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58" r:id="rId5"/>
    <p:sldId id="257" r:id="rId6"/>
    <p:sldId id="259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0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9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4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3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8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EBF3D-B129-4A8F-BD5C-69D8E41FF2CB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3835E-96D1-441E-9F58-0379A23D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4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BadaBoom BB" pitchFamily="34" charset="0"/>
              </a:rPr>
              <a:t>Describing Motion: Acceleration</a:t>
            </a:r>
            <a:endParaRPr lang="en-US" sz="8000" dirty="0">
              <a:latin typeface="BadaBoom B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0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Interpreting a speed time graph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92444"/>
            <a:ext cx="1828800" cy="575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60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Acceleration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/>
              <a:t>To increase speed or change directions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3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Deceleration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dirty="0"/>
              <a:t>Occurs when change in speed, or acceleration, is in the negative direction</a:t>
            </a: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2036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Acceleration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The equation for acceleration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𝑣𝑖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a = acceleration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dirty="0" smtClean="0"/>
                  <a:t>v = change in velocity</a:t>
                </a:r>
              </a:p>
              <a:p>
                <a:r>
                  <a:rPr lang="en-US" dirty="0" err="1" smtClean="0"/>
                  <a:t>Vf</a:t>
                </a:r>
                <a:r>
                  <a:rPr lang="en-US" dirty="0" smtClean="0"/>
                  <a:t> = final velocity</a:t>
                </a:r>
              </a:p>
              <a:p>
                <a:r>
                  <a:rPr lang="en-US" dirty="0" smtClean="0"/>
                  <a:t>Vi = initial velocity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 </m:t>
                    </m:r>
                  </m:oMath>
                </a14:m>
                <a:r>
                  <a:rPr lang="en-US" dirty="0" smtClean="0"/>
                  <a:t>t = change in time</a:t>
                </a:r>
              </a:p>
              <a:p>
                <a:r>
                  <a:rPr lang="en-US" dirty="0" smtClean="0"/>
                  <a:t>The unit for acceleration is m/s</a:t>
                </a:r>
                <a:r>
                  <a:rPr lang="en-US" sz="3100" baseline="30000" dirty="0" smtClean="0"/>
                  <a:t>2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59" t="-2156" b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5299"/>
            <a:ext cx="4038600" cy="2695765"/>
          </a:xfrm>
        </p:spPr>
      </p:pic>
    </p:spTree>
    <p:extLst>
      <p:ext uri="{BB962C8B-B14F-4D97-AF65-F5344CB8AC3E}">
        <p14:creationId xmlns:p14="http://schemas.microsoft.com/office/powerpoint/2010/main" val="56506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Acceleration and the Triangle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𝑎</m:t>
                      </m:r>
                      <m:r>
                        <a:rPr lang="en-US" sz="5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5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5400" i="1">
                              <a:latin typeface="Cambria Math"/>
                            </a:rPr>
                            <m:t>𝑣𝑓</m:t>
                          </m:r>
                          <m:r>
                            <a:rPr lang="en-US" sz="5400" i="1">
                              <a:latin typeface="Cambria Math"/>
                            </a:rPr>
                            <m:t>−</m:t>
                          </m:r>
                          <m:r>
                            <a:rPr lang="en-US" sz="5400" i="1">
                              <a:latin typeface="Cambria Math"/>
                            </a:rPr>
                            <m:t>𝑣𝑖</m:t>
                          </m:r>
                        </m:num>
                        <m:den>
                          <m:r>
                            <a:rPr lang="en-US" sz="5400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54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>
            <a:off x="4724400" y="1524000"/>
            <a:ext cx="4038600" cy="4114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1"/>
            <a:endCxn id="5" idx="5"/>
          </p:cNvCxnSpPr>
          <p:nvPr/>
        </p:nvCxnSpPr>
        <p:spPr>
          <a:xfrm>
            <a:off x="5734050" y="3581400"/>
            <a:ext cx="201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5" idx="3"/>
          </p:cNvCxnSpPr>
          <p:nvPr/>
        </p:nvCxnSpPr>
        <p:spPr>
          <a:xfrm>
            <a:off x="6743700" y="358140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31379" y="2590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Change in speed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2279" y="41148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30143" y="41148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848600" y="2743200"/>
            <a:ext cx="609600" cy="74312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776357" y="5715000"/>
            <a:ext cx="386443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02286" y="6237514"/>
            <a:ext cx="111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120743" y="2209800"/>
            <a:ext cx="79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9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can derive 3 equations from this triangle…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𝑣𝑓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𝑣𝑖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𝑣𝑓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𝑣𝑖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𝑎𝑡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BE </a:t>
                </a:r>
                <a:r>
                  <a:rPr lang="en-US" dirty="0" smtClean="0"/>
                  <a:t>CAREFUL! </a:t>
                </a:r>
                <a:endParaRPr lang="en-US" dirty="0"/>
              </a:p>
              <a:p>
                <a:pPr lvl="1"/>
                <a:r>
                  <a:rPr lang="en-US" dirty="0" smtClean="0"/>
                  <a:t>Change in speed means </a:t>
                </a:r>
                <a:r>
                  <a:rPr lang="en-US" dirty="0" err="1" smtClean="0"/>
                  <a:t>Vf</a:t>
                </a:r>
                <a:r>
                  <a:rPr lang="en-US" dirty="0" smtClean="0"/>
                  <a:t>-Vi!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>
            <a:off x="4724400" y="1524000"/>
            <a:ext cx="4038600" cy="4114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" idx="1"/>
            <a:endCxn id="5" idx="5"/>
          </p:cNvCxnSpPr>
          <p:nvPr/>
        </p:nvCxnSpPr>
        <p:spPr>
          <a:xfrm>
            <a:off x="5734050" y="3581400"/>
            <a:ext cx="201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5" idx="3"/>
          </p:cNvCxnSpPr>
          <p:nvPr/>
        </p:nvCxnSpPr>
        <p:spPr>
          <a:xfrm>
            <a:off x="6743700" y="358140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31379" y="2590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Change in speed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2279" y="41148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30143" y="41148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0287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Starting from rest, it took me 30 seconds to reach a speed of 4 m/s. At what rate did I accelerate?</a:t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76168"/>
            <a:ext cx="7086600" cy="578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31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was my final velocity if I started at a rate of 2m/s and accelerated at rate of 3m/s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for 10 seconds?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041"/>
            <a:ext cx="5791200" cy="556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39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Speed/Time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slope of a speed vs. time graph is acceleration.</a:t>
            </a:r>
          </a:p>
          <a:p>
            <a:r>
              <a:rPr lang="en-US" dirty="0" smtClean="0"/>
              <a:t>Time is on the x axis</a:t>
            </a:r>
          </a:p>
          <a:p>
            <a:r>
              <a:rPr lang="en-US" dirty="0" smtClean="0"/>
              <a:t>Speed is on the y axis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781168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8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Describing Motion: Acceleration</vt:lpstr>
      <vt:lpstr>Acceleration To increase speed or change directions </vt:lpstr>
      <vt:lpstr>Deceleration Occurs when change in speed, or acceleration, is in the negative direction </vt:lpstr>
      <vt:lpstr>Calculating Acceleration </vt:lpstr>
      <vt:lpstr>Acceleration and the Triangle Method</vt:lpstr>
      <vt:lpstr>I can derive 3 equations from this triangle…</vt:lpstr>
      <vt:lpstr>Starting from rest, it took me 30 seconds to reach a speed of 4 m/s. At what rate did I accelerate? </vt:lpstr>
      <vt:lpstr>What was my final velocity if I started at a rate of 2m/s and accelerated at rate of 3m/s2 for 10 seconds?</vt:lpstr>
      <vt:lpstr>Speed/Time Graph</vt:lpstr>
      <vt:lpstr>Interpreting a speed time graph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aisd</dc:creator>
  <cp:lastModifiedBy>aisd</cp:lastModifiedBy>
  <cp:revision>9</cp:revision>
  <dcterms:created xsi:type="dcterms:W3CDTF">2013-10-09T17:33:30Z</dcterms:created>
  <dcterms:modified xsi:type="dcterms:W3CDTF">2013-10-21T17:53:25Z</dcterms:modified>
</cp:coreProperties>
</file>