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8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3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5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0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7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9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7B77-D24F-44A3-BB69-6AF73AD28C3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FE74-F6B4-44C5-9D3A-B93D77345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T_oWE7_B_YaBU0Dx1RtHp1qLQhXRPIaxNjOvcSi7UR-cw7y_oj:www.ecoca.ro/meteo/tutorial/Images/ar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98249" cy="577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4924" y="1045089"/>
            <a:ext cx="9144000" cy="2387600"/>
          </a:xfrm>
        </p:spPr>
        <p:txBody>
          <a:bodyPr/>
          <a:lstStyle/>
          <a:p>
            <a:r>
              <a:rPr lang="en-US" dirty="0" smtClean="0"/>
              <a:t>Acid Precipitation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Acid Precipitation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precipitation is precipitation – rain, sleet, or snow – that contains a high concentration of acids. </a:t>
            </a:r>
          </a:p>
          <a:p>
            <a:r>
              <a:rPr lang="en-US" dirty="0" smtClean="0"/>
              <a:t>Fossil fuels burned </a:t>
            </a: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/>
              <a:t> release oxides of sulfur and nitrogen </a:t>
            </a: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/>
              <a:t> oxides combine with water in the atmosphere </a:t>
            </a: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/>
              <a:t> sulfuric acid and nitric acid </a:t>
            </a: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/>
              <a:t> falls as precipitation. </a:t>
            </a:r>
          </a:p>
          <a:p>
            <a:r>
              <a:rPr lang="en-US" dirty="0" smtClean="0"/>
              <a:t>This acidic water flows over and through the ground into rivers, lakes, and streams.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Acid Precipitation Affects Soils and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Lowers pH of soil and water </a:t>
            </a:r>
          </a:p>
          <a:p>
            <a:r>
              <a:rPr lang="en-US" dirty="0"/>
              <a:t>-&gt; acidification </a:t>
            </a:r>
          </a:p>
          <a:p>
            <a:r>
              <a:rPr lang="en-US" dirty="0"/>
              <a:t>Can cause aluminum and other toxic metals to be absorbed by roots.</a:t>
            </a:r>
          </a:p>
          <a:p>
            <a:endParaRPr lang="en-US" dirty="0"/>
          </a:p>
        </p:txBody>
      </p:sp>
      <p:pic>
        <p:nvPicPr>
          <p:cNvPr id="5122" name="Picture 2" descr="http://www.buzzle.com/img/articleImages/555686-1644-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19" y="1690688"/>
            <a:ext cx="5583354" cy="373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Precipitation and Aquatic Ecosystems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Acidic water can kill fish and other aquatic animals.</a:t>
            </a:r>
          </a:p>
          <a:p>
            <a:r>
              <a:rPr lang="en-US" dirty="0"/>
              <a:t>Can cause aluminum to leach from the soil into the water, suffocating the fish. </a:t>
            </a:r>
          </a:p>
          <a:p>
            <a:r>
              <a:rPr lang="en-US" dirty="0"/>
              <a:t>Effects worsen in the spring:</a:t>
            </a:r>
          </a:p>
          <a:p>
            <a:pPr lvl="1"/>
            <a:r>
              <a:rPr lang="en-US" dirty="0"/>
              <a:t>Acidic snow melts and causes an influx of acidic water called acid shock.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images.wisegeek.com/polluted-water-with-dead-fis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52504"/>
            <a:ext cx="518160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2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Precipitation and Humans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Toxic metals can find their way into crops, water, and fish. </a:t>
            </a:r>
          </a:p>
          <a:p>
            <a:r>
              <a:rPr lang="en-US" dirty="0" smtClean="0"/>
              <a:t>May cause respiratory problems. </a:t>
            </a:r>
          </a:p>
          <a:p>
            <a:r>
              <a:rPr lang="en-US" dirty="0" smtClean="0"/>
              <a:t>Affects livelihood of commercial fishers, people who work in the sports fishing industry, and foresters.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2" name="Picture 4" descr="http://ens-newswire.com/wp-content/uploads/2012/06/20120604_acidrainfore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768" y="1690688"/>
            <a:ext cx="5172392" cy="391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5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Precipitation and Buildings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 can dissolve calcium carbonate in common building materials such as concrete, marble, and limestone.</a:t>
            </a:r>
          </a:p>
          <a:p>
            <a:r>
              <a:rPr lang="en-US" dirty="0" smtClean="0"/>
              <a:t>Some the world’s most important monuments are being dissolved by acid rain. </a:t>
            </a:r>
            <a:endParaRPr lang="en-US" dirty="0"/>
          </a:p>
        </p:txBody>
      </p:sp>
      <p:pic>
        <p:nvPicPr>
          <p:cNvPr id="1026" name="Picture 2" descr="http://www.malags.com/getattachment/mala-gpr-user-success-stories/gpr-measuring-success-in-battle-against-pollution/Case_Famous-Historic-Building.jpg?width=480&amp;height=3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222" y="1690688"/>
            <a:ext cx="3040487" cy="190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08595.medialib.glogster.com/media/d2/d2bb8cd0635f3b0c43cef536f8658ff6ab10cefacdc03ea9c004e3040ffc7c40/the-taj-mahal-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736" y="1690688"/>
            <a:ext cx="2819445" cy="187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ikepoisel.com/blog/wp-content/uploads/2010/08/DSCF011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26"/>
          <a:stretch/>
        </p:blipFill>
        <p:spPr bwMode="auto">
          <a:xfrm>
            <a:off x="6019800" y="3870290"/>
            <a:ext cx="2458836" cy="234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data:image/jpeg;base64,/9j/4AAQSkZJRgABAQAAAQABAAD/2wCEAAkGBxQSEhUUExQVFhQUFRcVFxcXFxQWFRUVFBQXFxUUFxcYHCggGBolHBYUITEhJSkrLi4uGCAzODMtNygtLisBCgoKDg0OGxAQGywkHyQsLCwsLCwsLCwsLCwsLCwsLCwsLCwsLCwsLCwsLCwsLCwsLCwsLCwsLCwsLCwsLCwsLP/AABEIALwBDAMBIgACEQEDEQH/xAAbAAACAwEBAQAAAAAAAAAAAAACAwEEBQAGB//EADkQAAEDAwIDBQcDBAEFAQAAAAEAAhEDITESQQRRYSJxgZGhBRMyscHR8EJS4QYUYvGiFSMzgpJy/8QAGgEAAwEBAQEAAAAAAAAAAAAAAAECAwUEBv/EAC0RAAICAgEEAQIFBAMAAAAAAAABAhEDEiEEEzFBUQVhFCKRobFCUoHRFSMy/9oADAMBAAIRAxEAPwA9KkBMLVwavrrOJQICIBGAiDUrCgA1GGog1EAlY6BDUWlGAiDUrChelEGpgYiDUrHQAaiDUYCINS2CgA1EGow1EGqbDUANU6E0BSQlsFCg1FpRwphKx0BpUwiARAIsKAhTCKF0JWFEQuhFCnSiwoDSu0pmlRpRYqF6V2lM0roRYUKLVGlNLVBanYUJLUOhOLVBCLChJao0p0KNKdhRjEKYROCiFpY6JaiCgBG0JWPU4BGGrgEwBJsepACMBdCIKdg1ODUQauARgJWOiA1TpRhqINSseoACJoRhqINSsVAQphHCmErHQGlSAjUhKx0BpXQmBqnSiwoXpXaU0NXQlYULDUWlFCkBFhqCGqCEyFEJWLUDSohGUKdhqCQhhMUQnY9RcKCE2EJCLDUXChMIUQiw1MUtUBqZUZCABXsXr9jmhG0KAETUmwSGMZOE33XVKYSjAUNyNEo/BYHDjqhc0KNZXG/eouSfJbjFrglrUzQVXDSrDajoVORPbQbWIoUtamBilzH2rFhEE8NaD4KCW8ku4HZYlcEwxsmU6U7oc0JYm2IhFCus4VuC4pdTh4NlKyop4JIRClMdSKBzYT2sh42cuhCplOxaHELi1dqUyix6grkQEqS1GwaCyohOp05KuVXNFgLdFEslM0hh2M4UzlSGppthLcEb2Pt0GKYKM8IDh3fa6VSqQidUvZQ5S9M0jCDXKGU+BBy60bZlSeCZ+4+irOrJorlQ5T+TRQx/Bh8S+NkltcRhC6qoDgVulSMm7YLqyZTcEOgKCIWikjJx5LbGgp7aQ2lUGK3w8ys5Nr2aRin6LTKUXTHU22tnvUspndEWwsHPk3WNJeBPu0YpIkQCN2LQSWELoKuUgCbp3FhsRv6Jd3milh4uzN1KHPROISnLVMwaDa5MFaCq4U6lfAuS2OIUt48E6JGrluqNepA8JPQfdYQcS7Vgk7bcvzouP1H1KEMmsFdeTp4OilOG0nXwesDriUdaoFmcHxuqxz81ZJldHFlhlipRPFkhLG3GQwORMCQCjFRbMyRaL2weq6nCqFylj1LXBVqzXpuaAqtarLuiSHjmV2pqxSp2bS5VIa6pbaUnWrbazSIgAIHBqFP7A8TfNld1SyUx0JlQhIlaLkykmmS4qQ+EpxSnFOidg6j1I4uFXcUtPVMNmZbnKA9EYUmhadlo5peSFBvwcKiNtQpQYiCLQUyw16tU3KhTcrLXqZDVl4cScJr6pKzw5PZUWLikbRk3wW+HeJule0vaNOmRqdc4aBLiBkwNhISa/EhjS4rx9biS+trJLTB2EgAneRvGc+K5XV9coS1h59nQwdM5RuXg97w9YOaHAgh2CjqPleP4P2kaT9vdmJaLEEg42mbnv8V6WnxAc0EGQRIPQr09L1Ec8b9+0Y58TxOvQ0oXIdajUvcmeOjiuNhP53omtm5xjvPJS1ozn5eS4v1T6j212sb5fn7HQ6LpdnvLwZ3tSpADedzPLbwlZYJmL74x48ldrVdbi7r/AMRiEFRv5fZcKDaR2asRSrGd7eS1uE40PJbu2M7iAdQ6XjvWeKYwQFNHh2s7QmSSZkyJiY8AB3Qvd0fW9idvweXqum7saXk2Na5rlVp1ptv9OaPWvq8WSOWKlF8Hz2SEoS1kWtSlrlUFRNpmT+QlOUYJyk6QRTk6RZ94EDqqo0uLaTHWAdirJKjFkhkVwdmmSE4OpKg/eFDJQ6wF3vFoZ8kyV09UOtCUWFBFA5dKglFhRBKGVJKGUrHRka1d4eqdMLJNRSK55pzjsGOers0PehRqEqkHog9CiG9ltMpOlUg9Ma5OuBWrNOmQpNQD86KjSPM23+yTx/G6Ry2aO/8ACT3LifUeu7X/AF4//T/Y6nR9N3PzyXH8lb21xRMskgZcSJBOkkCekA+MKlSMEmYmYi/ffJd8I+UJFOT1Os3i4mHarwCYBPWOtrJaLmeZIwAQIAxta3UndcWqR0vLGsGHFxvczzjFtrGVZ4D2gaVolpOLWm9o36fVVXumw2kx+qw1XJ7ioNYNaImRcgYB+I3GYAN+oTxZJY5bR8iyQjJUz1LawcJBkHBTaDJubN5/QLznA8UKdodom+NyPhAGbmY5Gy9COIBiI0/pva3d4rpdT9WfaqC/M/2PBi6C8n5vBYNaRAGD6Kj7TrHTom7thyH3ICaRz/MLI4iuHEkzGB1t8PQX9QuDG5ytnU1UVSCbWA3Hz369/wAk7+4i8j/XdCr1CJGe0CYvdrdz4nxXMyZLrRyib6vkOq3qxDhxQHXlGrmRJ6Jgr4sMTER81Ve6CRtPIXkD7ImHc4GfolQ7LJfO15zjZFTrTY2Pz/Aktbz2+wn5KKjZBzzBg28RuIK9fR9bPp5cePaPN1PTRzR+5dYye4IuMqaaZ09w6kpfCV9QgiCJnkQNx3xPRL9ou7TR4/ZX1nXT6meviK9C6XpI4Y37KQZaDj8/lWaPFEWee4/Q/dIkron85wl0/Uzwy2j+hpmwRyxqRphTKzqFctsfhwDy7+ita19Hg6iOaO0Th5cDxSpjtS7UkFyEvWxkWC5A56SXoS9MBpeo1pJchlIDz5qqRUVZrHE6Q0zyi9hP0XQY1EEDmfL6J/iMT/qX6mPayf2svNqpgqKhTfafwohV+U+HNV3I/IU/g0GvVig3V3DJVLhKReYxzJ281t2Y0ACPrzJPhlcn6j9RWFaQ5k/2Ol0PRPK9peP5F1HWAwATH3/lYvF19TieQIZY3tcxHPdXvaPEOJ92wEuItGRy8L36d6yq9QMAiHmQYBkcg2IJJF/GV85jTb2l5Z3JtRWq8HEyA8mTEG+A3UCYNuvW6fo2tJcC4XyBI7zMJVLiGlmokwbuM/CbWnmCQIt3J5ibmGzqN8G1gZwQPRasyXyTRaMSDpLoE2yQ6wwLOt0TqDLdrtT3XknaI1Q1Ja8fECGkEkgyTDhJiMnstMfVXHPYD8QjHPtWIN4zfzUSKXIltOGNtciDN85OojAJNt1Z4PivdugyWkeREyR4DHid0dCnrxtYxvABEfm6o8W55eQ2LPHXUBGokEYAtbmOUqFUnTB8co3OJr27N9XdcfbCozF4cRpAFpMmMmbGPyVQ4aqCOwD2QQWycvMktnIkPgplcy3bSbXOfhEC3/6HNVGFcDcrQ+pUdIOkyTedmxGmcf6Uls6QBk6pJ/bErn6gXElogAxYmYJxyNz4FMbScGy6YYTMSJEm2qL3lMmxdR9QkBtr3gXtPZ6CfzCsU2uMSIz0xb8/0opNMY+IGBH+IGNmjN0mi1xJmIB3nrMnuGEeQRY1FgADSdjG5IgfIXUcPqntE21TjYZPhFuiFswHCMGLbt5+vqu4RzpsJ5TOSJiPD1CmuB2TUuGyTLX5FjMkATewBE84IQNrF3ac2CZG9oOm0jomUdZsMwZOSAcOJJzaITKlMn9UQNMZNo32sMxumpUC+UIGQua/7/nilDsnQ43bFxIBBFj+bhEHxA526kmfsrHYXhdcx5Hdy5dymSL5wuDjP8eq1w5p4pbRIy445I1IZ7xQXqjxHGMp3c8CbkE3xsExlYOAIMg3B5hfS9P1CzQv2cLNi7cqLOtQXpOtCXrazIdrXa0jWu1osDH47i3PeB2dDQZMdpxGA0yIyN0qmQZBkCQ0SfiBkvmD2RAVerWEEtaBeSSbRkiYgWMrhVnYG7sGezGPOF8nXB3th3D1C2SRf4uycm2qRiNpPJWzSfI1MkFs4BsfXAzhUg6fhAte5mYy0252lBx3tN9OkXEMIbeCYsTab3MRstIyk3RnKMUtjbHH+6BENMgkAOvvJk4g7+isM49rhLZkw3EjU7YOw4iCT0C+bn2+5+dEY5mOU8seS9P/AEzxzuILnP0tbQDdDGy0GdUvN+0TMcuijP0usdpBg6xTnpE3uIqCkHQCaj2m5gzflOM/gWSwfDZ3Mi/fE+vincbxJeZIiItqggDAx35KV75sC3edQk9AIveywgqR65O2EciBESLxZvPvmbeMrXp0qcy4ucNOqIIDi02aXHB6TibQso1GwIaTgmXQBOfkMqWVnMLnM06mtMB5MXuRbefkFXkh8IuVeIBZUDDpdJI7bSfiaTcT1HiPBvCPZxHZBPYgFo1AgBpaRJgRM3+xXluB/qxjZ/7DXOOdIaJIOoEyLdqfNbH9I0ak1azuwKr7M0m0TeOVwAei0zYXCDb/AMHnxZ1OaUf8m5Wr+7bp0iNryINphu2yyaXEFxHYeGFzqYcWnS6xPZtdukEzv1VjjuJcXN0AOdyGtwz2vhBEgTaTeMWVDjeJjQCWkEEjtl06HRMgEATHUbrDFDjxyz0TlyPkhs6SDpDWkg4MmXCJDZG4uSEfDcQQ1r9BbqaHVA4Q9hLrw04Fz6WTH6mAmGbEtnvOel++/IKvxGoiCGsiGy3VLIA0sa1re2YMcsATtcaZL45LrfbFBjnTXogxh1SnqtBBM31dp1uu6L/rnDuseJowTj3rMW/PJeTrcaKNSXUKmsixqFoAaJsG75NyJ7kNX2++oW6gwC2KVK8fuIb2vkvWukUuf9Hin1uvFfyez/61Qe3/AM9G4i9RggDT/lkC6se/a50B7JPa06hOkus7P4V85qPaHYAE/sAxiSQtX2J7R9yHFtNrjjU3Q2qBYwYEubi8eNlOTo9VcXyGLrbdSR7CWzplhcMgObqyCZaDPXxTaLYmB8VyBYxAAGeXyC857LqCvVcW0CHlpL3nQ1xNhBdABJG3+Kt1NQIY4Vmw4G1SkwH9WnU4Q4RAgbZXlliknR7Y5YuOxrhpiL2tF79T1m/miFIY2gjvIwSfzKyaXsXi2yaHFOpsmQ2o5tQNnYO0kR0W17PrcVSBbUqcO85/8btTeRJ1C3glOCX9SJjlk3WrKnGUA4DSbzMi8EGC3ykLF9scX7pnaa6DbUCAAYm2YdaQvY/3vEAEhtF04GiAOo71m8Z7S42TFOiNrBhM5/WMq8LSfLVEZZz1dJpnhz/VpJGGtJvA1ODQYJAJF0HF+12vIDq9Q6sADSPIWXtR7R482NNh66KEJf8AfcYeyGUheJ0UPEAm3kujHLjj4S/U50lml5b/AEPGUuHD4DNbp5NmOjrW8UzgfaBovLe0ac3BBETkgHBBXsuHbxwaG6qAgRLm0yYxfTM96sM9lOeR79nDuxJa1zXH170fjlB+q+zGujk+Vd/c82/2uAX6hpLI0h3Zc8EwIBFrXQU/bTCRY3zJFl6an/TfDif+2L40uqN75Go3S3/0tw8QBUb/AO0x/wDQKr/lMf3NPwWb1R5h3t4TAY4jfbwhHT9uUz+4dIn5L0Df6QoG3vK4Bz2qd/Nqt0P6N4UC+tx5lzZ/4kD0Tf1LH8sj8LmT5SPNUOELgI0ADun5JtbhPiLj2niC5ovmbSY8IWRrg5I8UxtY/uJXNalZ0VKNeC/w1NlM9lvxHkIyY+Z81eqMDx+g9C2VjtrHnhNbxZCiSbdlwlFKi2eA30AdRoHplKfwIm5M96FnGnZH/dTkJbTK1x+hB4Om1wLnwJiCYacWO/ruVp0OBIhwJI5gtgjvaIKz6z2uF8HIN5XcGPdt0sLgLxeAOkck5NteSYpJ/Yu1eMpmWO04gxYx3gCe9M9ncTQ+AFjHG4Dw4kxky6Z81RdSnPnaU6hRazAud8/NS6otKV+i9X4Qn4amg86Ya3+D6pvEPJpupuc9+ppaTIDiDY4wYVSnVa0yRI5SR42TxWou/c3xkfdZucvZqoQ9Ing62QNUHZ0HAA3zzQ1KFEP1+7AebEgEZIJxa8JjG05tU81Jps/dPdH3S3d2LtqguI4VukCmPeAXA1HVMiBJOep681U9ne3KJIDhUY7VEaXEajgEib5yiq1mtPwk+vpK59RrmkNETyxbm0x9Vaa1qRlKEruLN6uWFtoJiRYHCw+N9sUaTwK1J2kiJADmjfGZuk8NrjtkAyYibjY96NxBs4A94n5pQ/K6fKKnDaP5eGajjSqhr2kOY7uNvHHXuV/3LIsIkCRGWkEFptMWPJYYqRy9EX9x1xBCht/IdqzbpexaDWN7GktuAxz2tDjsGh0HAzIWL7V4KGywkll+0SRpPxCGxYc8jbknj2s8bz33tyQjjwTMXiLYO4nuv5pRlNOyVh4aZjO/qr3P/bFC7YBJLr22Mk+M+at8B7Vp1Q802e6q/wCbuw/NpkbnlZFS9n03SPdggkycWNzfv6pnC+yKdMu/a4QRqJBHLny3K9cp4WvHJ51hzxl54NChwlTSOyyYwxxIFrQYA8MXVXhvfaiKjcAWa5uobmY+Y8lZPFMa0NY0ANsItA6LmcXJz5rySfL4PXCMvbFVPZz3uD6cMkS4ucZIH+OCcXsl8TQrNwGmSCYImTEntYwMclf99LYBE7HPeCq9V7wCIm2W7HnH8JKcg055MvhOGr1XPa9zqbZETokgyDocSRPTqm02ljxTaHaA4Bz6j9Bbe4ZP/kMCRtBsrX9yNwQes/Jc6sxwi46tJb/BV7tvlcC7T9MutbDnDVaQASYkkTABvz8jyUEOLiLgxMHYc4Iws6oHFse81RdutoMO2cC2L9yZS4p4y1jjza5wtv8AEPSd1Di/KZcXJcMu+7JB7U+X0CFtF4AAJtzufmVNPjXARII2BgEcgmO4kuuWt8Cz+FnciqkfMv7pn7h/9BSOIYcEeazWcG0Z+SsU4HLyhdmUY+jjwlN+S42qE0OHVUxURCqs2jZMvBw6+iNtQdfzCoB6MPU0XsXm1R1/O9OY/qs8PRCoFLRakajaw5/n5KIVRzWWHcimwVFI0UmaQrN5lRrb+Qs5GD1Sodl7sSmDRzP54rNkdUQMZ+hvKTQ0y8Xt6qWvCqtdIvHhAP5dFobIz3X/AD/SngpNl1hHMepTAW/u9FSYwcgT4/nNN022i9+vlsoZSssAz+qBzhS8j93p6KtIJ2G/nNo8EbNN4J/PFOxqxhm2kF3PAjzN1YY1o+I+AuqYqD933z39FzWTn5nv+qVhTNH3wIzp6f6SpG7kjSBiM9cDaEGkcxzz6fnNIfJaa4c/yEfvgN/RUTaMmeR5bxKL3vU/boEUBfbUbz+SJlU7ao6LM95GSb/llIqf5H0vbClxHZpGvqsRqHVo+Srnh2jGtt8HtDu7Vx5qqOIOzu/Hl/KI8YeYPhumk14E0mXGt7vFAah/P9Kq7jn4nynZIJJ/U4dxEHpeyaXyF/BpB45/P7I9XX88lQbWYOfqV3vGn/Shlo8TKjUORVVlF36qj4Gey1uTA5p1FrJiajji7ozF7Quw4HCU7GOfyHn/AAjpFx/TPcJTmcVTbEiO+TMeN/5Rs9qs2vAm3TGO7Cze3pG0dfcgqPCPO0d6ss9nnc4zZId7Uaf1ekRNj3oh7Rba++wMSfr/ALWTU/g3j2/kuM4FvebTf7J7eHaIgNwCDnl+efeqH/UGjJOSMGJ+6Icc07/Pwgn8v1WTjM2U8a8F9rRzi/Llj5Jby3frKou4ltoIPO9hgRYdF3v2n9Q2tIvtInf83Row7iLlR7ItcxiSLbfbwQvc0mwz9Rbu3Vdrm3uDAuJjx7v4RnSRnvk2M7SNsJ0xbIPWIxa9j+evVHqMXsIknNtu7CXqF9xzkXPTlhGzYY6TfxHn5IphaJ1EZN895tJ9UTibkEjBMWx+ei5mci3zjNvy6HTAIsL8/Wdt7CyQ7HCbkk2F9reNkZeIO9vpukOdbv3x594lQ+YvsbjrEmfJLUe5bNcAGOkecGIUDiR/PWP4VMbXNje0eI9VzHavG/Pn+eKWg9zQFfffG4uiNcTEjpv4+izwcZ3E94j5fNQXDOoAE2Fhn+UtAcy97+0C82n88ClOq5PkORFgJ2iT6qv7wRbkD0/PBEx8cu44E2kcjdNRoTnY93EEEZjMjAsfJd7887EeNrzPIKuKhbtv4Z/mFDaxO9unfETPXCeotiy6uQM3/nbvKW+ucC9rdDFiPVB7ydhyzuL8uYK4Hx3H06I1HsG7iLcrz6fT6rvek56dBjokhwtz5dnf6YRCLG28XkW5fmyKHY33p5W9etlBq9NyN9p6JQImI9em/X875qAA9Ptj6JUOxmuZI8fD5/woc/pbayAAZ9ZN/A796ltS2fkigs8q6pB1Nm2Tg9raQO9Ax7SJiCNwYsHXJPOCEFWgPdtd+6ZGwjTjl8RSYjVGxa3fBldZROHsy1pawyLGbjskSDj6JraYcJDg1siOc7XDrrLo1SYMwZAtt2iJvk98o61ZzSADk/MAnGc7ocH8jU18Gi8GQSZbczJ1bAm/SPJHUgZ3M7HyE4t6+Czq9UsiADDtNwDIImDOcIXce+4sBQJ0Q0C57Wo/uMgZSUGw7iNQVDEg3wDcAED5ZkfNcJ0yY5CMu62wPuq/GAllCXuOoB8WgO1EWgdT5qlTe73s6jIeWgzsJCFjG8tM16gt8MTuZaQeh/UDm+UTiQbOgkkxyt8rmFkajpdc2iIJH69P0WjqPu9c3JaOnOe/qpcKKjOxl8WnzA62nNuePKQ5xIGwi46kEtH7c7RtZdp7Dujfk9o+pSuIMhvUXO5ETHdjyUUW3XI01SDa7QO8HBwTfOVY99JBacWuRYYv1tZKp32Hwg/8QRnIG0qOFqapEAW/SInOY7vVJxKUmWm8XNgXaRuZGwg33jKd/cjd2D34ETMd+6p1jGuP0gOHeQft3pVHiiQ7sttpOD+rVO/RQ4o0U37ND+4AdpcTIyAL3IgRnb0KI8R+onGbSevaPLePJZ1JxDPeb6iI/TbUMDuQMeYDp2FsC56ZRorDuM2W1haYAcZvOCJt03hAOIaeojnMxkSc3VWlRBDZ5NxbOV1cWsSIk2528d1GiL7jqy6yuy5vAkWA5AC8/kLm1AQdO53mwtmd1nl5GN8m37ZjoEwEwHTcwTYbwOSO2PusuagIGLYOTz+Wyh9pAxkHmNpG0rPp8YSQ2GgEiYHQfdFQqkyMCwtOM4lLQO4aDLc8RbbmuYcYtyjlN8wZhUanEEHa7gDPIg2TaHagG+R4Ez/CTiy1NMsNaMXkkwMjMfT0KlrJGb9Oc37hY+vJVm1JM9JsSBuMTGy6k/IxjG+oifmk4j2RZfTnGYIxNrTflhRcc7CAIzJzA/n6pLqh0uM4qhoGbEOve82CU6oSJN454OcjCaixbIsg8xjYWi+53U03XggfFAMxPOCBcJXDnU0E7nAkDBhJNWHVCAJaJB3mSL80qC6LTXGRY+Njb89EQ9NrSkUXTNhYvS674e4ZgxJuU4wt0DlXJ//Z"/>
          <p:cNvSpPr>
            <a:spLocks noChangeAspect="1" noChangeArrowheads="1"/>
          </p:cNvSpPr>
          <p:nvPr/>
        </p:nvSpPr>
        <p:spPr bwMode="auto">
          <a:xfrm>
            <a:off x="3684386" y="23247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data:image/jpeg;base64,/9j/4AAQSkZJRgABAQAAAQABAAD/2wCEAAkGBxQQEBQUEBQVFBQVFBQUFBQUFBUWFBUUFBQWFhUUFBUZHCghGB0lHRQVIjEhKCkrLi4uFx8zODMsNygtLysBCgoKDg0OGhAQGCwkHyUsLCwsLCwsLCwsLC8sLCwsLCwvLCwsLCwsLCwsLCwsLCwsLCwsNywsLCwsLCwsLCwsLP/AABEIALcBEwMBIgACEQEDEQH/xAAbAAADAQEBAQEAAAAAAAAAAAABAgMABQYEB//EADgQAAEDAgQEBAUDBAICAwAAAAEAAhEDIQQSMUEFIlFhE3GBkQYyQqHwUrHBI9Hh8RRyYpIVU4L/xAAZAQEBAQEBAQAAAAAAAAAAAAAAAQIDBAX/xAAjEQEBAQACAgIBBQEAAAAAAAAAEQECAxIhBDEiE0FRcbEU/9oADAMBAAIRAxEAPwDthqbKnATQvrvkxPKmDU4CMIQgamDU4CICtISFoVIRhSrE4RhUyrZUpCQtlTwjClInlWhUhaEpE8q0KkLQlInlQyqkLQqRPKtlVIQhKRPKtlVIQhKsSyoFqqQhCJES1AtVYQIQiJCBCqQgWoREhKQrEJS1KREtSkKxalLVaREtSlqsQlISpEcqyplWVqOkAiAmDUwC5ukJCYNTBqYBKQgamypwEQEpCBqbKmhGEpCZUYTwtCVYSFsqpC0JSJ5VoVIWhKROFoVIWhKkShbKqQtCUiWVCFWEIQicIQqQhCEThCFWEC1BIhKWquVAhKRLKlLVUhAhKRIhKWqpCUhCJEJSFYhKQlIiQlIVSECFaRGEFWFlakdEBMGogJgFyrcKAmhMAjCVYUBMGpgEQEpC5UcqeFoSkJlRyp4RhCJ5UcqeFoVIXKtlTQtCgTKtlTwtComWoZVWEIQicIZVWEIQiUIQqkJSEqROEIVIQhKROEC1UhAhFSLUC1VISkJRLKgWqpCUhKJEJS1VISkKUSISkKpCUhWkShBUhZKkdABMAmARhYrUABEBMAiAlWFATAJgEYSkLCMJgEYSkLCMJoRhKQkIwmhGEpCZVsqeFoSkJCEKkLQlIlC0KkIQlInCEKkLBqbynszjupQhCjRxzHPLRaCQCdHQY9F9RCzw7OPLLx1rl18uOzcShCFWEIW6zEoQhVIQhSkSISkKxCUhKsSISkKpCUhSkSISkKpCUhKRIhKQqkJSEpEoWTQsrUjogJgFgiAsVqMAmAWATAJSBCICICaEqwsIwmhEBKQoCMJoRhKQsLQmRSkLC0JkCYTeU96ucaSo4NEnT806ryOP+LKgxL2UmtLGHKQ65cQee4NjqN9F0PiniJpUdOZ5DWCd9Tbc/wAeYXgaFIlxgF1tg/URY5ATqNZ6r53Z8rly38PWPd1/G48c/L3r9VwGNZXYHMOwJabOaTs4bb+yvC/M8PjqmGreJSDg6AHMcCQ6SQWluv6b2gr9A4LxVmKZmZZwMPaTdpH7tvYr1dPyM557+3n7ejeG+vp9gakxtQMpuI20MauPylvuT/8AlVOJDTDb9T+o9AOmt7aLz3xjxR7XU2CLAuLSJAmwk2M6ryd/yPPfHj9PR0dPh737c8Ovvadukf2XawHEJ5amuzj+xXkm482zU5vqHQPUEX919lHGsJgPHrIJ7AFc+HZy69uO3Prznk17ItQIXI4bxlvieE8gEgFh2Mzyk+ghdohfT4dmc+Nx83n17w2alCBCoQlIW6zEyECFQpSEpEyEpCoQlIUpEyEpCoUpSkTISkJylISkJCyKKtSPvCYIBMFitQQigEwSkEIhAIhKsFMgilGRWRSjLLLSlID3ACTYDUrn4h+eSLg5Q1o6zM99dui2NxU6EQJny6ie3Yj2lcLjfE/ConLZx5WdeYOGYR0HsYk6L5nyPkb2b48fr/X0Onp8M8t+3C+I8f49dwk5KctDusQXOtuSMu8jyEfDhYEknqG5SAGi7iJc029Lr5mmG6AwSAJAId/1Hc263X3GgSZIDWyBpzFoEgBrTeZJ0E2XOTHUzKYLQZcBIzHl+RpgDliJkXm/olwmKNJ/iUycwEWIAcY0MgSOovMJnFrWESwGP+sZYAAj/fUoYezgSYygHPl5eaCCC4H9Qi2gneFFe7+GeN08S0TDK18zc13ATLmk/TYyNt9ifM47E+NWfU2c45ST9DbN+wXBghx1a5mYk3kNIAc2PImw1HZdLB4saSARaeuxI8yPQJmIu5oP+ttz+yQUgP8AWiuMZN7RrdokyfK2iUYls80ETfK30izh02VEW4OmLwJ2v/C7/CeM5IZVPLo18zl7OO477b9uWMWXAkBrZMfKBBn5RIJ6W7ouqEm7WntcfSNYjot8Ozlw24zy4Zyya9oVOq4NaXOs1oknYBeawHGHUQ1rhmpwN+ZoJgRJuLG3ldfR8S44Ow4yGW1HCINiBc/tC9e/JyZPt5c+Pt9/TtUqrXjMwhw6hErxWAxdSiQ5nk5p0drr3tqvV8Px7a7ZbYj5mnUH+R3XTr7c5f258+reP9PoKUpilK61zhClKcpSpSEKUpykKUhUUFlaR0AmCmEwKzSHCYJAUQUqw4RCWUQUpDIhAIhKCigjKVYy5mKxWeQDbcR5ydL7CPVVxNUu+UwIBbvm0I9/7dVKnSAE6TeId0vGYD+6+d8j5Hl+PH6/17enp8fe/b5msEAHbU2tbSLgWtt0XjuO4jxsQ6Jy08zQLkE3Ln9tuugK9F8QYzwaL787paBbcXOpiBuN4XjaILgYzA2bA0kkfM4a6m0bTuvPwz93fVabyQCAAxok2iSyDJzSYuduyrna52cFvKI0AnLMQQLyYM21iyrTpwx7ZdkbDnEMptbmizYcJ21P6RN1OniGGMr3PAzFxDQP1OEwbgQDHf0G2UaT8oAzESCDIMZiTGVrQZ13hVq0g2M8l0ta48zCMrbCA2QIbfQ266fQytULRBIAcLyGnKRB7Cxn3RwuZwAB5gbAaDLbNAnYi0Scw3RUH0WBodmbmLmZicwDQ7mEDLfQEm+i2MptaWuhxMgjM9xLhJJ+gEAb2+nsvsFIl3MTDYBGaQHCACebW8QhVHOLuaSbuDnAhumUaumAb21UonhaocQx7splsQJBYW5pmZItM6GZ3X21W+G0bm4JhsiQCLzrfQLm1mXzS5pJLQ58B0hxFiXAmxFhey6uHw76OHe+oIJzOa3Mc+W2WTbQjvroU3R8rXTp15iALGbAH3+yqL2vbLmv1BsTPSfwrn0OKvqPDiBDsxBMWhwOYuB3PaSSNzfp0KRIa9123NhM8wIAIkzI9lUBzQIgd9DcRoNI06bFfPWYZHzRrlg9ACYO+ipicSXHK0nlubH5SZHqQfunDXCnL3xNT6hAjKHEgEwRBJ9Uz0ajm7R5+X+vZFji1wcwlrho7z6jcJK1QNc5wJdImA5osDsNSYj2Ks0fxE/aT3A/NV0zf3Z3P2eg4VxcVuV3LUjTZ0alv9l0CvGGjcGbg2Itfse38rs8M4xJyVT2bUtB7O799/39XX3X1rzdnVPeOwUhTFKV3riUlKSmKQoAilWRI+0FMCoCg8/UPf8AwqNw7/1D89F5v+nj/Gu36HJUFEFTFB/VpQeHt+gusTy3mNvVaz5HBP0eS4KMwueOIg5srXOLSA7KCbyQR1kQuT8W8QqUAIkF3ytkRoZI5Zm/cLPL5PDM9e2uPRy3ffp8vxL8RubU8Kk5pBbnjnYSyQ3MKgI+o7ftdc2lxrFhgblfaYP9R5ILtpde9pjouRh+IVBUc/Pzu+Z0NBkkiZy+SvR4xWY4v8RznFpbLnfqtpAXk5cuW7d16845mTMd34f+JqorU6VaCx5PM75mkkxzE6TaIPS0L1r65doS0bW1FtdxuPVfmB4k6xFjy35CbAkXI05if9BdXgfxFWZVHiVC5h1a7KQDYtIaNDI1/Y3V5dnPePjWc6+OcvKPbveA8tcW6AuBjQi5uNNFJgJAzXki9mgXblcARE3karnjjLWNLqrGA53HkfJOUG9RzgMxkN02Olivl4/xLLQaWgzVcA1j4IyEzMAwQQBHnouPjrpXnuLYrx6rnNNrBtrwHTA7kknTYLqcF4RVcBUy5aYDS0EGCAJghpnUX62HlP4c4K573VaocA0gsDhMmdL9P5nZeh4pUqUqTnlzpDQAwwZdEgmBpOp7K8uU9YZl9vN/E3GHtrBlN5pZAQQHZfmuZ2J0tFjK5LMVX/UQXCM4kOcJizvqFvsgeKVi8ONV+YGdZE9gUBj6skmrUl0ycxkj+VrMmI6DMdXqDM67GcwLmlzTAFIASDnuDN/1K/8Ay30Q0llDM+Gx4Dcz5AdciDuCLLlUeIVGEFrnEhpaNZDTqBGgv7rsYGscXRc17XPdTc10hscrpbfLBjMRIGw7INjMdVpknlIDiDla4A5YcGghusO07b2UqeKqvdkaQCTIDC4mQ4BwMW1mBaZb6dkYOnz+IxweC8tAzloJLiTAgiSCBMaAWIX18P4dSaRHzmCGBxsIiXEhpzZnPsdANyLzfQHB+H5D/VJ8QTbPOWS30nlmYGtp3hx/FtLSGVQ0Fx+XmcBdpExAaRJ76SF0cRh6JaCWgsZ/UJeXvdnbADjBuYaDF79V53irs9aAHNgzYgACcxYTfmuNMsGel8feq5jHi7aZHO0xB2BMa2Ji2vXyVMDiAx4axwAggtJfJJ6ZZB0At0FgkpYGhSaKhFaq8P8AEkktYQ0iWBuWMpdO587o0qUCHFzTUnO976QcGOa+Q2Wy2Zu6D9On1dEfe6sSyQAQTGbPYBptMnpAnZBtf+m6BJkCTtsYBHX2ACnhaPg0nRPz5hL2kEAXIDRywA3czmPQLocOzvpRTpPJAIPJJAN2AkCzTrtIPUIj56Zc6GspwOVxlgc76RlMtibE7C6TEU3OJcSyNQD8x15QYsLhfbU8QBzWNc0TLjBzEhup1zA3/wDXzXyVaMRmLRNsxcGgu3DBYmTmAjWPa1QbGk3BggXM2/dK4D+fTr90mNYaY8QgA9X2bFhBJjeeqahWa9pLYOWCecEDpJmFazH3YDiZpnK+SzY6lv8Acfsu2HgiQZB0I0K4TeFVHDlYDH6arD015lsMauH1aSz6m5mkt/8AIQTH+V6evtnrXDn133juEpSVKlXa9oc02KJevTXCDKKnmWSpHaD7WAlI7GDLLQam0U8pv5+1+/mlFT8KId5L5FfQiT+KUy0uB0nUPF9gYaYkx6XXLq8eLnFoa4AhxaAxznlrdSRoJ2vfQXXZIB+ZoOm24uPZcnG0QHinRpimIZUdVbkaCQ/K2m60kRJ7R3T7UaOKy0geTMW3k5volrI+QEEAG94m9ivDY34gfXe11VlFzmzEioBGwhrus6z0X6RhGMc0nK0ZnEnK4kki05oB2t2hcTEfBtE4htSmxjWzNVpzOLjBu2X5WnSTBJv6uMz7NeMfx4kCm1tBsk2bTuTl+rc2Mwbe1r0PiGo0kt8AAtghtMNba02Ekyfyy9+34YwpBAoMBtz5GF1ovcHy/AumeC03ASwR25B2MMi426a6gLVz+B+XO4/ULAHBgAAh4ph3N15rD06L5DiHvu1rcxOjacaWBAav1XEfDlKo8OqHNES1wDw4AkgHNPX8lWwPDqVEDlbIzXbTawXJIsOgMeiUrwHAcU5+Ip+LRytuA5tOoxrHAASZMaNjqSvYYuhh3gvNVhcN3kOaMoMA/piT7ldg1KbT8omegP3hUD29T7qbqOFTDpjNDBzSySId9QIaRodey8r8ScTxD3ZKQqVKQAMmg54c6JnmpbSBprK/SJ6SfVI7Dt7jyhTjMXdfjdHilVrgIbmmeajSBgXg/wBOwgH3KsOO1qhkOBNgGNY2JO0NZ9iZX6vW4ZScZqDMLcrg1wkTe4km/XYIUuF0RpmF7AEta0S05Q1sCOUfhK3cR+XO4jiXgNh4LW/SxwP/AGIywpHF4im+ZqNf1hzXwdzAmLL9kpUWxAMiAILjsIi5RGFY0khgk6zOyVK/OODPdUeKtY18zMrWgiqWOBBGYsawlxEum4BkSvVUcIx7pp03mRc+HVpjRzbNeWze9jv5Lv8A/wAgJifbVRqUadX6jPS49L6qbmaXXFx3CHiAKQcB8rialmakBoMA9Be294XlsZwKvXcBTo1hEAPqVmMDbzZpBIA97gL9DpM8PTMexcY9AnqYudWg+d/3T8cW6/IuMcENCkS99RxDg3KA5rYiSGvcyXXDZBDYjqhwzBOIz1RXAbBLMs+ICYaxjdwbzHTTcfrDsXIy5QRe0W9vdIzITLqbQT/4t2MjbqU8sPb8uxnCnPqPGWs3IBkaymQ17mkWsyXNEROkROoC6mA4RiqFZtSlTfWJBzGpUawGTzSwtBbJNr6Ar31WnT/+tpm572j+B7JauVseExjYghuUQLQPQT7K3D2TCh4p5XtIJuAx5dc6s0ED1U24IyM1C13ZjkeQ6bbkyeuy+3B8Qpt5ahDX7A2aSZNvvZfWax1/ZX1Gfbx+I+GqNR7y7DuAAzGPFa24PyZDc9YB1CThnwvhmvc4Mq04mJNQ20dyVGdyBcyF6HEYsggjXfUH7ahR/wCZmsZDhsZ+x3WfLGprzb8BSfWFOkMVSYTyubyUXQNg9hVcDwLCMc9jqhLNajK1M05g5GkVOWwPTXvK6tTEVWF2W9plxdywDtcuJInbUjunp455knNbuTB2b3nWIkbgaJ5kNR+HMLTHJmAB+mu8gEecxqUtbCsgeEA4tMGXQ6GiIks/gaK3CKzntLnhwkA5XCHAx9XX/CtT0JiO2k9AFd7Kni+I8Jn6i3tIMetll92Zx008kE/U08XOBTgqQVAuFdIsHIghSCdKKj08k7fL2UQnBSotI2JCdtR2xXzhyKtI+jxTuEHEHUKYciHhKQTTaVm0u6IWASjZO6OU9UYKwCgzhOqGXuiVpVE30id/zsrUMwEEyNkAEYSpCPwwJ79v7JqdAD0TgFFFWzoEqYWlarMWJaeo9Uppg7ypIEJSKmn3SmmpkHqsZ6pVB5ZuPdT8ZrSMoA17amTCYsnukdSB1H7qXVi3/Ia7/Kk6ixxuGz5fyEhpgaD90YhPLSKuYdYB7/nr7qYMaWjTsiKhQLlKA22lu37rF53g+iUlTc5PQoXlZRzn8KyUjmgn79eyxJ7+hg6pgU7SuVbCmT39SqBx/CsPVOAOqAhMFmt7rQqhw780TB3mkjumAShw5YiUIRAVozacfn50TBCEfzX8hKhg5EO7pEUoZjzv1PtNvsn8RSC0K0igKGUJIWhKQ3hjfuiB3SrBKQ35qfumDkiBKUipegKh6qa0p5ENN5j+/wCWCDjP+UqBSkGB/ayYPPX7qaBSkUNR3VI55SlKU8iM6PyUhb3+5TGUpClWKMqR387ourA6tCgkLkpH0isBaB7ArL5ZWSpHzNqdU5cN/wA3/lZZYaO0jr+XTZTsft7fuisgDmEapwDdZZAwd+8fwnkrLIDmWD1llQ3iI5p1CyyIIKayyyDBAorKjSissoNKxKyyAFAFZZKNmWzLLIBmQzLLIMXJS5ZZFAvS5llkAzIZ1lkAzJSUFkoCyyyI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data:image/jpeg;base64,/9j/4AAQSkZJRgABAQAAAQABAAD/2wCEAAkGBxQQEBQUEBQVFBQVFBQUFBQUFBUWFBUUFBQWFhUUFBUZHCghGB0lHRQVIjEhKCkrLi4uFx8zODMsNygtLysBCgoKDg0OGhAQGCwkHyUsLCwsLCwsLCwsLC8sLCwsLCwvLCwsLCwsLCwsLCwsLCwsLCwsNywsLCwsLCwsLCwsLP/AABEIALcBEwMBIgACEQEDEQH/xAAbAAADAQEBAQEAAAAAAAAAAAABAgMABQYEB//EADgQAAEDAgQEBAUDBAICAwAAAAEAAhEDIQQSMUEFIlFhE3GBkQYyQqHwUrHBI9Hh8RRyYpIVU4L/xAAZAQEBAQEBAQAAAAAAAAAAAAAAAQIDBAX/xAAjEQEBAQACAgIBBQEAAAAAAAAAEQECAxIhBDEiE0FRcbEU/9oADAMBAAIRAxEAPwDthqbKnATQvrvkxPKmDU4CMIQgamDU4CICtISFoVIRhSrE4RhUyrZUpCQtlTwjClInlWhUhaEpE8q0KkLQlInlQyqkLQqRPKtlVIQhKRPKtlVIQhKsSyoFqqQhCJES1AtVYQIQiJCBCqQgWoREhKQrEJS1KREtSkKxalLVaREtSlqsQlISpEcqyplWVqOkAiAmDUwC5ukJCYNTBqYBKQgamypwEQEpCBqbKmhGEpCZUYTwtCVYSFsqpC0JSJ5VoVIWhKROFoVIWhKkShbKqQtCUiWVCFWEIQicIQqQhCEThCFWEC1BIhKWquVAhKRLKlLVUhAhKRIhKWqpCUhCJEJSFYhKQlIiQlIVSECFaRGEFWFlakdEBMGogJgFyrcKAmhMAjCVYUBMGpgEQEpC5UcqeFoSkJlRyp4RhCJ5UcqeFoVIXKtlTQtCgTKtlTwtComWoZVWEIQicIZVWEIQiUIQqkJSEqROEIVIQhKROEC1UhAhFSLUC1VISkJRLKgWqpCUhKJEJS1VISkKUSISkKpCUhWkShBUhZKkdABMAmARhYrUABEBMAiAlWFATAJgEYSkLCMJgEYSkLCMJoRhKQkIwmhGEpCZVsqeFoSkJCEKkLQlIlC0KkIQlInCEKkLBqbynszjupQhCjRxzHPLRaCQCdHQY9F9RCzw7OPLLx1rl18uOzcShCFWEIW6zEoQhVIQhSkSISkKxCUhKsSISkKpCUhSkSISkKpCUhKRIhKQqkJSEpEoWTQsrUjogJgFgiAsVqMAmAWATAJSBCICICaEqwsIwmhEBKQoCMJoRhKQsLQmRSkLC0JkCYTeU96ucaSo4NEnT806ryOP+LKgxL2UmtLGHKQ65cQee4NjqN9F0PiniJpUdOZ5DWCd9Tbc/wAeYXgaFIlxgF1tg/URY5ATqNZ6r53Z8rly38PWPd1/G48c/L3r9VwGNZXYHMOwJabOaTs4bb+yvC/M8PjqmGreJSDg6AHMcCQ6SQWluv6b2gr9A4LxVmKZmZZwMPaTdpH7tvYr1dPyM557+3n7ejeG+vp9gakxtQMpuI20MauPylvuT/8AlVOJDTDb9T+o9AOmt7aLz3xjxR7XU2CLAuLSJAmwk2M6ryd/yPPfHj9PR0dPh737c8Ovvadukf2XawHEJ5amuzj+xXkm482zU5vqHQPUEX919lHGsJgPHrIJ7AFc+HZy69uO3Prznk17ItQIXI4bxlvieE8gEgFh2Mzyk+ghdohfT4dmc+Nx83n17w2alCBCoQlIW6zEyECFQpSEpEyEpCoQlIUpEyEpCoUpSkTISkJylISkJCyKKtSPvCYIBMFitQQigEwSkEIhAIhKsFMgilGRWRSjLLLSlID3ACTYDUrn4h+eSLg5Q1o6zM99dui2NxU6EQJny6ie3Yj2lcLjfE/ConLZx5WdeYOGYR0HsYk6L5nyPkb2b48fr/X0Onp8M8t+3C+I8f49dwk5KctDusQXOtuSMu8jyEfDhYEknqG5SAGi7iJc029Lr5mmG6AwSAJAId/1Hc263X3GgSZIDWyBpzFoEgBrTeZJ0E2XOTHUzKYLQZcBIzHl+RpgDliJkXm/olwmKNJ/iUycwEWIAcY0MgSOovMJnFrWESwGP+sZYAAj/fUoYezgSYygHPl5eaCCC4H9Qi2gneFFe7+GeN08S0TDK18zc13ATLmk/TYyNt9ifM47E+NWfU2c45ST9DbN+wXBghx1a5mYk3kNIAc2PImw1HZdLB4saSARaeuxI8yPQJmIu5oP+ttz+yQUgP8AWiuMZN7RrdokyfK2iUYls80ETfK30izh02VEW4OmLwJ2v/C7/CeM5IZVPLo18zl7OO477b9uWMWXAkBrZMfKBBn5RIJ6W7ouqEm7WntcfSNYjot8Ozlw24zy4Zyya9oVOq4NaXOs1oknYBeawHGHUQ1rhmpwN+ZoJgRJuLG3ldfR8S44Ow4yGW1HCINiBc/tC9e/JyZPt5c+Pt9/TtUqrXjMwhw6hErxWAxdSiQ5nk5p0drr3tqvV8Px7a7ZbYj5mnUH+R3XTr7c5f258+reP9PoKUpilK61zhClKcpSpSEKUpykKUhUUFlaR0AmCmEwKzSHCYJAUQUqw4RCWUQUpDIhAIhKCigjKVYy5mKxWeQDbcR5ydL7CPVVxNUu+UwIBbvm0I9/7dVKnSAE6TeId0vGYD+6+d8j5Hl+PH6/17enp8fe/b5msEAHbU2tbSLgWtt0XjuO4jxsQ6Jy08zQLkE3Ln9tuugK9F8QYzwaL787paBbcXOpiBuN4XjaILgYzA2bA0kkfM4a6m0bTuvPwz93fVabyQCAAxok2iSyDJzSYuduyrna52cFvKI0AnLMQQLyYM21iyrTpwx7ZdkbDnEMptbmizYcJ21P6RN1OniGGMr3PAzFxDQP1OEwbgQDHf0G2UaT8oAzESCDIMZiTGVrQZ13hVq0g2M8l0ta48zCMrbCA2QIbfQ266fQytULRBIAcLyGnKRB7Cxn3RwuZwAB5gbAaDLbNAnYi0Scw3RUH0WBodmbmLmZicwDQ7mEDLfQEm+i2MptaWuhxMgjM9xLhJJ+gEAb2+nsvsFIl3MTDYBGaQHCACebW8QhVHOLuaSbuDnAhumUaumAb21UonhaocQx7splsQJBYW5pmZItM6GZ3X21W+G0bm4JhsiQCLzrfQLm1mXzS5pJLQ58B0hxFiXAmxFhey6uHw76OHe+oIJzOa3Mc+W2WTbQjvroU3R8rXTp15iALGbAH3+yqL2vbLmv1BsTPSfwrn0OKvqPDiBDsxBMWhwOYuB3PaSSNzfp0KRIa9123NhM8wIAIkzI9lUBzQIgd9DcRoNI06bFfPWYZHzRrlg9ACYO+ipicSXHK0nlubH5SZHqQfunDXCnL3xNT6hAjKHEgEwRBJ9Uz0ajm7R5+X+vZFji1wcwlrho7z6jcJK1QNc5wJdImA5osDsNSYj2Ks0fxE/aT3A/NV0zf3Z3P2eg4VxcVuV3LUjTZ0alv9l0CvGGjcGbg2Itfse38rs8M4xJyVT2bUtB7O799/39XX3X1rzdnVPeOwUhTFKV3riUlKSmKQoAilWRI+0FMCoCg8/UPf8AwqNw7/1D89F5v+nj/Gu36HJUFEFTFB/VpQeHt+gusTy3mNvVaz5HBP0eS4KMwueOIg5srXOLSA7KCbyQR1kQuT8W8QqUAIkF3ytkRoZI5Zm/cLPL5PDM9e2uPRy3ffp8vxL8RubU8Kk5pBbnjnYSyQ3MKgI+o7ftdc2lxrFhgblfaYP9R5ILtpde9pjouRh+IVBUc/Pzu+Z0NBkkiZy+SvR4xWY4v8RznFpbLnfqtpAXk5cuW7d16845mTMd34f+JqorU6VaCx5PM75mkkxzE6TaIPS0L1r65doS0bW1FtdxuPVfmB4k6xFjy35CbAkXI05if9BdXgfxFWZVHiVC5h1a7KQDYtIaNDI1/Y3V5dnPePjWc6+OcvKPbveA8tcW6AuBjQi5uNNFJgJAzXki9mgXblcARE3karnjjLWNLqrGA53HkfJOUG9RzgMxkN02Olivl4/xLLQaWgzVcA1j4IyEzMAwQQBHnouPjrpXnuLYrx6rnNNrBtrwHTA7kknTYLqcF4RVcBUy5aYDS0EGCAJghpnUX62HlP4c4K573VaocA0gsDhMmdL9P5nZeh4pUqUqTnlzpDQAwwZdEgmBpOp7K8uU9YZl9vN/E3GHtrBlN5pZAQQHZfmuZ2J0tFjK5LMVX/UQXCM4kOcJizvqFvsgeKVi8ONV+YGdZE9gUBj6skmrUl0ycxkj+VrMmI6DMdXqDM67GcwLmlzTAFIASDnuDN/1K/8Ay30Q0llDM+Gx4Dcz5AdciDuCLLlUeIVGEFrnEhpaNZDTqBGgv7rsYGscXRc17XPdTc10hscrpbfLBjMRIGw7INjMdVpknlIDiDla4A5YcGghusO07b2UqeKqvdkaQCTIDC4mQ4BwMW1mBaZb6dkYOnz+IxweC8tAzloJLiTAgiSCBMaAWIX18P4dSaRHzmCGBxsIiXEhpzZnPsdANyLzfQHB+H5D/VJ8QTbPOWS30nlmYGtp3hx/FtLSGVQ0Fx+XmcBdpExAaRJ76SF0cRh6JaCWgsZ/UJeXvdnbADjBuYaDF79V53irs9aAHNgzYgACcxYTfmuNMsGel8feq5jHi7aZHO0xB2BMa2Ji2vXyVMDiAx4axwAggtJfJJ6ZZB0At0FgkpYGhSaKhFaq8P8AEkktYQ0iWBuWMpdO587o0qUCHFzTUnO976QcGOa+Q2Wy2Zu6D9On1dEfe6sSyQAQTGbPYBptMnpAnZBtf+m6BJkCTtsYBHX2ACnhaPg0nRPz5hL2kEAXIDRywA3czmPQLocOzvpRTpPJAIPJJAN2AkCzTrtIPUIj56Zc6GspwOVxlgc76RlMtibE7C6TEU3OJcSyNQD8x15QYsLhfbU8QBzWNc0TLjBzEhup1zA3/wDXzXyVaMRmLRNsxcGgu3DBYmTmAjWPa1QbGk3BggXM2/dK4D+fTr90mNYaY8QgA9X2bFhBJjeeqahWa9pLYOWCecEDpJmFazH3YDiZpnK+SzY6lv8Acfsu2HgiQZB0I0K4TeFVHDlYDH6arD015lsMauH1aSz6m5mkt/8AIQTH+V6evtnrXDn133juEpSVKlXa9oc02KJevTXCDKKnmWSpHaD7WAlI7GDLLQam0U8pv5+1+/mlFT8KId5L5FfQiT+KUy0uB0nUPF9gYaYkx6XXLq8eLnFoa4AhxaAxznlrdSRoJ2vfQXXZIB+ZoOm24uPZcnG0QHinRpimIZUdVbkaCQ/K2m60kRJ7R3T7UaOKy0geTMW3k5volrI+QEEAG94m9ivDY34gfXe11VlFzmzEioBGwhrus6z0X6RhGMc0nK0ZnEnK4kki05oB2t2hcTEfBtE4htSmxjWzNVpzOLjBu2X5WnSTBJv6uMz7NeMfx4kCm1tBsk2bTuTl+rc2Mwbe1r0PiGo0kt8AAtghtMNba02Ekyfyy9+34YwpBAoMBtz5GF1ovcHy/AumeC03ASwR25B2MMi426a6gLVz+B+XO4/ULAHBgAAh4ph3N15rD06L5DiHvu1rcxOjacaWBAav1XEfDlKo8OqHNES1wDw4AkgHNPX8lWwPDqVEDlbIzXbTawXJIsOgMeiUrwHAcU5+Ip+LRytuA5tOoxrHAASZMaNjqSvYYuhh3gvNVhcN3kOaMoMA/piT7ldg1KbT8omegP3hUD29T7qbqOFTDpjNDBzSySId9QIaRodey8r8ScTxD3ZKQqVKQAMmg54c6JnmpbSBprK/SJ6SfVI7Dt7jyhTjMXdfjdHilVrgIbmmeajSBgXg/wBOwgH3KsOO1qhkOBNgGNY2JO0NZ9iZX6vW4ZScZqDMLcrg1wkTe4km/XYIUuF0RpmF7AEta0S05Q1sCOUfhK3cR+XO4jiXgNh4LW/SxwP/AGIywpHF4im+ZqNf1hzXwdzAmLL9kpUWxAMiAILjsIi5RGFY0khgk6zOyVK/OODPdUeKtY18zMrWgiqWOBBGYsawlxEum4BkSvVUcIx7pp03mRc+HVpjRzbNeWze9jv5Lv8A/wAgJifbVRqUadX6jPS49L6qbmaXXFx3CHiAKQcB8rialmakBoMA9Be294XlsZwKvXcBTo1hEAPqVmMDbzZpBIA97gL9DpM8PTMexcY9AnqYudWg+d/3T8cW6/IuMcENCkS99RxDg3KA5rYiSGvcyXXDZBDYjqhwzBOIz1RXAbBLMs+ICYaxjdwbzHTTcfrDsXIy5QRe0W9vdIzITLqbQT/4t2MjbqU8sPb8uxnCnPqPGWs3IBkaymQ17mkWsyXNEROkROoC6mA4RiqFZtSlTfWJBzGpUawGTzSwtBbJNr6Ar31WnT/+tpm572j+B7JauVseExjYghuUQLQPQT7K3D2TCh4p5XtIJuAx5dc6s0ED1U24IyM1C13ZjkeQ6bbkyeuy+3B8Qpt5ahDX7A2aSZNvvZfWax1/ZX1Gfbx+I+GqNR7y7DuAAzGPFa24PyZDc9YB1CThnwvhmvc4Mq04mJNQ20dyVGdyBcyF6HEYsggjXfUH7ahR/wCZmsZDhsZ+x3WfLGprzb8BSfWFOkMVSYTyubyUXQNg9hVcDwLCMc9jqhLNajK1M05g5GkVOWwPTXvK6tTEVWF2W9plxdywDtcuJInbUjunp455knNbuTB2b3nWIkbgaJ5kNR+HMLTHJmAB+mu8gEecxqUtbCsgeEA4tMGXQ6GiIks/gaK3CKzntLnhwkA5XCHAx9XX/CtT0JiO2k9AFd7Kni+I8Jn6i3tIMetll92Zx008kE/U08XOBTgqQVAuFdIsHIghSCdKKj08k7fL2UQnBSotI2JCdtR2xXzhyKtI+jxTuEHEHUKYciHhKQTTaVm0u6IWASjZO6OU9UYKwCgzhOqGXuiVpVE30id/zsrUMwEEyNkAEYSpCPwwJ79v7JqdAD0TgFFFWzoEqYWlarMWJaeo9Uppg7ypIEJSKmn3SmmpkHqsZ6pVB5ZuPdT8ZrSMoA17amTCYsnukdSB1H7qXVi3/Ia7/Kk6ixxuGz5fyEhpgaD90YhPLSKuYdYB7/nr7qYMaWjTsiKhQLlKA22lu37rF53g+iUlTc5PQoXlZRzn8KyUjmgn79eyxJ7+hg6pgU7SuVbCmT39SqBx/CsPVOAOqAhMFmt7rQqhw780TB3mkjumAShw5YiUIRAVozacfn50TBCEfzX8hKhg5EO7pEUoZjzv1PtNvsn8RSC0K0igKGUJIWhKQ3hjfuiB3SrBKQ35qfumDkiBKUipegKh6qa0p5ENN5j+/wCWCDjP+UqBSkGB/ayYPPX7qaBSkUNR3VI55SlKU8iM6PyUhb3+5TGUpClWKMqR387ourA6tCgkLkpH0isBaB7ArL5ZWSpHzNqdU5cN/wA3/lZZYaO0jr+XTZTsft7fuisgDmEapwDdZZAwd+8fwnkrLIDmWD1llQ3iI5p1CyyIIKayyyDBAorKjSissoNKxKyyAFAFZZKNmWzLLIBmQzLLIMXJS5ZZFAvS5llkAzIZ1lkAzJSUFkoCyyy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lh3.ggpht.com/_BfC6j03vee0/TKRFtGnuFbI/AAAAAAAAFf8/e9L-eSsuMqs/sphinx-great-pyramid-egypt_thumb%5B3%5D.jpg?imgmax=8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09" y="3930875"/>
            <a:ext cx="3045898" cy="228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3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Conflict and Cooperation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0622"/>
            <a:ext cx="10515600" cy="1935006"/>
          </a:xfrm>
        </p:spPr>
        <p:txBody>
          <a:bodyPr/>
          <a:lstStyle/>
          <a:p>
            <a:r>
              <a:rPr lang="en-US" dirty="0" smtClean="0"/>
              <a:t>Controlling AP is difficult:</a:t>
            </a:r>
          </a:p>
          <a:p>
            <a:r>
              <a:rPr lang="en-US" dirty="0" smtClean="0"/>
              <a:t>Pollutants may be released in one area and fall to the ground hundreds of kilometers away. </a:t>
            </a:r>
            <a:endParaRPr lang="en-US" dirty="0"/>
          </a:p>
          <a:p>
            <a:r>
              <a:rPr lang="en-US" dirty="0" smtClean="0"/>
              <a:t>Thus AP is an international problem </a:t>
            </a:r>
          </a:p>
        </p:txBody>
      </p:sp>
      <p:pic>
        <p:nvPicPr>
          <p:cNvPr id="614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8" t="18526" r="22917" b="36182"/>
          <a:stretch/>
        </p:blipFill>
        <p:spPr bwMode="auto">
          <a:xfrm>
            <a:off x="2735086" y="3335628"/>
            <a:ext cx="7181648" cy="343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8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Acid Precipitation </vt:lpstr>
      <vt:lpstr>What Causes Acid Precipitation </vt:lpstr>
      <vt:lpstr>How Acid Precipitation Affects Soils and Plants </vt:lpstr>
      <vt:lpstr>Acid Precipitation and Aquatic Ecosystems </vt:lpstr>
      <vt:lpstr>Acid Precipitation and Humans </vt:lpstr>
      <vt:lpstr>Acid Precipitation and Buildings</vt:lpstr>
      <vt:lpstr>International Conflict and Cooperation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Precipitation </dc:title>
  <dc:creator>Ashton Hall</dc:creator>
  <cp:lastModifiedBy>Ashton Hall</cp:lastModifiedBy>
  <cp:revision>1</cp:revision>
  <dcterms:created xsi:type="dcterms:W3CDTF">2016-03-23T18:19:50Z</dcterms:created>
  <dcterms:modified xsi:type="dcterms:W3CDTF">2016-03-23T18:20:01Z</dcterms:modified>
</cp:coreProperties>
</file>