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74FA-4EF3-4CA5-B23D-3A7627F69217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F6EB-7250-42BD-81FE-63229289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5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74FA-4EF3-4CA5-B23D-3A7627F69217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F6EB-7250-42BD-81FE-63229289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33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74FA-4EF3-4CA5-B23D-3A7627F69217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F6EB-7250-42BD-81FE-63229289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276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74FA-4EF3-4CA5-B23D-3A7627F69217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F6EB-7250-42BD-81FE-63229289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3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74FA-4EF3-4CA5-B23D-3A7627F69217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F6EB-7250-42BD-81FE-63229289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5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74FA-4EF3-4CA5-B23D-3A7627F69217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F6EB-7250-42BD-81FE-63229289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74FA-4EF3-4CA5-B23D-3A7627F69217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F6EB-7250-42BD-81FE-63229289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635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74FA-4EF3-4CA5-B23D-3A7627F69217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F6EB-7250-42BD-81FE-63229289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879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74FA-4EF3-4CA5-B23D-3A7627F69217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F6EB-7250-42BD-81FE-63229289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57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74FA-4EF3-4CA5-B23D-3A7627F69217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F6EB-7250-42BD-81FE-63229289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4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74FA-4EF3-4CA5-B23D-3A7627F69217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F6EB-7250-42BD-81FE-63229289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877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174FA-4EF3-4CA5-B23D-3A7627F69217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CF6EB-7250-42BD-81FE-63229289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88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States of Matter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What is Matter?</a:t>
            </a:r>
          </a:p>
          <a:p>
            <a:r>
              <a:rPr lang="en-US" dirty="0" smtClean="0"/>
              <a:t>Describes anything that has mass and takes up space.</a:t>
            </a:r>
          </a:p>
          <a:p>
            <a:r>
              <a:rPr lang="en-US" dirty="0" smtClean="0"/>
              <a:t>Different kinds of matter have different characteristics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3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Matter can exist as </a:t>
            </a:r>
          </a:p>
          <a:p>
            <a:pPr lvl="1"/>
            <a:r>
              <a:rPr lang="en-US" dirty="0" smtClean="0"/>
              <a:t>Solids</a:t>
            </a:r>
          </a:p>
          <a:p>
            <a:pPr lvl="1"/>
            <a:r>
              <a:rPr lang="en-US" dirty="0" smtClean="0"/>
              <a:t>Liquids</a:t>
            </a:r>
          </a:p>
          <a:p>
            <a:pPr lvl="1"/>
            <a:r>
              <a:rPr lang="en-US" dirty="0" smtClean="0"/>
              <a:t>Gases </a:t>
            </a:r>
            <a:endParaRPr lang="en-US" dirty="0"/>
          </a:p>
        </p:txBody>
      </p:sp>
      <p:pic>
        <p:nvPicPr>
          <p:cNvPr id="1026" name="Picture 2" descr="http://bowenallstars.weebly.com/uploads/8/7/1/1/8711903/538246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514600"/>
            <a:ext cx="5928489" cy="3438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785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they compare?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3082442"/>
              </p:ext>
            </p:extLst>
          </p:nvPr>
        </p:nvGraphicFramePr>
        <p:xfrm>
          <a:off x="228600" y="1253326"/>
          <a:ext cx="85344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196"/>
                <a:gridCol w="1758604"/>
                <a:gridCol w="1422400"/>
                <a:gridCol w="1422400"/>
                <a:gridCol w="1422400"/>
                <a:gridCol w="1422400"/>
              </a:tblGrid>
              <a:tr h="725301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ARRANGEMENT</a:t>
                      </a:r>
                      <a:r>
                        <a:rPr lang="en-US" baseline="0" dirty="0" smtClean="0"/>
                        <a:t> OF PARTICLES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Motion of Particles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Attraction between particles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Density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2212373">
                <a:tc>
                  <a:txBody>
                    <a:bodyPr/>
                    <a:lstStyle/>
                    <a:p>
                      <a:r>
                        <a:rPr lang="en-US" dirty="0" smtClean="0"/>
                        <a:t>Solid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Definite volume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Has it’s own shape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Not compressible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Definite</a:t>
                      </a:r>
                      <a:r>
                        <a:rPr lang="en-US" baseline="0" dirty="0" smtClean="0"/>
                        <a:t> close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Strong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2" name="Picture 4" descr="http://images.flatworldknowledge.com/ballgob/ballgob-fig08_00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1" t="10843" r="62924" b="9302"/>
          <a:stretch/>
        </p:blipFill>
        <p:spPr bwMode="auto">
          <a:xfrm>
            <a:off x="6172200" y="3657600"/>
            <a:ext cx="2307365" cy="2905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15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they compare?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3061159"/>
              </p:ext>
            </p:extLst>
          </p:nvPr>
        </p:nvGraphicFramePr>
        <p:xfrm>
          <a:off x="228600" y="1253326"/>
          <a:ext cx="8763000" cy="4182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291"/>
                <a:gridCol w="1805709"/>
                <a:gridCol w="1460500"/>
                <a:gridCol w="1460500"/>
                <a:gridCol w="1460500"/>
                <a:gridCol w="1460500"/>
              </a:tblGrid>
              <a:tr h="1032674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ARRANGEMENT</a:t>
                      </a:r>
                      <a:r>
                        <a:rPr lang="en-US" baseline="0" dirty="0" smtClean="0"/>
                        <a:t> OF PARTICLES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Motion of Particles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Attraction between particles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Density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149948">
                <a:tc>
                  <a:txBody>
                    <a:bodyPr/>
                    <a:lstStyle/>
                    <a:p>
                      <a:r>
                        <a:rPr lang="en-US" dirty="0" smtClean="0"/>
                        <a:t>Liquid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Definite</a:t>
                      </a:r>
                      <a:r>
                        <a:rPr lang="en-US" baseline="0" dirty="0" smtClean="0"/>
                        <a:t> volume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No definite shape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Not compressible </a:t>
                      </a:r>
                      <a:endParaRPr lang="en-US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Random close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Moderate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Moderate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 descr="http://images.flatworldknowledge.com/ballgob/ballgob-fig08_00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62" t="9590" r="34621" b="5858"/>
          <a:stretch/>
        </p:blipFill>
        <p:spPr bwMode="auto">
          <a:xfrm>
            <a:off x="6248400" y="3563596"/>
            <a:ext cx="2315911" cy="3076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169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they compare?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7353910"/>
              </p:ext>
            </p:extLst>
          </p:nvPr>
        </p:nvGraphicFramePr>
        <p:xfrm>
          <a:off x="228600" y="1253326"/>
          <a:ext cx="8763000" cy="4182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291"/>
                <a:gridCol w="1805709"/>
                <a:gridCol w="1460500"/>
                <a:gridCol w="1460500"/>
                <a:gridCol w="1460500"/>
                <a:gridCol w="1460500"/>
              </a:tblGrid>
              <a:tr h="1032674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ARRANGEMENT</a:t>
                      </a:r>
                      <a:r>
                        <a:rPr lang="en-US" baseline="0" dirty="0" smtClean="0"/>
                        <a:t> OF PARTICLES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Motion of Particles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Attraction between particles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Density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149948">
                <a:tc>
                  <a:txBody>
                    <a:bodyPr/>
                    <a:lstStyle/>
                    <a:p>
                      <a:r>
                        <a:rPr lang="en-US" dirty="0" smtClean="0"/>
                        <a:t>Gas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definite volume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No definite shape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Compressible</a:t>
                      </a:r>
                      <a:endParaRPr lang="en-US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Random Far apart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Little to none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http://images.flatworldknowledge.com/ballgob/ballgob-fig08_00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89" t="9434" r="5759" b="8598"/>
          <a:stretch/>
        </p:blipFill>
        <p:spPr bwMode="auto">
          <a:xfrm>
            <a:off x="5867400" y="3657600"/>
            <a:ext cx="2341548" cy="298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46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they compare?</a:t>
            </a:r>
            <a:endParaRPr lang="en-US" dirty="0"/>
          </a:p>
        </p:txBody>
      </p:sp>
      <p:pic>
        <p:nvPicPr>
          <p:cNvPr id="6148" name="Picture 4" descr="http://images.flatworldknowledge.com/ballgob/ballgob-fig08_0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81200"/>
            <a:ext cx="7639050" cy="363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726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of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change to a different state of matter you must increase or decrease the temperature.</a:t>
            </a:r>
          </a:p>
          <a:p>
            <a:r>
              <a:rPr lang="en-US" dirty="0" smtClean="0"/>
              <a:t>Temperature measures the amount of energy of a certain amount of molecules.</a:t>
            </a:r>
          </a:p>
          <a:p>
            <a:r>
              <a:rPr lang="en-US" dirty="0" smtClean="0"/>
              <a:t>The higher the temperature, </a:t>
            </a:r>
            <a:r>
              <a:rPr lang="en-US" dirty="0" smtClean="0"/>
              <a:t>the faster </a:t>
            </a:r>
            <a:r>
              <a:rPr lang="en-US" dirty="0" smtClean="0"/>
              <a:t>the molecules move.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72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of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Melting point – the temperature at which water changes from solid to liquid.</a:t>
            </a:r>
          </a:p>
          <a:p>
            <a:r>
              <a:rPr lang="en-US" dirty="0" smtClean="0"/>
              <a:t>Boiling point – the temperature at which water changes from liquid to a gas.</a:t>
            </a:r>
            <a:endParaRPr lang="en-US" dirty="0"/>
          </a:p>
        </p:txBody>
      </p:sp>
      <p:pic>
        <p:nvPicPr>
          <p:cNvPr id="8196" name="Picture 4" descr="http://olc.spsd.sk.ca/de/physics20/heat/heat_images/heat_curv_wat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657600"/>
            <a:ext cx="4533900" cy="313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8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211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States of Matter</vt:lpstr>
      <vt:lpstr>States of Matter</vt:lpstr>
      <vt:lpstr>How do they compare?</vt:lpstr>
      <vt:lpstr>How do they compare?</vt:lpstr>
      <vt:lpstr>How do they compare?</vt:lpstr>
      <vt:lpstr>How do they compare?</vt:lpstr>
      <vt:lpstr>Changes of State</vt:lpstr>
      <vt:lpstr>Changes of State</vt:lpstr>
    </vt:vector>
  </TitlesOfParts>
  <Company>Austin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Matter</dc:title>
  <dc:creator>Windows User</dc:creator>
  <cp:lastModifiedBy>Windows User</cp:lastModifiedBy>
  <cp:revision>8</cp:revision>
  <dcterms:created xsi:type="dcterms:W3CDTF">2013-01-04T19:10:40Z</dcterms:created>
  <dcterms:modified xsi:type="dcterms:W3CDTF">2013-01-14T18:44:58Z</dcterms:modified>
</cp:coreProperties>
</file>