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1" r:id="rId5"/>
    <p:sldId id="262" r:id="rId6"/>
    <p:sldId id="263" r:id="rId7"/>
    <p:sldId id="264" r:id="rId8"/>
    <p:sldId id="258" r:id="rId9"/>
    <p:sldId id="260" r:id="rId10"/>
    <p:sldId id="259" r:id="rId11"/>
    <p:sldId id="265" r:id="rId12"/>
    <p:sldId id="268" r:id="rId13"/>
    <p:sldId id="269" r:id="rId14"/>
    <p:sldId id="270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162C-77C5-48F4-AE20-12D482FACED8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9D94-0F14-4B03-8688-57B864C4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6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162C-77C5-48F4-AE20-12D482FACED8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9D94-0F14-4B03-8688-57B864C4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162C-77C5-48F4-AE20-12D482FACED8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9D94-0F14-4B03-8688-57B864C4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162C-77C5-48F4-AE20-12D482FACED8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9D94-0F14-4B03-8688-57B864C4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0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162C-77C5-48F4-AE20-12D482FACED8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9D94-0F14-4B03-8688-57B864C4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4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162C-77C5-48F4-AE20-12D482FACED8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9D94-0F14-4B03-8688-57B864C4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2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162C-77C5-48F4-AE20-12D482FACED8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9D94-0F14-4B03-8688-57B864C4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75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162C-77C5-48F4-AE20-12D482FACED8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9D94-0F14-4B03-8688-57B864C4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4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162C-77C5-48F4-AE20-12D482FACED8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9D94-0F14-4B03-8688-57B864C4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3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162C-77C5-48F4-AE20-12D482FACED8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9D94-0F14-4B03-8688-57B864C4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2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162C-77C5-48F4-AE20-12D482FACED8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9D94-0F14-4B03-8688-57B864C4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9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F162C-77C5-48F4-AE20-12D482FACED8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E9D94-0F14-4B03-8688-57B864C4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8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KG Summer Sunshine Shadow" panose="02000000000000000000" pitchFamily="2" charset="0"/>
              </a:rPr>
              <a:t>Introduction to Environmental Systems</a:t>
            </a:r>
            <a:endParaRPr lang="en-US" dirty="0">
              <a:latin typeface="KG Summer Sunshine Shadow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What’s all the fuss about??</a:t>
            </a:r>
            <a:endParaRPr lang="en-US" dirty="0"/>
          </a:p>
        </p:txBody>
      </p:sp>
      <p:pic>
        <p:nvPicPr>
          <p:cNvPr id="1026" name="Picture 2" descr="http://www.clipartbest.com/cliparts/pc5/eKk/pc5eKkyB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693" y="3509963"/>
            <a:ext cx="28575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23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One of the basic concepts of ES is that everything is connected to everything else.</a:t>
            </a:r>
          </a:p>
          <a:p>
            <a:r>
              <a:rPr lang="en-US" dirty="0" smtClean="0"/>
              <a:t>What is an example of this concept? </a:t>
            </a:r>
            <a:r>
              <a:rPr lang="en-US" dirty="0" smtClean="0">
                <a:solidFill>
                  <a:srgbClr val="00B050"/>
                </a:solidFill>
              </a:rPr>
              <a:t>(Elbow partners) </a:t>
            </a:r>
          </a:p>
          <a:p>
            <a:r>
              <a:rPr lang="en-US" dirty="0" smtClean="0"/>
              <a:t>How does this concept make is difficult for people to reach an agreement about environmental issues? </a:t>
            </a:r>
            <a:r>
              <a:rPr lang="en-US" dirty="0" smtClean="0">
                <a:solidFill>
                  <a:srgbClr val="00B050"/>
                </a:solidFill>
              </a:rPr>
              <a:t>(Across partners) </a:t>
            </a:r>
          </a:p>
        </p:txBody>
      </p:sp>
      <p:pic>
        <p:nvPicPr>
          <p:cNvPr id="4100" name="Picture 4" descr="http://andywheatley.com/wp-content/uploads/2013/11/IMG_22011-670x6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07" y="885465"/>
            <a:ext cx="5051693" cy="505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154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Sustainable World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Sustainability is the condition in which human needs are met in such a way that a human population can survive indefinitely at a standard of living similar to the current one.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Components of Sustainability</a:t>
            </a:r>
          </a:p>
          <a:p>
            <a:pPr lvl="1"/>
            <a:r>
              <a:rPr lang="en-US" dirty="0" smtClean="0"/>
              <a:t>Society</a:t>
            </a:r>
          </a:p>
          <a:p>
            <a:pPr lvl="1"/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Economy </a:t>
            </a:r>
          </a:p>
        </p:txBody>
      </p:sp>
      <p:pic>
        <p:nvPicPr>
          <p:cNvPr id="12292" name="Picture 4" descr="https://theenergy.coop/sites/www.theenergy.coop/files/styles/full_node/public/slideshow_images/sustainable%20city.jpg?itok=vHJP82c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21262"/>
            <a:ext cx="10623997" cy="205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071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are people affected?</a:t>
            </a:r>
          </a:p>
          <a:p>
            <a:r>
              <a:rPr lang="en-US" dirty="0" smtClean="0"/>
              <a:t>How are cultures affected?</a:t>
            </a:r>
          </a:p>
          <a:p>
            <a:r>
              <a:rPr lang="en-US" dirty="0" smtClean="0"/>
              <a:t>Do some people benefit at the expense of others?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33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are plants and animals affected?</a:t>
            </a:r>
          </a:p>
          <a:p>
            <a:r>
              <a:rPr lang="en-US" dirty="0" smtClean="0"/>
              <a:t>How are air, water, and soil affected?</a:t>
            </a:r>
          </a:p>
          <a:p>
            <a:r>
              <a:rPr lang="en-US" dirty="0" smtClean="0"/>
              <a:t>What is the long-term impact on the environment?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79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are local, national, and international economies affected?</a:t>
            </a:r>
          </a:p>
          <a:p>
            <a:r>
              <a:rPr lang="en-US" dirty="0" smtClean="0"/>
              <a:t>Are meaningful job opportunities provided?</a:t>
            </a:r>
          </a:p>
          <a:p>
            <a:r>
              <a:rPr lang="en-US" dirty="0" smtClean="0"/>
              <a:t>Is there a long-term economic gain for people and </a:t>
            </a:r>
            <a:r>
              <a:rPr lang="en-US" dirty="0" err="1" smtClean="0"/>
              <a:t>communites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9432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Ecophobia</a:t>
            </a:r>
            <a:r>
              <a:rPr lang="en-US" dirty="0" smtClean="0"/>
              <a:t>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Our problems are big and serious. </a:t>
            </a:r>
          </a:p>
          <a:p>
            <a:r>
              <a:rPr lang="en-US" dirty="0" smtClean="0"/>
              <a:t>But they are not insurmountable!</a:t>
            </a:r>
          </a:p>
          <a:p>
            <a:r>
              <a:rPr lang="en-US" dirty="0" smtClean="0"/>
              <a:t>The idea of the acorn. </a:t>
            </a:r>
          </a:p>
          <a:p>
            <a:r>
              <a:rPr lang="en-US" u="sng" dirty="0" smtClean="0"/>
              <a:t>Everyone </a:t>
            </a:r>
            <a:r>
              <a:rPr lang="en-US" dirty="0" smtClean="0"/>
              <a:t>needs to participate. </a:t>
            </a:r>
            <a:endParaRPr lang="en-US" dirty="0"/>
          </a:p>
        </p:txBody>
      </p:sp>
      <p:pic>
        <p:nvPicPr>
          <p:cNvPr id="2052" name="Picture 4" descr="http://thumbs.dreamstime.com/z/oak-tree-growing-acorn-21091637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7"/>
          <a:stretch/>
        </p:blipFill>
        <p:spPr bwMode="auto">
          <a:xfrm>
            <a:off x="5916769" y="564131"/>
            <a:ext cx="5334000" cy="561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58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of all, what is the environment?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Everything around us!</a:t>
            </a:r>
          </a:p>
          <a:p>
            <a:r>
              <a:rPr lang="en-US" dirty="0" smtClean="0"/>
              <a:t>It includes the natural world and things made by humans.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2" descr="http://ssmithkrhs.webstarts.com/uploads/ear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10494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17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Environmental Science?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study of the environment that includes the physical, biological, and social sciences.</a:t>
            </a:r>
          </a:p>
          <a:p>
            <a:r>
              <a:rPr lang="en-US" dirty="0" smtClean="0"/>
              <a:t>List some of the most significant environmental problems today. </a:t>
            </a:r>
            <a:r>
              <a:rPr lang="en-US" dirty="0" smtClean="0">
                <a:solidFill>
                  <a:srgbClr val="00B050"/>
                </a:solidFill>
              </a:rPr>
              <a:t>(table partners) 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078" name="Picture 6" descr="http://ec.europa.eu/digital-agenda/sites/digital-agenda/files/environment%20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49463"/>
            <a:ext cx="5181600" cy="430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257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our main environmental problems?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Resource Depletion</a:t>
            </a:r>
          </a:p>
          <a:p>
            <a:r>
              <a:rPr lang="en-US" dirty="0" smtClean="0"/>
              <a:t>Pollution</a:t>
            </a:r>
          </a:p>
          <a:p>
            <a:r>
              <a:rPr lang="en-US" dirty="0" smtClean="0"/>
              <a:t>Biodiversity </a:t>
            </a:r>
            <a:endParaRPr lang="en-US" dirty="0"/>
          </a:p>
        </p:txBody>
      </p:sp>
      <p:pic>
        <p:nvPicPr>
          <p:cNvPr id="11266" name="Picture 2" descr="http://studentsforliberty.org/wp-content/uploads/2012/09/rainforest-destruc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8" y="1825625"/>
            <a:ext cx="6276299" cy="417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68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Depletion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Can you think of any examples?</a:t>
            </a:r>
          </a:p>
          <a:p>
            <a:r>
              <a:rPr lang="en-US" dirty="0" smtClean="0"/>
              <a:t>Renewable vs. non renewable</a:t>
            </a:r>
          </a:p>
          <a:p>
            <a:r>
              <a:rPr lang="en-US" dirty="0" smtClean="0"/>
              <a:t>Resources are depleted when a large fraction of the resource is used up. </a:t>
            </a:r>
            <a:endParaRPr lang="en-US" dirty="0"/>
          </a:p>
        </p:txBody>
      </p:sp>
      <p:pic>
        <p:nvPicPr>
          <p:cNvPr id="8194" name="Picture 2" descr="http://www.anyoption.com/blog/wp-content/uploads/2013/12/photodune-3551621-oil-depleting-x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222" y="1558343"/>
            <a:ext cx="6048446" cy="386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121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Pollution is an undesired change in air, water, or soil that adversely affects the health, survival, or activities of humans or other organisms. </a:t>
            </a:r>
            <a:endParaRPr lang="en-US" dirty="0"/>
          </a:p>
        </p:txBody>
      </p:sp>
      <p:pic>
        <p:nvPicPr>
          <p:cNvPr id="7170" name="Picture 2" descr="https://environmentalstudiesblog.files.wordpress.com/2014/09/carbon-emissions-fuelling-atmosphere_51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964" y="1480915"/>
            <a:ext cx="5945357" cy="394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08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of Biodiversity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Biodiversity is the number and variety of species that live in an area. </a:t>
            </a:r>
          </a:p>
          <a:p>
            <a:r>
              <a:rPr lang="en-US" dirty="0" smtClean="0"/>
              <a:t>Organisms of the world are considered natural resources.</a:t>
            </a:r>
          </a:p>
          <a:p>
            <a:r>
              <a:rPr lang="en-US" dirty="0" smtClean="0"/>
              <a:t>When a species goes extinct it is gone forever. </a:t>
            </a:r>
          </a:p>
          <a:p>
            <a:r>
              <a:rPr lang="en-US" dirty="0" smtClean="0"/>
              <a:t>Nonrenewable resource</a:t>
            </a:r>
          </a:p>
          <a:p>
            <a:r>
              <a:rPr lang="en-US" dirty="0" smtClean="0"/>
              <a:t>Disruption of ecosystems.</a:t>
            </a:r>
            <a:endParaRPr lang="en-US" dirty="0"/>
          </a:p>
        </p:txBody>
      </p:sp>
      <p:pic>
        <p:nvPicPr>
          <p:cNvPr id="9218" name="Picture 2" descr="http://www.thebluedotpost.com/wp-content/uploads/2015/01/diversit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62" y="1330080"/>
            <a:ext cx="5671608" cy="425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345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 of 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understand and solve environmental problems. </a:t>
            </a:r>
          </a:p>
          <a:p>
            <a:r>
              <a:rPr lang="en-US" dirty="0" smtClean="0"/>
              <a:t>To address this goal, we must examine two main interactions between humans and the environment:</a:t>
            </a:r>
          </a:p>
          <a:p>
            <a:pPr lvl="1"/>
            <a:r>
              <a:rPr lang="en-US" dirty="0" smtClean="0"/>
              <a:t>How we use natural resources</a:t>
            </a:r>
          </a:p>
          <a:p>
            <a:pPr lvl="1"/>
            <a:r>
              <a:rPr lang="en-US" dirty="0" smtClean="0"/>
              <a:t>How our actions alter our environment</a:t>
            </a:r>
          </a:p>
        </p:txBody>
      </p:sp>
      <p:pic>
        <p:nvPicPr>
          <p:cNvPr id="10242" name="Picture 2" descr="http://www.mendhamboro.org/cms/lib02/NJ01000391/Centricity/Domain/325/goal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50800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73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1916" y="1603604"/>
            <a:ext cx="11198630" cy="46225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00" dirty="0" smtClean="0">
                <a:solidFill>
                  <a:srgbClr val="00B050"/>
                </a:solidFill>
              </a:rPr>
              <a:t>“</a:t>
            </a:r>
            <a:r>
              <a:rPr lang="en-US" sz="9800" dirty="0" smtClean="0">
                <a:solidFill>
                  <a:srgbClr val="00B050"/>
                </a:solidFill>
                <a:latin typeface="CoalhandLuke TRIAL" pitchFamily="2" charset="0"/>
              </a:rPr>
              <a:t>When one tugs at a single thing in nature, he finds it attached to the rest of the world”</a:t>
            </a:r>
            <a:br>
              <a:rPr lang="en-US" sz="9800" dirty="0" smtClean="0">
                <a:solidFill>
                  <a:srgbClr val="00B050"/>
                </a:solidFill>
                <a:latin typeface="CoalhandLuke TRIAL" pitchFamily="2" charset="0"/>
              </a:rPr>
            </a:br>
            <a:r>
              <a:rPr lang="en-US" sz="6000" dirty="0" smtClean="0">
                <a:solidFill>
                  <a:srgbClr val="00B050"/>
                </a:solidFill>
                <a:latin typeface="CoalhandLuke TRIAL" pitchFamily="2" charset="0"/>
              </a:rPr>
              <a:t>John Muir </a:t>
            </a:r>
            <a:endParaRPr lang="en-US" sz="6000" dirty="0">
              <a:solidFill>
                <a:srgbClr val="00B050"/>
              </a:solidFill>
              <a:latin typeface="CoalhandLuke TR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15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11751</TotalTime>
  <Words>436</Words>
  <Application>Microsoft Office PowerPoint</Application>
  <PresentationFormat>Widescreen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CoalhandLuke TRIAL</vt:lpstr>
      <vt:lpstr>KG Summer Sunshine Shadow</vt:lpstr>
      <vt:lpstr>Office Theme</vt:lpstr>
      <vt:lpstr>Introduction to Environmental Systems</vt:lpstr>
      <vt:lpstr>First of all, what is the environment?</vt:lpstr>
      <vt:lpstr>What is Environmental Science? </vt:lpstr>
      <vt:lpstr>What are our main environmental problems?</vt:lpstr>
      <vt:lpstr>Resource Depletion </vt:lpstr>
      <vt:lpstr>Pollution </vt:lpstr>
      <vt:lpstr>Loss of Biodiversity </vt:lpstr>
      <vt:lpstr>The Goal of ES</vt:lpstr>
      <vt:lpstr>“When one tugs at a single thing in nature, he finds it attached to the rest of the world” John Muir </vt:lpstr>
      <vt:lpstr>Discuss! </vt:lpstr>
      <vt:lpstr>A Sustainable World </vt:lpstr>
      <vt:lpstr>Society </vt:lpstr>
      <vt:lpstr>Environment </vt:lpstr>
      <vt:lpstr>Economy </vt:lpstr>
      <vt:lpstr>Ecophobia? 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Ashton Hall</dc:creator>
  <cp:lastModifiedBy>Ashton Hall</cp:lastModifiedBy>
  <cp:revision>11</cp:revision>
  <dcterms:created xsi:type="dcterms:W3CDTF">2015-08-17T19:01:26Z</dcterms:created>
  <dcterms:modified xsi:type="dcterms:W3CDTF">2015-08-25T23:00:45Z</dcterms:modified>
</cp:coreProperties>
</file>