
<file path=[Content_Types].xml><?xml version="1.0" encoding="utf-8"?>
<Types xmlns="http://schemas.openxmlformats.org/package/2006/content-types">
  <Default Extension="png" ContentType="image/png"/>
  <Default Extension="bin" ContentType="application/vnd.openxmlformats-officedocument.oleObject"/>
  <Default Extension="wmf" ContentType="image/x-wmf"/>
  <Default Extension="jpeg" ContentType="image/jpeg"/>
  <Default Extension="rels" ContentType="application/vnd.openxmlformats-package.relationships+xml"/>
  <Default Extension="xml" ContentType="application/xml"/>
  <Default Extension="vml" ContentType="application/vnd.openxmlformats-officedocument.vmlDrawing"/>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9"/>
  </p:notesMasterIdLst>
  <p:sldIdLst>
    <p:sldId id="257"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4660"/>
  </p:normalViewPr>
  <p:slideViewPr>
    <p:cSldViewPr snapToGrid="0">
      <p:cViewPr varScale="1">
        <p:scale>
          <a:sx n="74" d="100"/>
          <a:sy n="74" d="100"/>
        </p:scale>
        <p:origin x="576"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presProps" Target="presProp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png"/></Relationships>
</file>

<file path=ppt/drawings/_rels/vmlDrawing2.v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9.png"/><Relationship Id="rId7" Type="http://schemas.openxmlformats.org/officeDocument/2006/relationships/image" Target="../media/image13.png"/><Relationship Id="rId2" Type="http://schemas.openxmlformats.org/officeDocument/2006/relationships/image" Target="../media/image8.png"/><Relationship Id="rId1" Type="http://schemas.openxmlformats.org/officeDocument/2006/relationships/image" Target="../media/image7.png"/><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 Id="rId9" Type="http://schemas.openxmlformats.org/officeDocument/2006/relationships/image" Target="../media/image15.png"/></Relationships>
</file>

<file path=ppt/drawings/_rels/vmlDrawing3.v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9.png"/><Relationship Id="rId7" Type="http://schemas.openxmlformats.org/officeDocument/2006/relationships/image" Target="../media/image13.png"/><Relationship Id="rId2" Type="http://schemas.openxmlformats.org/officeDocument/2006/relationships/image" Target="../media/image8.png"/><Relationship Id="rId1" Type="http://schemas.openxmlformats.org/officeDocument/2006/relationships/image" Target="../media/image16.png"/><Relationship Id="rId6" Type="http://schemas.openxmlformats.org/officeDocument/2006/relationships/image" Target="../media/image12.png"/><Relationship Id="rId5" Type="http://schemas.openxmlformats.org/officeDocument/2006/relationships/image" Target="../media/image11.png"/><Relationship Id="rId10" Type="http://schemas.openxmlformats.org/officeDocument/2006/relationships/image" Target="../media/image7.png"/><Relationship Id="rId4" Type="http://schemas.openxmlformats.org/officeDocument/2006/relationships/image" Target="../media/image10.png"/><Relationship Id="rId9" Type="http://schemas.openxmlformats.org/officeDocument/2006/relationships/image" Target="../media/image15.png"/></Relationships>
</file>

<file path=ppt/drawings/_rels/vmlDrawing4.v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9.png"/><Relationship Id="rId7" Type="http://schemas.openxmlformats.org/officeDocument/2006/relationships/image" Target="../media/image13.png"/><Relationship Id="rId2" Type="http://schemas.openxmlformats.org/officeDocument/2006/relationships/image" Target="../media/image8.png"/><Relationship Id="rId1" Type="http://schemas.openxmlformats.org/officeDocument/2006/relationships/image" Target="../media/image7.png"/><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 Id="rId9" Type="http://schemas.openxmlformats.org/officeDocument/2006/relationships/image" Target="../media/image15.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268055D-6CB8-4D88-9E73-8E4619ADED58}" type="datetimeFigureOut">
              <a:rPr lang="en-US" smtClean="0"/>
              <a:t>2/24/2016</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E4E9E35-816F-4260-A806-067DA252CC25}" type="slidenum">
              <a:rPr lang="en-US" smtClean="0"/>
              <a:t>‹#›</a:t>
            </a:fld>
            <a:endParaRPr lang="en-US"/>
          </a:p>
        </p:txBody>
      </p:sp>
    </p:spTree>
    <p:extLst>
      <p:ext uri="{BB962C8B-B14F-4D97-AF65-F5344CB8AC3E}">
        <p14:creationId xmlns:p14="http://schemas.microsoft.com/office/powerpoint/2010/main" val="228107075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8C0EA099-BC32-40AB-BCBB-2FE2168E5101}" type="slidenum">
              <a:rPr lang="en-US" smtClean="0"/>
              <a:pPr>
                <a:defRPr/>
              </a:pPr>
              <a:t>6</a:t>
            </a:fld>
            <a:endParaRPr lang="en-US"/>
          </a:p>
        </p:txBody>
      </p:sp>
    </p:spTree>
    <p:extLst>
      <p:ext uri="{BB962C8B-B14F-4D97-AF65-F5344CB8AC3E}">
        <p14:creationId xmlns:p14="http://schemas.microsoft.com/office/powerpoint/2010/main" val="377531015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Slide Image Placeholder 1"/>
          <p:cNvSpPr>
            <a:spLocks noGrp="1" noRot="1" noChangeAspect="1" noTextEdit="1"/>
          </p:cNvSpPr>
          <p:nvPr>
            <p:ph type="sldImg"/>
          </p:nvPr>
        </p:nvSpPr>
        <p:spPr>
          <a:ln/>
        </p:spPr>
      </p:sp>
      <p:sp>
        <p:nvSpPr>
          <p:cNvPr id="115715" name="Notes Placeholder 2"/>
          <p:cNvSpPr>
            <a:spLocks noGrp="1"/>
          </p:cNvSpPr>
          <p:nvPr>
            <p:ph type="body" idx="1"/>
          </p:nvPr>
        </p:nvSpPr>
        <p:spPr>
          <a:noFill/>
          <a:ln/>
        </p:spPr>
        <p:txBody>
          <a:bodyPr/>
          <a:lstStyle/>
          <a:p>
            <a:pPr eaLnBrk="1" hangingPunct="1">
              <a:spcBef>
                <a:spcPct val="0"/>
              </a:spcBef>
            </a:pPr>
            <a:endParaRPr lang="en-US" smtClean="0"/>
          </a:p>
        </p:txBody>
      </p:sp>
      <p:sp>
        <p:nvSpPr>
          <p:cNvPr id="115716" name="Slide Number Placeholder 3"/>
          <p:cNvSpPr>
            <a:spLocks noGrp="1"/>
          </p:cNvSpPr>
          <p:nvPr>
            <p:ph type="sldNum" sz="quarter" idx="5"/>
          </p:nvPr>
        </p:nvSpPr>
        <p:spPr>
          <a:noFill/>
        </p:spPr>
        <p:txBody>
          <a:bodyPr/>
          <a:lstStyle/>
          <a:p>
            <a:fld id="{8994DFA1-D541-4AAF-ABA7-E73EE6A181E8}" type="slidenum">
              <a:rPr lang="en-US" smtClean="0">
                <a:latin typeface="Times New Roman" pitchFamily="18" charset="0"/>
              </a:rPr>
              <a:pPr/>
              <a:t>27</a:t>
            </a:fld>
            <a:endParaRPr lang="en-US" smtClean="0">
              <a:latin typeface="Times New Roman" pitchFamily="18" charset="0"/>
            </a:endParaRPr>
          </a:p>
        </p:txBody>
      </p:sp>
    </p:spTree>
    <p:extLst>
      <p:ext uri="{BB962C8B-B14F-4D97-AF65-F5344CB8AC3E}">
        <p14:creationId xmlns:p14="http://schemas.microsoft.com/office/powerpoint/2010/main" val="44597935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p>
            <a:fld id="{57B81CC5-0915-4D05-B5E7-F451E59CC599}" type="slidenum">
              <a:rPr lang="en-US" smtClean="0">
                <a:latin typeface="Arial" pitchFamily="34" charset="0"/>
              </a:rPr>
              <a:pPr/>
              <a:t>15</a:t>
            </a:fld>
            <a:endParaRPr lang="en-US" smtClean="0">
              <a:latin typeface="Arial" pitchFamily="34" charset="0"/>
            </a:endParaRPr>
          </a:p>
        </p:txBody>
      </p:sp>
      <p:sp>
        <p:nvSpPr>
          <p:cNvPr id="102403" name="Rectangle 2"/>
          <p:cNvSpPr>
            <a:spLocks noGrp="1" noRot="1" noChangeAspect="1" noChangeArrowheads="1" noTextEdit="1"/>
          </p:cNvSpPr>
          <p:nvPr>
            <p:ph type="sldImg"/>
          </p:nvPr>
        </p:nvSpPr>
        <p:spPr>
          <a:ln/>
        </p:spPr>
      </p:sp>
      <p:sp>
        <p:nvSpPr>
          <p:cNvPr id="102404" name="Rectangle 3"/>
          <p:cNvSpPr>
            <a:spLocks noGrp="1" noChangeArrowheads="1"/>
          </p:cNvSpPr>
          <p:nvPr>
            <p:ph type="body" idx="1"/>
          </p:nvPr>
        </p:nvSpPr>
        <p:spPr>
          <a:noFill/>
          <a:ln/>
        </p:spPr>
        <p:txBody>
          <a:bodyPr/>
          <a:lstStyle/>
          <a:p>
            <a:pPr eaLnBrk="1" hangingPunct="1"/>
            <a:r>
              <a:rPr lang="en-US" smtClean="0"/>
              <a:t>Mineral Management Service photo courtesy of GeekPhilospher.com</a:t>
            </a:r>
          </a:p>
          <a:p>
            <a:pPr eaLnBrk="1" hangingPunct="1"/>
            <a:r>
              <a:rPr lang="en-US" smtClean="0"/>
              <a:t>http://geekphilosopher.com/bkg/snowAlaskaIce.htm</a:t>
            </a:r>
          </a:p>
        </p:txBody>
      </p:sp>
    </p:spTree>
    <p:extLst>
      <p:ext uri="{BB962C8B-B14F-4D97-AF65-F5344CB8AC3E}">
        <p14:creationId xmlns:p14="http://schemas.microsoft.com/office/powerpoint/2010/main" val="261877966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Slide Image Placeholder 1"/>
          <p:cNvSpPr>
            <a:spLocks noGrp="1" noRot="1" noChangeAspect="1" noTextEdit="1"/>
          </p:cNvSpPr>
          <p:nvPr>
            <p:ph type="sldImg"/>
          </p:nvPr>
        </p:nvSpPr>
        <p:spPr>
          <a:ln/>
        </p:spPr>
      </p:sp>
      <p:sp>
        <p:nvSpPr>
          <p:cNvPr id="107523" name="Notes Placeholder 2"/>
          <p:cNvSpPr>
            <a:spLocks noGrp="1"/>
          </p:cNvSpPr>
          <p:nvPr>
            <p:ph type="body" idx="1"/>
          </p:nvPr>
        </p:nvSpPr>
        <p:spPr>
          <a:noFill/>
          <a:ln/>
        </p:spPr>
        <p:txBody>
          <a:bodyPr/>
          <a:lstStyle/>
          <a:p>
            <a:pPr eaLnBrk="1" hangingPunct="1">
              <a:spcBef>
                <a:spcPct val="0"/>
              </a:spcBef>
            </a:pPr>
            <a:endParaRPr lang="en-US" smtClean="0"/>
          </a:p>
        </p:txBody>
      </p:sp>
      <p:sp>
        <p:nvSpPr>
          <p:cNvPr id="107524" name="Slide Number Placeholder 3"/>
          <p:cNvSpPr>
            <a:spLocks noGrp="1"/>
          </p:cNvSpPr>
          <p:nvPr>
            <p:ph type="sldNum" sz="quarter" idx="5"/>
          </p:nvPr>
        </p:nvSpPr>
        <p:spPr>
          <a:noFill/>
        </p:spPr>
        <p:txBody>
          <a:bodyPr/>
          <a:lstStyle/>
          <a:p>
            <a:fld id="{3D9C4F4D-C654-41DD-A7B8-297F752399DA}" type="slidenum">
              <a:rPr lang="en-US" smtClean="0">
                <a:latin typeface="Times New Roman" pitchFamily="18" charset="0"/>
              </a:rPr>
              <a:pPr/>
              <a:t>20</a:t>
            </a:fld>
            <a:endParaRPr lang="en-US" smtClean="0">
              <a:latin typeface="Times New Roman" pitchFamily="18" charset="0"/>
            </a:endParaRPr>
          </a:p>
        </p:txBody>
      </p:sp>
    </p:spTree>
    <p:extLst>
      <p:ext uri="{BB962C8B-B14F-4D97-AF65-F5344CB8AC3E}">
        <p14:creationId xmlns:p14="http://schemas.microsoft.com/office/powerpoint/2010/main" val="206802248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Slide Image Placeholder 1"/>
          <p:cNvSpPr>
            <a:spLocks noGrp="1" noRot="1" noChangeAspect="1" noTextEdit="1"/>
          </p:cNvSpPr>
          <p:nvPr>
            <p:ph type="sldImg"/>
          </p:nvPr>
        </p:nvSpPr>
        <p:spPr>
          <a:ln/>
        </p:spPr>
      </p:sp>
      <p:sp>
        <p:nvSpPr>
          <p:cNvPr id="109571" name="Notes Placeholder 2"/>
          <p:cNvSpPr>
            <a:spLocks noGrp="1"/>
          </p:cNvSpPr>
          <p:nvPr>
            <p:ph type="body" idx="1"/>
          </p:nvPr>
        </p:nvSpPr>
        <p:spPr>
          <a:noFill/>
          <a:ln/>
        </p:spPr>
        <p:txBody>
          <a:bodyPr/>
          <a:lstStyle/>
          <a:p>
            <a:pPr eaLnBrk="1" hangingPunct="1">
              <a:spcBef>
                <a:spcPct val="0"/>
              </a:spcBef>
            </a:pPr>
            <a:endParaRPr lang="en-US" smtClean="0"/>
          </a:p>
        </p:txBody>
      </p:sp>
      <p:sp>
        <p:nvSpPr>
          <p:cNvPr id="109572" name="Slide Number Placeholder 3"/>
          <p:cNvSpPr>
            <a:spLocks noGrp="1"/>
          </p:cNvSpPr>
          <p:nvPr>
            <p:ph type="sldNum" sz="quarter" idx="5"/>
          </p:nvPr>
        </p:nvSpPr>
        <p:spPr>
          <a:noFill/>
        </p:spPr>
        <p:txBody>
          <a:bodyPr/>
          <a:lstStyle/>
          <a:p>
            <a:fld id="{897DF6F9-7DDD-42F2-ABE4-9DCA90E97EE0}" type="slidenum">
              <a:rPr lang="en-US" smtClean="0">
                <a:latin typeface="Times New Roman" pitchFamily="18" charset="0"/>
              </a:rPr>
              <a:pPr/>
              <a:t>21</a:t>
            </a:fld>
            <a:endParaRPr lang="en-US" smtClean="0">
              <a:latin typeface="Times New Roman" pitchFamily="18" charset="0"/>
            </a:endParaRPr>
          </a:p>
        </p:txBody>
      </p:sp>
    </p:spTree>
    <p:extLst>
      <p:ext uri="{BB962C8B-B14F-4D97-AF65-F5344CB8AC3E}">
        <p14:creationId xmlns:p14="http://schemas.microsoft.com/office/powerpoint/2010/main" val="124204700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Slide Image Placeholder 1"/>
          <p:cNvSpPr>
            <a:spLocks noGrp="1" noRot="1" noChangeAspect="1" noTextEdit="1"/>
          </p:cNvSpPr>
          <p:nvPr>
            <p:ph type="sldImg"/>
          </p:nvPr>
        </p:nvSpPr>
        <p:spPr>
          <a:ln/>
        </p:spPr>
      </p:sp>
      <p:sp>
        <p:nvSpPr>
          <p:cNvPr id="110595" name="Notes Placeholder 2"/>
          <p:cNvSpPr>
            <a:spLocks noGrp="1"/>
          </p:cNvSpPr>
          <p:nvPr>
            <p:ph type="body" idx="1"/>
          </p:nvPr>
        </p:nvSpPr>
        <p:spPr>
          <a:noFill/>
          <a:ln/>
        </p:spPr>
        <p:txBody>
          <a:bodyPr/>
          <a:lstStyle/>
          <a:p>
            <a:pPr eaLnBrk="1" hangingPunct="1">
              <a:spcBef>
                <a:spcPct val="0"/>
              </a:spcBef>
            </a:pPr>
            <a:endParaRPr lang="en-US" smtClean="0"/>
          </a:p>
        </p:txBody>
      </p:sp>
      <p:sp>
        <p:nvSpPr>
          <p:cNvPr id="110596" name="Slide Number Placeholder 3"/>
          <p:cNvSpPr>
            <a:spLocks noGrp="1"/>
          </p:cNvSpPr>
          <p:nvPr>
            <p:ph type="sldNum" sz="quarter" idx="5"/>
          </p:nvPr>
        </p:nvSpPr>
        <p:spPr>
          <a:noFill/>
        </p:spPr>
        <p:txBody>
          <a:bodyPr/>
          <a:lstStyle/>
          <a:p>
            <a:fld id="{2BEF21C4-34FF-47E6-B384-CC7DD70A8C13}" type="slidenum">
              <a:rPr lang="en-US" smtClean="0">
                <a:latin typeface="Times New Roman" pitchFamily="18" charset="0"/>
              </a:rPr>
              <a:pPr/>
              <a:t>22</a:t>
            </a:fld>
            <a:endParaRPr lang="en-US" smtClean="0">
              <a:latin typeface="Times New Roman" pitchFamily="18" charset="0"/>
            </a:endParaRPr>
          </a:p>
        </p:txBody>
      </p:sp>
    </p:spTree>
    <p:extLst>
      <p:ext uri="{BB962C8B-B14F-4D97-AF65-F5344CB8AC3E}">
        <p14:creationId xmlns:p14="http://schemas.microsoft.com/office/powerpoint/2010/main" val="318674678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Slide Image Placeholder 1"/>
          <p:cNvSpPr>
            <a:spLocks noGrp="1" noRot="1" noChangeAspect="1" noTextEdit="1"/>
          </p:cNvSpPr>
          <p:nvPr>
            <p:ph type="sldImg"/>
          </p:nvPr>
        </p:nvSpPr>
        <p:spPr>
          <a:ln/>
        </p:spPr>
      </p:sp>
      <p:sp>
        <p:nvSpPr>
          <p:cNvPr id="111619" name="Notes Placeholder 2"/>
          <p:cNvSpPr>
            <a:spLocks noGrp="1"/>
          </p:cNvSpPr>
          <p:nvPr>
            <p:ph type="body" idx="1"/>
          </p:nvPr>
        </p:nvSpPr>
        <p:spPr>
          <a:noFill/>
          <a:ln/>
        </p:spPr>
        <p:txBody>
          <a:bodyPr/>
          <a:lstStyle/>
          <a:p>
            <a:pPr eaLnBrk="1" hangingPunct="1">
              <a:spcBef>
                <a:spcPct val="0"/>
              </a:spcBef>
            </a:pPr>
            <a:endParaRPr lang="en-US" smtClean="0"/>
          </a:p>
        </p:txBody>
      </p:sp>
      <p:sp>
        <p:nvSpPr>
          <p:cNvPr id="111620" name="Slide Number Placeholder 3"/>
          <p:cNvSpPr>
            <a:spLocks noGrp="1"/>
          </p:cNvSpPr>
          <p:nvPr>
            <p:ph type="sldNum" sz="quarter" idx="5"/>
          </p:nvPr>
        </p:nvSpPr>
        <p:spPr>
          <a:noFill/>
        </p:spPr>
        <p:txBody>
          <a:bodyPr/>
          <a:lstStyle/>
          <a:p>
            <a:fld id="{2871C2EE-C0D9-43E8-BAE8-890A5EC91092}" type="slidenum">
              <a:rPr lang="en-US" smtClean="0">
                <a:latin typeface="Times New Roman" pitchFamily="18" charset="0"/>
              </a:rPr>
              <a:pPr/>
              <a:t>23</a:t>
            </a:fld>
            <a:endParaRPr lang="en-US" smtClean="0">
              <a:latin typeface="Times New Roman" pitchFamily="18" charset="0"/>
            </a:endParaRPr>
          </a:p>
        </p:txBody>
      </p:sp>
    </p:spTree>
    <p:extLst>
      <p:ext uri="{BB962C8B-B14F-4D97-AF65-F5344CB8AC3E}">
        <p14:creationId xmlns:p14="http://schemas.microsoft.com/office/powerpoint/2010/main" val="255207126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Slide Image Placeholder 1"/>
          <p:cNvSpPr>
            <a:spLocks noGrp="1" noRot="1" noChangeAspect="1" noTextEdit="1"/>
          </p:cNvSpPr>
          <p:nvPr>
            <p:ph type="sldImg"/>
          </p:nvPr>
        </p:nvSpPr>
        <p:spPr>
          <a:ln/>
        </p:spPr>
      </p:sp>
      <p:sp>
        <p:nvSpPr>
          <p:cNvPr id="112643" name="Notes Placeholder 2"/>
          <p:cNvSpPr>
            <a:spLocks noGrp="1"/>
          </p:cNvSpPr>
          <p:nvPr>
            <p:ph type="body" idx="1"/>
          </p:nvPr>
        </p:nvSpPr>
        <p:spPr>
          <a:noFill/>
          <a:ln/>
        </p:spPr>
        <p:txBody>
          <a:bodyPr/>
          <a:lstStyle/>
          <a:p>
            <a:pPr eaLnBrk="1" hangingPunct="1">
              <a:spcBef>
                <a:spcPct val="0"/>
              </a:spcBef>
            </a:pPr>
            <a:endParaRPr lang="en-US" smtClean="0"/>
          </a:p>
        </p:txBody>
      </p:sp>
      <p:sp>
        <p:nvSpPr>
          <p:cNvPr id="112644" name="Slide Number Placeholder 3"/>
          <p:cNvSpPr>
            <a:spLocks noGrp="1"/>
          </p:cNvSpPr>
          <p:nvPr>
            <p:ph type="sldNum" sz="quarter" idx="5"/>
          </p:nvPr>
        </p:nvSpPr>
        <p:spPr>
          <a:noFill/>
        </p:spPr>
        <p:txBody>
          <a:bodyPr/>
          <a:lstStyle/>
          <a:p>
            <a:fld id="{2A54981B-6B9F-4EC2-91F9-CC785A89D7FB}" type="slidenum">
              <a:rPr lang="en-US" smtClean="0">
                <a:latin typeface="Times New Roman" pitchFamily="18" charset="0"/>
              </a:rPr>
              <a:pPr/>
              <a:t>24</a:t>
            </a:fld>
            <a:endParaRPr lang="en-US" smtClean="0">
              <a:latin typeface="Times New Roman" pitchFamily="18" charset="0"/>
            </a:endParaRPr>
          </a:p>
        </p:txBody>
      </p:sp>
    </p:spTree>
    <p:extLst>
      <p:ext uri="{BB962C8B-B14F-4D97-AF65-F5344CB8AC3E}">
        <p14:creationId xmlns:p14="http://schemas.microsoft.com/office/powerpoint/2010/main" val="252019662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Slide Image Placeholder 1"/>
          <p:cNvSpPr>
            <a:spLocks noGrp="1" noRot="1" noChangeAspect="1" noTextEdit="1"/>
          </p:cNvSpPr>
          <p:nvPr>
            <p:ph type="sldImg"/>
          </p:nvPr>
        </p:nvSpPr>
        <p:spPr>
          <a:ln/>
        </p:spPr>
      </p:sp>
      <p:sp>
        <p:nvSpPr>
          <p:cNvPr id="113667" name="Notes Placeholder 2"/>
          <p:cNvSpPr>
            <a:spLocks noGrp="1"/>
          </p:cNvSpPr>
          <p:nvPr>
            <p:ph type="body" idx="1"/>
          </p:nvPr>
        </p:nvSpPr>
        <p:spPr>
          <a:noFill/>
          <a:ln/>
        </p:spPr>
        <p:txBody>
          <a:bodyPr/>
          <a:lstStyle/>
          <a:p>
            <a:pPr eaLnBrk="1" hangingPunct="1">
              <a:spcBef>
                <a:spcPct val="0"/>
              </a:spcBef>
            </a:pPr>
            <a:endParaRPr lang="en-US" smtClean="0"/>
          </a:p>
        </p:txBody>
      </p:sp>
      <p:sp>
        <p:nvSpPr>
          <p:cNvPr id="113668" name="Slide Number Placeholder 3"/>
          <p:cNvSpPr>
            <a:spLocks noGrp="1"/>
          </p:cNvSpPr>
          <p:nvPr>
            <p:ph type="sldNum" sz="quarter" idx="5"/>
          </p:nvPr>
        </p:nvSpPr>
        <p:spPr>
          <a:noFill/>
        </p:spPr>
        <p:txBody>
          <a:bodyPr/>
          <a:lstStyle/>
          <a:p>
            <a:fld id="{07A268A1-6C0D-49C4-9586-42CADA0FED74}" type="slidenum">
              <a:rPr lang="en-US" smtClean="0">
                <a:latin typeface="Times New Roman" pitchFamily="18" charset="0"/>
              </a:rPr>
              <a:pPr/>
              <a:t>25</a:t>
            </a:fld>
            <a:endParaRPr lang="en-US" smtClean="0">
              <a:latin typeface="Times New Roman" pitchFamily="18" charset="0"/>
            </a:endParaRPr>
          </a:p>
        </p:txBody>
      </p:sp>
    </p:spTree>
    <p:extLst>
      <p:ext uri="{BB962C8B-B14F-4D97-AF65-F5344CB8AC3E}">
        <p14:creationId xmlns:p14="http://schemas.microsoft.com/office/powerpoint/2010/main" val="120823095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Slide Image Placeholder 1"/>
          <p:cNvSpPr>
            <a:spLocks noGrp="1" noRot="1" noChangeAspect="1" noTextEdit="1"/>
          </p:cNvSpPr>
          <p:nvPr>
            <p:ph type="sldImg"/>
          </p:nvPr>
        </p:nvSpPr>
        <p:spPr>
          <a:ln/>
        </p:spPr>
      </p:sp>
      <p:sp>
        <p:nvSpPr>
          <p:cNvPr id="114691" name="Notes Placeholder 2"/>
          <p:cNvSpPr>
            <a:spLocks noGrp="1"/>
          </p:cNvSpPr>
          <p:nvPr>
            <p:ph type="body" idx="1"/>
          </p:nvPr>
        </p:nvSpPr>
        <p:spPr>
          <a:noFill/>
          <a:ln/>
        </p:spPr>
        <p:txBody>
          <a:bodyPr/>
          <a:lstStyle/>
          <a:p>
            <a:pPr eaLnBrk="1" hangingPunct="1">
              <a:spcBef>
                <a:spcPct val="0"/>
              </a:spcBef>
            </a:pPr>
            <a:endParaRPr lang="en-US" smtClean="0"/>
          </a:p>
        </p:txBody>
      </p:sp>
      <p:sp>
        <p:nvSpPr>
          <p:cNvPr id="114692" name="Slide Number Placeholder 3"/>
          <p:cNvSpPr>
            <a:spLocks noGrp="1"/>
          </p:cNvSpPr>
          <p:nvPr>
            <p:ph type="sldNum" sz="quarter" idx="5"/>
          </p:nvPr>
        </p:nvSpPr>
        <p:spPr>
          <a:noFill/>
        </p:spPr>
        <p:txBody>
          <a:bodyPr/>
          <a:lstStyle/>
          <a:p>
            <a:fld id="{50BF0185-0E8E-4534-82A6-83C5BE034B89}" type="slidenum">
              <a:rPr lang="en-US" smtClean="0">
                <a:latin typeface="Times New Roman" pitchFamily="18" charset="0"/>
              </a:rPr>
              <a:pPr/>
              <a:t>26</a:t>
            </a:fld>
            <a:endParaRPr lang="en-US" smtClean="0">
              <a:latin typeface="Times New Roman" pitchFamily="18" charset="0"/>
            </a:endParaRPr>
          </a:p>
        </p:txBody>
      </p:sp>
    </p:spTree>
    <p:extLst>
      <p:ext uri="{BB962C8B-B14F-4D97-AF65-F5344CB8AC3E}">
        <p14:creationId xmlns:p14="http://schemas.microsoft.com/office/powerpoint/2010/main" val="237621895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1.xml"/><Relationship Id="rId1" Type="http://schemas.openxmlformats.org/officeDocument/2006/relationships/vmlDrawing" Target="../drawings/vmlDrawing1.vml"/><Relationship Id="rId4" Type="http://schemas.openxmlformats.org/officeDocument/2006/relationships/image" Target="../media/image1.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27997DBD-A62A-464F-B955-E11D9772CBF6}" type="datetimeFigureOut">
              <a:rPr lang="en-US" smtClean="0"/>
              <a:t>2/24/2016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7D3B7DF-9E1A-4E2B-9C79-6B2C20FC2132}" type="slidenum">
              <a:rPr lang="en-US" smtClean="0"/>
              <a:t>‹#›</a:t>
            </a:fld>
            <a:endParaRPr lang="en-US"/>
          </a:p>
        </p:txBody>
      </p:sp>
    </p:spTree>
    <p:extLst>
      <p:ext uri="{BB962C8B-B14F-4D97-AF65-F5344CB8AC3E}">
        <p14:creationId xmlns:p14="http://schemas.microsoft.com/office/powerpoint/2010/main" val="197929443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7997DBD-A62A-464F-B955-E11D9772CBF6}" type="datetimeFigureOut">
              <a:rPr lang="en-US" smtClean="0"/>
              <a:t>2/24/2016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7D3B7DF-9E1A-4E2B-9C79-6B2C20FC2132}" type="slidenum">
              <a:rPr lang="en-US" smtClean="0"/>
              <a:t>‹#›</a:t>
            </a:fld>
            <a:endParaRPr lang="en-US"/>
          </a:p>
        </p:txBody>
      </p:sp>
    </p:spTree>
    <p:extLst>
      <p:ext uri="{BB962C8B-B14F-4D97-AF65-F5344CB8AC3E}">
        <p14:creationId xmlns:p14="http://schemas.microsoft.com/office/powerpoint/2010/main" val="1251325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7997DBD-A62A-464F-B955-E11D9772CBF6}" type="datetimeFigureOut">
              <a:rPr lang="en-US" smtClean="0"/>
              <a:t>2/24/2016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7D3B7DF-9E1A-4E2B-9C79-6B2C20FC2132}" type="slidenum">
              <a:rPr lang="en-US" smtClean="0"/>
              <a:t>‹#›</a:t>
            </a:fld>
            <a:endParaRPr lang="en-US"/>
          </a:p>
        </p:txBody>
      </p:sp>
    </p:spTree>
    <p:extLst>
      <p:ext uri="{BB962C8B-B14F-4D97-AF65-F5344CB8AC3E}">
        <p14:creationId xmlns:p14="http://schemas.microsoft.com/office/powerpoint/2010/main" val="180761000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aphicFrame>
        <p:nvGraphicFramePr>
          <p:cNvPr id="2" name="Object 7"/>
          <p:cNvGraphicFramePr>
            <a:graphicFrameLocks noChangeAspect="1"/>
          </p:cNvGraphicFramePr>
          <p:nvPr/>
        </p:nvGraphicFramePr>
        <p:xfrm>
          <a:off x="5626101" y="0"/>
          <a:ext cx="6565900" cy="6858000"/>
        </p:xfrm>
        <a:graphic>
          <a:graphicData uri="http://schemas.openxmlformats.org/presentationml/2006/ole">
            <mc:AlternateContent xmlns:mc="http://schemas.openxmlformats.org/markup-compatibility/2006">
              <mc:Choice xmlns:v="urn:schemas-microsoft-com:vml" Requires="v">
                <p:oleObj spid="_x0000_s1026" name="Image" r:id="rId3" imgW="4330159" imgH="6031746" progId="">
                  <p:embed/>
                </p:oleObj>
              </mc:Choice>
              <mc:Fallback>
                <p:oleObj name="Image" r:id="rId3" imgW="4330159" imgH="6031746" progId="">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26101" y="0"/>
                        <a:ext cx="65659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3" name="WordArt 8"/>
          <p:cNvSpPr>
            <a:spLocks noChangeArrowheads="1" noChangeShapeType="1" noTextEdit="1"/>
          </p:cNvSpPr>
          <p:nvPr userDrawn="1"/>
        </p:nvSpPr>
        <p:spPr bwMode="auto">
          <a:xfrm>
            <a:off x="488951" y="957263"/>
            <a:ext cx="4851400" cy="933450"/>
          </a:xfrm>
          <a:prstGeom prst="rect">
            <a:avLst/>
          </a:prstGeom>
        </p:spPr>
        <p:txBody>
          <a:bodyPr wrap="none" fromWordArt="1">
            <a:prstTxWarp prst="textPlain">
              <a:avLst>
                <a:gd name="adj" fmla="val 50000"/>
              </a:avLst>
            </a:prstTxWarp>
            <a:scene3d>
              <a:camera prst="legacyObliqueTopLeft"/>
              <a:lightRig rig="legacyFlat2" dir="t"/>
            </a:scene3d>
            <a:sp3d extrusionH="125400" prstMaterial="legacyPlastic">
              <a:extrusionClr>
                <a:srgbClr val="C0C0C0"/>
              </a:extrusionClr>
            </a:sp3d>
          </a:bodyPr>
          <a:lstStyle/>
          <a:p>
            <a:pPr algn="ctr"/>
            <a:r>
              <a:rPr lang="en-US" sz="3600" kern="10">
                <a:ln w="9525">
                  <a:round/>
                  <a:headEnd/>
                  <a:tailEnd/>
                </a:ln>
                <a:solidFill>
                  <a:srgbClr val="C0C0C0"/>
                </a:solidFill>
                <a:latin typeface="Arial Black"/>
              </a:rPr>
              <a:t>Charles Darwin</a:t>
            </a:r>
          </a:p>
        </p:txBody>
      </p:sp>
      <p:sp>
        <p:nvSpPr>
          <p:cNvPr id="4" name="WordArt 9"/>
          <p:cNvSpPr>
            <a:spLocks noChangeArrowheads="1" noChangeShapeType="1" noTextEdit="1"/>
          </p:cNvSpPr>
          <p:nvPr userDrawn="1"/>
        </p:nvSpPr>
        <p:spPr bwMode="auto">
          <a:xfrm>
            <a:off x="254001" y="3529013"/>
            <a:ext cx="5321300" cy="933450"/>
          </a:xfrm>
          <a:prstGeom prst="rect">
            <a:avLst/>
          </a:prstGeom>
        </p:spPr>
        <p:txBody>
          <a:bodyPr wrap="none" fromWordArt="1">
            <a:prstTxWarp prst="textPlain">
              <a:avLst>
                <a:gd name="adj" fmla="val 50000"/>
              </a:avLst>
            </a:prstTxWarp>
            <a:scene3d>
              <a:camera prst="legacyObliqueTopLeft"/>
              <a:lightRig rig="legacyFlat2" dir="t"/>
            </a:scene3d>
            <a:sp3d extrusionH="125400" prstMaterial="legacyPlastic">
              <a:extrusionClr>
                <a:srgbClr val="C0C0C0"/>
              </a:extrusionClr>
            </a:sp3d>
          </a:bodyPr>
          <a:lstStyle/>
          <a:p>
            <a:pPr algn="ctr"/>
            <a:r>
              <a:rPr lang="en-US" sz="3600" kern="10">
                <a:ln w="9525">
                  <a:round/>
                  <a:headEnd/>
                  <a:tailEnd/>
                </a:ln>
                <a:solidFill>
                  <a:srgbClr val="C0C0C0"/>
                </a:solidFill>
                <a:latin typeface="Arial Black"/>
              </a:rPr>
              <a:t>Natural Selection</a:t>
            </a:r>
          </a:p>
        </p:txBody>
      </p:sp>
      <p:sp>
        <p:nvSpPr>
          <p:cNvPr id="5" name="WordArt 10"/>
          <p:cNvSpPr>
            <a:spLocks noChangeArrowheads="1" noChangeShapeType="1" noTextEdit="1"/>
          </p:cNvSpPr>
          <p:nvPr userDrawn="1"/>
        </p:nvSpPr>
        <p:spPr bwMode="auto">
          <a:xfrm>
            <a:off x="2343151" y="2290763"/>
            <a:ext cx="1143000" cy="914400"/>
          </a:xfrm>
          <a:prstGeom prst="rect">
            <a:avLst/>
          </a:prstGeom>
        </p:spPr>
        <p:txBody>
          <a:bodyPr wrap="none" fromWordArt="1">
            <a:prstTxWarp prst="textPlain">
              <a:avLst>
                <a:gd name="adj" fmla="val 50000"/>
              </a:avLst>
            </a:prstTxWarp>
            <a:scene3d>
              <a:camera prst="legacyObliqueTopLeft"/>
              <a:lightRig rig="legacyFlat2" dir="t"/>
            </a:scene3d>
            <a:sp3d extrusionH="125400" prstMaterial="legacyPlastic">
              <a:extrusionClr>
                <a:srgbClr val="C0C0C0"/>
              </a:extrusionClr>
            </a:sp3d>
          </a:bodyPr>
          <a:lstStyle/>
          <a:p>
            <a:pPr algn="ctr"/>
            <a:r>
              <a:rPr lang="en-US" sz="3600" kern="10">
                <a:ln w="9525">
                  <a:round/>
                  <a:headEnd/>
                  <a:tailEnd/>
                </a:ln>
                <a:solidFill>
                  <a:srgbClr val="C0C0C0"/>
                </a:solidFill>
                <a:latin typeface="Arial Black"/>
              </a:rPr>
              <a:t>and</a:t>
            </a:r>
          </a:p>
        </p:txBody>
      </p:sp>
    </p:spTree>
    <p:extLst>
      <p:ext uri="{BB962C8B-B14F-4D97-AF65-F5344CB8AC3E}">
        <p14:creationId xmlns:p14="http://schemas.microsoft.com/office/powerpoint/2010/main" val="2703898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outVertical)">
                                      <p:cBhvr>
                                        <p:cTn id="11" dur="500"/>
                                        <p:tgtEl>
                                          <p:spTgt spid="4"/>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outVertical)">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914400" y="609600"/>
            <a:ext cx="10363200" cy="1143000"/>
          </a:xfrm>
          <a:prstGeom prst="rect">
            <a:avLst/>
          </a:prstGeo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914400" y="1981200"/>
            <a:ext cx="5080000" cy="4114800"/>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6197600" y="1981200"/>
            <a:ext cx="5080000" cy="4114800"/>
          </a:xfrm>
          <a:prstGeom prst="rect">
            <a:avLst/>
          </a:prstGeom>
        </p:spPr>
        <p:txBody>
          <a:bodyPr/>
          <a:lstStyle/>
          <a:p>
            <a:pPr lvl="0"/>
            <a:endParaRPr lang="en-US" noProof="0" smtClean="0"/>
          </a:p>
        </p:txBody>
      </p:sp>
      <p:sp>
        <p:nvSpPr>
          <p:cNvPr id="5" name="Date Placeholder 4"/>
          <p:cNvSpPr>
            <a:spLocks noGrp="1" noChangeArrowheads="1"/>
          </p:cNvSpPr>
          <p:nvPr>
            <p:ph type="dt" sz="half" idx="10"/>
          </p:nvPr>
        </p:nvSpPr>
        <p:spPr>
          <a:xfrm>
            <a:off x="914400" y="6248400"/>
            <a:ext cx="2540000" cy="457200"/>
          </a:xfrm>
          <a:prstGeom prst="rect">
            <a:avLst/>
          </a:prstGeom>
        </p:spPr>
        <p:txBody>
          <a:bodyPr/>
          <a:lstStyle>
            <a:lvl1pPr>
              <a:defRPr/>
            </a:lvl1pPr>
          </a:lstStyle>
          <a:p>
            <a:pPr>
              <a:defRPr/>
            </a:pPr>
            <a:endParaRPr lang="en-US"/>
          </a:p>
        </p:txBody>
      </p:sp>
      <p:sp>
        <p:nvSpPr>
          <p:cNvPr id="6" name="Footer Placeholder 5"/>
          <p:cNvSpPr>
            <a:spLocks noGrp="1" noChangeArrowheads="1"/>
          </p:cNvSpPr>
          <p:nvPr>
            <p:ph type="ftr" sz="quarter" idx="11"/>
          </p:nvPr>
        </p:nvSpPr>
        <p:spPr>
          <a:xfrm>
            <a:off x="4165600" y="6248400"/>
            <a:ext cx="3860800" cy="457200"/>
          </a:xfrm>
          <a:prstGeom prst="rect">
            <a:avLst/>
          </a:prstGeom>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F32A86B-BA87-4854-B126-93B4E0520079}" type="slidenum">
              <a:rPr lang="en-US"/>
              <a:pPr>
                <a:defRPr/>
              </a:pPr>
              <a:t>‹#›</a:t>
            </a:fld>
            <a:endParaRPr lang="en-US"/>
          </a:p>
        </p:txBody>
      </p:sp>
    </p:spTree>
    <p:extLst>
      <p:ext uri="{BB962C8B-B14F-4D97-AF65-F5344CB8AC3E}">
        <p14:creationId xmlns:p14="http://schemas.microsoft.com/office/powerpoint/2010/main" val="387062321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7997DBD-A62A-464F-B955-E11D9772CBF6}" type="datetimeFigureOut">
              <a:rPr lang="en-US" smtClean="0"/>
              <a:t>2/24/2016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7D3B7DF-9E1A-4E2B-9C79-6B2C20FC2132}" type="slidenum">
              <a:rPr lang="en-US" smtClean="0"/>
              <a:t>‹#›</a:t>
            </a:fld>
            <a:endParaRPr lang="en-US"/>
          </a:p>
        </p:txBody>
      </p:sp>
    </p:spTree>
    <p:extLst>
      <p:ext uri="{BB962C8B-B14F-4D97-AF65-F5344CB8AC3E}">
        <p14:creationId xmlns:p14="http://schemas.microsoft.com/office/powerpoint/2010/main" val="39675718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27997DBD-A62A-464F-B955-E11D9772CBF6}" type="datetimeFigureOut">
              <a:rPr lang="en-US" smtClean="0"/>
              <a:t>2/24/2016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7D3B7DF-9E1A-4E2B-9C79-6B2C20FC2132}" type="slidenum">
              <a:rPr lang="en-US" smtClean="0"/>
              <a:t>‹#›</a:t>
            </a:fld>
            <a:endParaRPr lang="en-US"/>
          </a:p>
        </p:txBody>
      </p:sp>
    </p:spTree>
    <p:extLst>
      <p:ext uri="{BB962C8B-B14F-4D97-AF65-F5344CB8AC3E}">
        <p14:creationId xmlns:p14="http://schemas.microsoft.com/office/powerpoint/2010/main" val="358973899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27997DBD-A62A-464F-B955-E11D9772CBF6}" type="datetimeFigureOut">
              <a:rPr lang="en-US" smtClean="0"/>
              <a:t>2/24/2016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7D3B7DF-9E1A-4E2B-9C79-6B2C20FC2132}" type="slidenum">
              <a:rPr lang="en-US" smtClean="0"/>
              <a:t>‹#›</a:t>
            </a:fld>
            <a:endParaRPr lang="en-US"/>
          </a:p>
        </p:txBody>
      </p:sp>
    </p:spTree>
    <p:extLst>
      <p:ext uri="{BB962C8B-B14F-4D97-AF65-F5344CB8AC3E}">
        <p14:creationId xmlns:p14="http://schemas.microsoft.com/office/powerpoint/2010/main" val="37202706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27997DBD-A62A-464F-B955-E11D9772CBF6}" type="datetimeFigureOut">
              <a:rPr lang="en-US" smtClean="0"/>
              <a:t>2/24/2016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F7D3B7DF-9E1A-4E2B-9C79-6B2C20FC2132}" type="slidenum">
              <a:rPr lang="en-US" smtClean="0"/>
              <a:t>‹#›</a:t>
            </a:fld>
            <a:endParaRPr lang="en-US"/>
          </a:p>
        </p:txBody>
      </p:sp>
    </p:spTree>
    <p:extLst>
      <p:ext uri="{BB962C8B-B14F-4D97-AF65-F5344CB8AC3E}">
        <p14:creationId xmlns:p14="http://schemas.microsoft.com/office/powerpoint/2010/main" val="316976693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27997DBD-A62A-464F-B955-E11D9772CBF6}" type="datetimeFigureOut">
              <a:rPr lang="en-US" smtClean="0"/>
              <a:t>2/24/2016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F7D3B7DF-9E1A-4E2B-9C79-6B2C20FC2132}" type="slidenum">
              <a:rPr lang="en-US" smtClean="0"/>
              <a:t>‹#›</a:t>
            </a:fld>
            <a:endParaRPr lang="en-US"/>
          </a:p>
        </p:txBody>
      </p:sp>
    </p:spTree>
    <p:extLst>
      <p:ext uri="{BB962C8B-B14F-4D97-AF65-F5344CB8AC3E}">
        <p14:creationId xmlns:p14="http://schemas.microsoft.com/office/powerpoint/2010/main" val="247771567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7997DBD-A62A-464F-B955-E11D9772CBF6}" type="datetimeFigureOut">
              <a:rPr lang="en-US" smtClean="0"/>
              <a:t>2/24/2016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7D3B7DF-9E1A-4E2B-9C79-6B2C20FC2132}" type="slidenum">
              <a:rPr lang="en-US" smtClean="0"/>
              <a:t>‹#›</a:t>
            </a:fld>
            <a:endParaRPr lang="en-US"/>
          </a:p>
        </p:txBody>
      </p:sp>
    </p:spTree>
    <p:extLst>
      <p:ext uri="{BB962C8B-B14F-4D97-AF65-F5344CB8AC3E}">
        <p14:creationId xmlns:p14="http://schemas.microsoft.com/office/powerpoint/2010/main" val="318716400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27997DBD-A62A-464F-B955-E11D9772CBF6}" type="datetimeFigureOut">
              <a:rPr lang="en-US" smtClean="0"/>
              <a:t>2/24/2016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7D3B7DF-9E1A-4E2B-9C79-6B2C20FC2132}" type="slidenum">
              <a:rPr lang="en-US" smtClean="0"/>
              <a:t>‹#›</a:t>
            </a:fld>
            <a:endParaRPr lang="en-US"/>
          </a:p>
        </p:txBody>
      </p:sp>
    </p:spTree>
    <p:extLst>
      <p:ext uri="{BB962C8B-B14F-4D97-AF65-F5344CB8AC3E}">
        <p14:creationId xmlns:p14="http://schemas.microsoft.com/office/powerpoint/2010/main" val="293719264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27997DBD-A62A-464F-B955-E11D9772CBF6}" type="datetimeFigureOut">
              <a:rPr lang="en-US" smtClean="0"/>
              <a:t>2/24/2016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7D3B7DF-9E1A-4E2B-9C79-6B2C20FC2132}" type="slidenum">
              <a:rPr lang="en-US" smtClean="0"/>
              <a:t>‹#›</a:t>
            </a:fld>
            <a:endParaRPr lang="en-US"/>
          </a:p>
        </p:txBody>
      </p:sp>
    </p:spTree>
    <p:extLst>
      <p:ext uri="{BB962C8B-B14F-4D97-AF65-F5344CB8AC3E}">
        <p14:creationId xmlns:p14="http://schemas.microsoft.com/office/powerpoint/2010/main" val="280389426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7997DBD-A62A-464F-B955-E11D9772CBF6}" type="datetimeFigureOut">
              <a:rPr lang="en-US" smtClean="0"/>
              <a:t>2/24/2016</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7D3B7DF-9E1A-4E2B-9C79-6B2C20FC2132}" type="slidenum">
              <a:rPr lang="en-US" smtClean="0"/>
              <a:t>‹#›</a:t>
            </a:fld>
            <a:endParaRPr lang="en-US"/>
          </a:p>
        </p:txBody>
      </p:sp>
    </p:spTree>
    <p:extLst>
      <p:ext uri="{BB962C8B-B14F-4D97-AF65-F5344CB8AC3E}">
        <p14:creationId xmlns:p14="http://schemas.microsoft.com/office/powerpoint/2010/main" val="308657279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6.gif"/><Relationship Id="rId1" Type="http://schemas.openxmlformats.org/officeDocument/2006/relationships/slideLayout" Target="../slideLayouts/slideLayout7.xml"/><Relationship Id="rId4" Type="http://schemas.openxmlformats.org/officeDocument/2006/relationships/image" Target="../media/image18.jpeg"/></Relationships>
</file>

<file path=ppt/slides/_rels/slide11.xml.rels><?xml version="1.0" encoding="UTF-8" standalone="yes"?>
<Relationships xmlns="http://schemas.openxmlformats.org/package/2006/relationships"><Relationship Id="rId2" Type="http://schemas.openxmlformats.org/officeDocument/2006/relationships/image" Target="../media/image6.gif"/><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9.jpeg"/><Relationship Id="rId1" Type="http://schemas.openxmlformats.org/officeDocument/2006/relationships/slideLayout" Target="../slideLayouts/slideLayout7.xml"/><Relationship Id="rId4" Type="http://schemas.openxmlformats.org/officeDocument/2006/relationships/image" Target="../media/image21.jpeg"/></Relationships>
</file>

<file path=ppt/slides/_rels/slide13.xml.rels><?xml version="1.0" encoding="UTF-8" standalone="yes"?>
<Relationships xmlns="http://schemas.openxmlformats.org/package/2006/relationships"><Relationship Id="rId2" Type="http://schemas.openxmlformats.org/officeDocument/2006/relationships/image" Target="../media/image6.gif"/><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jpeg"/><Relationship Id="rId1" Type="http://schemas.openxmlformats.org/officeDocument/2006/relationships/slideLayout" Target="../slideLayouts/slideLayout7.xml"/><Relationship Id="rId5" Type="http://schemas.openxmlformats.org/officeDocument/2006/relationships/image" Target="../media/image25.jpeg"/><Relationship Id="rId4" Type="http://schemas.openxmlformats.org/officeDocument/2006/relationships/image" Target="../media/image24.jpeg"/></Relationships>
</file>

<file path=ppt/slides/_rels/slide15.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2.xml"/><Relationship Id="rId1" Type="http://schemas.openxmlformats.org/officeDocument/2006/relationships/slideLayout" Target="../slideLayouts/slideLayout7.xml"/><Relationship Id="rId6" Type="http://schemas.openxmlformats.org/officeDocument/2006/relationships/image" Target="../media/image29.jpeg"/><Relationship Id="rId5" Type="http://schemas.openxmlformats.org/officeDocument/2006/relationships/image" Target="../media/image28.jpeg"/><Relationship Id="rId4" Type="http://schemas.openxmlformats.org/officeDocument/2006/relationships/image" Target="../media/image27.jpeg"/></Relationships>
</file>

<file path=ppt/slides/_rels/slide16.xml.rels><?xml version="1.0" encoding="UTF-8" standalone="yes"?>
<Relationships xmlns="http://schemas.openxmlformats.org/package/2006/relationships"><Relationship Id="rId2" Type="http://schemas.openxmlformats.org/officeDocument/2006/relationships/image" Target="../media/image6.gif"/><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6.gif"/><Relationship Id="rId2" Type="http://schemas.openxmlformats.org/officeDocument/2006/relationships/image" Target="../media/image30.wmf"/><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image" Target="../media/image6.gif"/><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8" Type="http://schemas.openxmlformats.org/officeDocument/2006/relationships/image" Target="../media/image36.jpeg"/><Relationship Id="rId3" Type="http://schemas.openxmlformats.org/officeDocument/2006/relationships/image" Target="../media/image32.png"/><Relationship Id="rId7" Type="http://schemas.openxmlformats.org/officeDocument/2006/relationships/image" Target="../media/image35.jpeg"/><Relationship Id="rId2" Type="http://schemas.openxmlformats.org/officeDocument/2006/relationships/notesSlide" Target="../notesSlides/notesSlide3.xml"/><Relationship Id="rId1" Type="http://schemas.openxmlformats.org/officeDocument/2006/relationships/slideLayout" Target="../slideLayouts/slideLayout13.xml"/><Relationship Id="rId6" Type="http://schemas.openxmlformats.org/officeDocument/2006/relationships/image" Target="http://www.naturenorth.com/fall/underwing/Images/uwing8.JPG" TargetMode="External"/><Relationship Id="rId5" Type="http://schemas.openxmlformats.org/officeDocument/2006/relationships/image" Target="../media/image34.jpeg"/><Relationship Id="rId10" Type="http://schemas.openxmlformats.org/officeDocument/2006/relationships/image" Target="../media/image38.jpeg"/><Relationship Id="rId4" Type="http://schemas.openxmlformats.org/officeDocument/2006/relationships/image" Target="../media/image33.png"/><Relationship Id="rId9" Type="http://schemas.openxmlformats.org/officeDocument/2006/relationships/image" Target="../media/image37.jpeg"/></Relationships>
</file>

<file path=ppt/slides/_rels/slide2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xml"/><Relationship Id="rId1" Type="http://schemas.openxmlformats.org/officeDocument/2006/relationships/slideLayout" Target="../slideLayouts/slideLayout13.xml"/><Relationship Id="rId4" Type="http://schemas.openxmlformats.org/officeDocument/2006/relationships/image" Target="../media/image40.jpeg"/></Relationships>
</file>

<file path=ppt/slides/_rels/slide22.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3" Type="http://schemas.openxmlformats.org/officeDocument/2006/relationships/image" Target="../media/image42.jpeg"/><Relationship Id="rId7" Type="http://schemas.openxmlformats.org/officeDocument/2006/relationships/image" Target="../media/image46.jpeg"/><Relationship Id="rId2" Type="http://schemas.openxmlformats.org/officeDocument/2006/relationships/notesSlide" Target="../notesSlides/notesSlide6.xml"/><Relationship Id="rId1" Type="http://schemas.openxmlformats.org/officeDocument/2006/relationships/slideLayout" Target="../slideLayouts/slideLayout13.xml"/><Relationship Id="rId6" Type="http://schemas.openxmlformats.org/officeDocument/2006/relationships/image" Target="../media/image45.jpeg"/><Relationship Id="rId5" Type="http://schemas.openxmlformats.org/officeDocument/2006/relationships/image" Target="../media/image44.jpeg"/><Relationship Id="rId4" Type="http://schemas.openxmlformats.org/officeDocument/2006/relationships/image" Target="../media/image43.jpeg"/></Relationships>
</file>

<file path=ppt/slides/_rels/slide2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7.xml"/><Relationship Id="rId1" Type="http://schemas.openxmlformats.org/officeDocument/2006/relationships/slideLayout" Target="../slideLayouts/slideLayout13.xml"/><Relationship Id="rId5" Type="http://schemas.openxmlformats.org/officeDocument/2006/relationships/image" Target="../media/image49.jpeg"/><Relationship Id="rId4" Type="http://schemas.openxmlformats.org/officeDocument/2006/relationships/image" Target="../media/image48.jpeg"/></Relationships>
</file>

<file path=ppt/slides/_rels/slide25.xml.rels><?xml version="1.0" encoding="UTF-8" standalone="yes"?>
<Relationships xmlns="http://schemas.openxmlformats.org/package/2006/relationships"><Relationship Id="rId3" Type="http://schemas.openxmlformats.org/officeDocument/2006/relationships/image" Target="../media/image50.png"/><Relationship Id="rId7" Type="http://schemas.openxmlformats.org/officeDocument/2006/relationships/image" Target="../media/image54.jpeg"/><Relationship Id="rId2" Type="http://schemas.openxmlformats.org/officeDocument/2006/relationships/notesSlide" Target="../notesSlides/notesSlide8.xml"/><Relationship Id="rId1" Type="http://schemas.openxmlformats.org/officeDocument/2006/relationships/slideLayout" Target="../slideLayouts/slideLayout13.xml"/><Relationship Id="rId6" Type="http://schemas.openxmlformats.org/officeDocument/2006/relationships/image" Target="../media/image53.jpeg"/><Relationship Id="rId5" Type="http://schemas.openxmlformats.org/officeDocument/2006/relationships/image" Target="../media/image52.jpeg"/><Relationship Id="rId4" Type="http://schemas.openxmlformats.org/officeDocument/2006/relationships/image" Target="../media/image51.jpeg"/></Relationships>
</file>

<file path=ppt/slides/_rels/slide26.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9.xml"/><Relationship Id="rId1" Type="http://schemas.openxmlformats.org/officeDocument/2006/relationships/slideLayout" Target="../slideLayouts/slideLayout13.xml"/><Relationship Id="rId6" Type="http://schemas.openxmlformats.org/officeDocument/2006/relationships/image" Target="../media/image58.jpeg"/><Relationship Id="rId5" Type="http://schemas.openxmlformats.org/officeDocument/2006/relationships/image" Target="../media/image57.jpeg"/><Relationship Id="rId4" Type="http://schemas.openxmlformats.org/officeDocument/2006/relationships/image" Target="../media/image56.jpe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3.wmf"/><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wmf"/><Relationship Id="rId1" Type="http://schemas.openxmlformats.org/officeDocument/2006/relationships/slideLayout" Target="../slideLayouts/slideLayout7.xml"/><Relationship Id="rId4" Type="http://schemas.openxmlformats.org/officeDocument/2006/relationships/image" Target="../media/image6.gif"/></Relationships>
</file>

<file path=ppt/slides/_rels/slide5.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oleObject" Target="../embeddings/oleObject7.bin"/><Relationship Id="rId18" Type="http://schemas.openxmlformats.org/officeDocument/2006/relationships/image" Target="../media/image14.png"/><Relationship Id="rId3" Type="http://schemas.openxmlformats.org/officeDocument/2006/relationships/oleObject" Target="../embeddings/oleObject2.bin"/><Relationship Id="rId7" Type="http://schemas.openxmlformats.org/officeDocument/2006/relationships/oleObject" Target="../embeddings/oleObject4.bin"/><Relationship Id="rId12" Type="http://schemas.openxmlformats.org/officeDocument/2006/relationships/image" Target="../media/image11.png"/><Relationship Id="rId17" Type="http://schemas.openxmlformats.org/officeDocument/2006/relationships/oleObject" Target="../embeddings/oleObject9.bin"/><Relationship Id="rId2" Type="http://schemas.openxmlformats.org/officeDocument/2006/relationships/slideLayout" Target="../slideLayouts/slideLayout7.xml"/><Relationship Id="rId16" Type="http://schemas.openxmlformats.org/officeDocument/2006/relationships/image" Target="../media/image13.png"/><Relationship Id="rId20" Type="http://schemas.openxmlformats.org/officeDocument/2006/relationships/image" Target="../media/image15.png"/><Relationship Id="rId1" Type="http://schemas.openxmlformats.org/officeDocument/2006/relationships/vmlDrawing" Target="../drawings/vmlDrawing2.vml"/><Relationship Id="rId6" Type="http://schemas.openxmlformats.org/officeDocument/2006/relationships/image" Target="../media/image8.png"/><Relationship Id="rId11" Type="http://schemas.openxmlformats.org/officeDocument/2006/relationships/oleObject" Target="../embeddings/oleObject6.bin"/><Relationship Id="rId5" Type="http://schemas.openxmlformats.org/officeDocument/2006/relationships/oleObject" Target="../embeddings/oleObject3.bin"/><Relationship Id="rId15" Type="http://schemas.openxmlformats.org/officeDocument/2006/relationships/oleObject" Target="../embeddings/oleObject8.bin"/><Relationship Id="rId10" Type="http://schemas.openxmlformats.org/officeDocument/2006/relationships/image" Target="../media/image10.png"/><Relationship Id="rId19" Type="http://schemas.openxmlformats.org/officeDocument/2006/relationships/oleObject" Target="../embeddings/oleObject10.bin"/><Relationship Id="rId4" Type="http://schemas.openxmlformats.org/officeDocument/2006/relationships/image" Target="../media/image7.png"/><Relationship Id="rId9" Type="http://schemas.openxmlformats.org/officeDocument/2006/relationships/oleObject" Target="../embeddings/oleObject5.bin"/><Relationship Id="rId14" Type="http://schemas.openxmlformats.org/officeDocument/2006/relationships/image" Target="../media/image12.png"/></Relationships>
</file>

<file path=ppt/slides/_rels/slide6.xml.rels><?xml version="1.0" encoding="UTF-8" standalone="yes"?>
<Relationships xmlns="http://schemas.openxmlformats.org/package/2006/relationships"><Relationship Id="rId8" Type="http://schemas.openxmlformats.org/officeDocument/2006/relationships/oleObject" Target="../embeddings/oleObject13.bin"/><Relationship Id="rId13" Type="http://schemas.openxmlformats.org/officeDocument/2006/relationships/image" Target="../media/image11.png"/><Relationship Id="rId18" Type="http://schemas.openxmlformats.org/officeDocument/2006/relationships/oleObject" Target="../embeddings/oleObject18.bin"/><Relationship Id="rId3" Type="http://schemas.openxmlformats.org/officeDocument/2006/relationships/notesSlide" Target="../notesSlides/notesSlide1.xml"/><Relationship Id="rId21" Type="http://schemas.openxmlformats.org/officeDocument/2006/relationships/image" Target="../media/image15.png"/><Relationship Id="rId7" Type="http://schemas.openxmlformats.org/officeDocument/2006/relationships/image" Target="../media/image8.png"/><Relationship Id="rId12" Type="http://schemas.openxmlformats.org/officeDocument/2006/relationships/oleObject" Target="../embeddings/oleObject15.bin"/><Relationship Id="rId17" Type="http://schemas.openxmlformats.org/officeDocument/2006/relationships/image" Target="../media/image13.png"/><Relationship Id="rId2" Type="http://schemas.openxmlformats.org/officeDocument/2006/relationships/slideLayout" Target="../slideLayouts/slideLayout7.xml"/><Relationship Id="rId16" Type="http://schemas.openxmlformats.org/officeDocument/2006/relationships/oleObject" Target="../embeddings/oleObject17.bin"/><Relationship Id="rId20" Type="http://schemas.openxmlformats.org/officeDocument/2006/relationships/oleObject" Target="../embeddings/oleObject19.bin"/><Relationship Id="rId1" Type="http://schemas.openxmlformats.org/officeDocument/2006/relationships/vmlDrawing" Target="../drawings/vmlDrawing3.vml"/><Relationship Id="rId6" Type="http://schemas.openxmlformats.org/officeDocument/2006/relationships/oleObject" Target="../embeddings/oleObject12.bin"/><Relationship Id="rId11" Type="http://schemas.openxmlformats.org/officeDocument/2006/relationships/image" Target="../media/image10.png"/><Relationship Id="rId5" Type="http://schemas.openxmlformats.org/officeDocument/2006/relationships/image" Target="../media/image16.png"/><Relationship Id="rId15" Type="http://schemas.openxmlformats.org/officeDocument/2006/relationships/image" Target="../media/image12.png"/><Relationship Id="rId23" Type="http://schemas.openxmlformats.org/officeDocument/2006/relationships/image" Target="../media/image7.png"/><Relationship Id="rId10" Type="http://schemas.openxmlformats.org/officeDocument/2006/relationships/oleObject" Target="../embeddings/oleObject14.bin"/><Relationship Id="rId19" Type="http://schemas.openxmlformats.org/officeDocument/2006/relationships/image" Target="../media/image14.png"/><Relationship Id="rId4" Type="http://schemas.openxmlformats.org/officeDocument/2006/relationships/oleObject" Target="../embeddings/oleObject11.bin"/><Relationship Id="rId9" Type="http://schemas.openxmlformats.org/officeDocument/2006/relationships/image" Target="../media/image9.png"/><Relationship Id="rId14" Type="http://schemas.openxmlformats.org/officeDocument/2006/relationships/oleObject" Target="../embeddings/oleObject16.bin"/><Relationship Id="rId22" Type="http://schemas.openxmlformats.org/officeDocument/2006/relationships/oleObject" Target="../embeddings/oleObject20.bin"/></Relationships>
</file>

<file path=ppt/slides/_rels/slide7.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oleObject" Target="../embeddings/oleObject26.bin"/><Relationship Id="rId18" Type="http://schemas.openxmlformats.org/officeDocument/2006/relationships/image" Target="../media/image14.png"/><Relationship Id="rId3" Type="http://schemas.openxmlformats.org/officeDocument/2006/relationships/oleObject" Target="../embeddings/oleObject21.bin"/><Relationship Id="rId7" Type="http://schemas.openxmlformats.org/officeDocument/2006/relationships/oleObject" Target="../embeddings/oleObject23.bin"/><Relationship Id="rId12" Type="http://schemas.openxmlformats.org/officeDocument/2006/relationships/image" Target="../media/image11.png"/><Relationship Id="rId17" Type="http://schemas.openxmlformats.org/officeDocument/2006/relationships/oleObject" Target="../embeddings/oleObject28.bin"/><Relationship Id="rId2" Type="http://schemas.openxmlformats.org/officeDocument/2006/relationships/slideLayout" Target="../slideLayouts/slideLayout7.xml"/><Relationship Id="rId16" Type="http://schemas.openxmlformats.org/officeDocument/2006/relationships/image" Target="../media/image13.png"/><Relationship Id="rId20" Type="http://schemas.openxmlformats.org/officeDocument/2006/relationships/image" Target="../media/image15.png"/><Relationship Id="rId1" Type="http://schemas.openxmlformats.org/officeDocument/2006/relationships/vmlDrawing" Target="../drawings/vmlDrawing4.vml"/><Relationship Id="rId6" Type="http://schemas.openxmlformats.org/officeDocument/2006/relationships/image" Target="../media/image8.png"/><Relationship Id="rId11" Type="http://schemas.openxmlformats.org/officeDocument/2006/relationships/oleObject" Target="../embeddings/oleObject25.bin"/><Relationship Id="rId5" Type="http://schemas.openxmlformats.org/officeDocument/2006/relationships/oleObject" Target="../embeddings/oleObject22.bin"/><Relationship Id="rId15" Type="http://schemas.openxmlformats.org/officeDocument/2006/relationships/oleObject" Target="../embeddings/oleObject27.bin"/><Relationship Id="rId10" Type="http://schemas.openxmlformats.org/officeDocument/2006/relationships/image" Target="../media/image10.png"/><Relationship Id="rId19" Type="http://schemas.openxmlformats.org/officeDocument/2006/relationships/oleObject" Target="../embeddings/oleObject29.bin"/><Relationship Id="rId4" Type="http://schemas.openxmlformats.org/officeDocument/2006/relationships/image" Target="../media/image7.png"/><Relationship Id="rId9" Type="http://schemas.openxmlformats.org/officeDocument/2006/relationships/oleObject" Target="../embeddings/oleObject24.bin"/><Relationship Id="rId14" Type="http://schemas.openxmlformats.org/officeDocument/2006/relationships/image" Target="../media/image12.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Box 1"/>
          <p:cNvSpPr txBox="1">
            <a:spLocks noChangeArrowheads="1"/>
          </p:cNvSpPr>
          <p:nvPr/>
        </p:nvSpPr>
        <p:spPr bwMode="auto">
          <a:xfrm>
            <a:off x="2438401" y="225425"/>
            <a:ext cx="3852863" cy="369332"/>
          </a:xfrm>
          <a:prstGeom prst="rect">
            <a:avLst/>
          </a:prstGeom>
          <a:noFill/>
          <a:ln w="9525">
            <a:noFill/>
            <a:miter lim="800000"/>
            <a:headEnd/>
            <a:tailEnd/>
          </a:ln>
        </p:spPr>
        <p:txBody>
          <a:bodyPr>
            <a:spAutoFit/>
          </a:bodyPr>
          <a:lstStyle/>
          <a:p>
            <a:r>
              <a:rPr lang="en-US" dirty="0"/>
              <a:t>Evolution Part </a:t>
            </a:r>
            <a:r>
              <a:rPr lang="en-US" dirty="0"/>
              <a:t>I:</a:t>
            </a:r>
          </a:p>
        </p:txBody>
      </p:sp>
    </p:spTree>
    <p:extLst>
      <p:ext uri="{BB962C8B-B14F-4D97-AF65-F5344CB8AC3E}">
        <p14:creationId xmlns:p14="http://schemas.microsoft.com/office/powerpoint/2010/main" val="185487365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ChangeArrowheads="1"/>
          </p:cNvSpPr>
          <p:nvPr/>
        </p:nvSpPr>
        <p:spPr bwMode="auto">
          <a:xfrm>
            <a:off x="2465389" y="198438"/>
            <a:ext cx="6745287" cy="512762"/>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spcBef>
                <a:spcPct val="50000"/>
              </a:spcBef>
              <a:defRPr/>
            </a:pPr>
            <a:r>
              <a:rPr lang="en-US">
                <a:solidFill>
                  <a:srgbClr val="FF0000"/>
                </a:solidFill>
                <a:effectLst>
                  <a:outerShdw blurRad="38100" dist="38100" dir="2700000" algn="tl">
                    <a:srgbClr val="C0C0C0"/>
                  </a:outerShdw>
                </a:effectLst>
                <a:latin typeface="Arial" charset="0"/>
              </a:rPr>
              <a:t>1.  All species have genetic variation.</a:t>
            </a:r>
          </a:p>
        </p:txBody>
      </p:sp>
      <p:grpSp>
        <p:nvGrpSpPr>
          <p:cNvPr id="2" name="Group 20"/>
          <p:cNvGrpSpPr>
            <a:grpSpLocks/>
          </p:cNvGrpSpPr>
          <p:nvPr/>
        </p:nvGrpSpPr>
        <p:grpSpPr bwMode="auto">
          <a:xfrm>
            <a:off x="5060951" y="1204913"/>
            <a:ext cx="5573713" cy="957262"/>
            <a:chOff x="2156" y="1023"/>
            <a:chExt cx="3511" cy="603"/>
          </a:xfrm>
        </p:grpSpPr>
        <p:sp>
          <p:nvSpPr>
            <p:cNvPr id="19464" name="Text Box 8"/>
            <p:cNvSpPr txBox="1">
              <a:spLocks noChangeArrowheads="1"/>
            </p:cNvSpPr>
            <p:nvPr/>
          </p:nvSpPr>
          <p:spPr bwMode="auto">
            <a:xfrm>
              <a:off x="2156" y="1023"/>
              <a:ext cx="3511" cy="603"/>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marL="914400">
                <a:spcBef>
                  <a:spcPct val="50000"/>
                </a:spcBef>
                <a:defRPr/>
              </a:pPr>
              <a:r>
                <a:rPr lang="en-US" dirty="0">
                  <a:solidFill>
                    <a:srgbClr val="000000"/>
                  </a:solidFill>
                  <a:effectLst>
                    <a:outerShdw blurRad="38100" dist="38100" dir="2700000" algn="tl">
                      <a:srgbClr val="C0C0C0"/>
                    </a:outerShdw>
                  </a:effectLst>
                  <a:latin typeface="Arial" charset="0"/>
                </a:rPr>
                <a:t>Nature has to have some variety in order to choose.</a:t>
              </a:r>
              <a:endParaRPr lang="en-US" dirty="0">
                <a:solidFill>
                  <a:srgbClr val="000000"/>
                </a:solidFill>
                <a:effectLst>
                  <a:outerShdw blurRad="38100" dist="38100" dir="2700000" algn="tl">
                    <a:srgbClr val="C0C0C0"/>
                  </a:outerShdw>
                </a:effectLst>
                <a:latin typeface="Arial" charset="0"/>
              </a:endParaRPr>
            </a:p>
          </p:txBody>
        </p:sp>
        <p:grpSp>
          <p:nvGrpSpPr>
            <p:cNvPr id="23573" name="Group 9"/>
            <p:cNvGrpSpPr>
              <a:grpSpLocks/>
            </p:cNvGrpSpPr>
            <p:nvPr/>
          </p:nvGrpSpPr>
          <p:grpSpPr bwMode="auto">
            <a:xfrm flipH="1">
              <a:off x="2290" y="1107"/>
              <a:ext cx="432" cy="259"/>
              <a:chOff x="2323" y="1853"/>
              <a:chExt cx="1129" cy="608"/>
            </a:xfrm>
          </p:grpSpPr>
          <p:sp>
            <p:nvSpPr>
              <p:cNvPr id="23574" name="Freeform 10"/>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3575" name="Freeform 11"/>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3576" name="Freeform 12"/>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3577" name="Freeform 13"/>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3578" name="Freeform 14"/>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3579" name="Freeform 15"/>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3580" name="Freeform 16"/>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3581" name="Freeform 17"/>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3582" name="Freeform 18"/>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3583" name="Freeform 19"/>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grpSp>
        <p:nvGrpSpPr>
          <p:cNvPr id="4" name="Group 21"/>
          <p:cNvGrpSpPr>
            <a:grpSpLocks/>
          </p:cNvGrpSpPr>
          <p:nvPr/>
        </p:nvGrpSpPr>
        <p:grpSpPr bwMode="auto">
          <a:xfrm>
            <a:off x="5060951" y="2292351"/>
            <a:ext cx="5573713" cy="957263"/>
            <a:chOff x="2156" y="1023"/>
            <a:chExt cx="3511" cy="603"/>
          </a:xfrm>
        </p:grpSpPr>
        <p:sp>
          <p:nvSpPr>
            <p:cNvPr id="19478" name="Text Box 22"/>
            <p:cNvSpPr txBox="1">
              <a:spLocks noChangeArrowheads="1"/>
            </p:cNvSpPr>
            <p:nvPr/>
          </p:nvSpPr>
          <p:spPr bwMode="auto">
            <a:xfrm>
              <a:off x="2156" y="1023"/>
              <a:ext cx="3511" cy="603"/>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marL="914400">
                <a:spcBef>
                  <a:spcPct val="50000"/>
                </a:spcBef>
                <a:defRPr/>
              </a:pPr>
              <a:r>
                <a:rPr lang="en-US">
                  <a:solidFill>
                    <a:srgbClr val="000000"/>
                  </a:solidFill>
                  <a:effectLst>
                    <a:outerShdw blurRad="38100" dist="38100" dir="2700000" algn="tl">
                      <a:srgbClr val="C0C0C0"/>
                    </a:outerShdw>
                  </a:effectLst>
                  <a:latin typeface="Arial" charset="0"/>
                </a:rPr>
                <a:t>Look around you…are you all the same?</a:t>
              </a:r>
            </a:p>
          </p:txBody>
        </p:sp>
        <p:grpSp>
          <p:nvGrpSpPr>
            <p:cNvPr id="23561" name="Group 23"/>
            <p:cNvGrpSpPr>
              <a:grpSpLocks/>
            </p:cNvGrpSpPr>
            <p:nvPr/>
          </p:nvGrpSpPr>
          <p:grpSpPr bwMode="auto">
            <a:xfrm flipH="1">
              <a:off x="2290" y="1107"/>
              <a:ext cx="432" cy="259"/>
              <a:chOff x="2323" y="1853"/>
              <a:chExt cx="1129" cy="608"/>
            </a:xfrm>
          </p:grpSpPr>
          <p:sp>
            <p:nvSpPr>
              <p:cNvPr id="23562" name="Freeform 24"/>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3563" name="Freeform 25"/>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3564" name="Freeform 26"/>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3565" name="Freeform 27"/>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3566" name="Freeform 28"/>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3567" name="Freeform 29"/>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3568" name="Freeform 30"/>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3569" name="Freeform 31"/>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3570" name="Freeform 32"/>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3571" name="Freeform 33"/>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pic>
        <p:nvPicPr>
          <p:cNvPr id="23557" name="Picture 34" descr="arrow-pt-rt-ani"/>
          <p:cNvPicPr>
            <a:picLocks noChangeAspect="1" noChangeArrowheads="1" noCrop="1"/>
          </p:cNvPicPr>
          <p:nvPr/>
        </p:nvPicPr>
        <p:blipFill>
          <a:blip r:embed="rId2" cstate="print"/>
          <a:srcRect/>
          <a:stretch>
            <a:fillRect/>
          </a:stretch>
        </p:blipFill>
        <p:spPr bwMode="auto">
          <a:xfrm>
            <a:off x="1709738" y="269875"/>
            <a:ext cx="804862" cy="482600"/>
          </a:xfrm>
          <a:prstGeom prst="rect">
            <a:avLst/>
          </a:prstGeom>
          <a:noFill/>
          <a:ln w="9525">
            <a:noFill/>
            <a:miter lim="800000"/>
            <a:headEnd/>
            <a:tailEnd/>
          </a:ln>
        </p:spPr>
      </p:pic>
      <p:pic>
        <p:nvPicPr>
          <p:cNvPr id="23558" name="Picture 33" descr="http://2.bp.blogspot.com/_Kav8e-CDtIU/S-BrjG1HoKI/AAAAAAAAAjA/xQ78YAUI-yI/s1600/baby+turtles.jpg"/>
          <p:cNvPicPr>
            <a:picLocks noChangeAspect="1" noChangeArrowheads="1"/>
          </p:cNvPicPr>
          <p:nvPr/>
        </p:nvPicPr>
        <p:blipFill>
          <a:blip r:embed="rId3" cstate="print"/>
          <a:srcRect/>
          <a:stretch>
            <a:fillRect/>
          </a:stretch>
        </p:blipFill>
        <p:spPr bwMode="auto">
          <a:xfrm>
            <a:off x="1824038" y="3448050"/>
            <a:ext cx="3554412" cy="2330450"/>
          </a:xfrm>
          <a:prstGeom prst="rect">
            <a:avLst/>
          </a:prstGeom>
          <a:noFill/>
          <a:ln w="9525">
            <a:noFill/>
            <a:miter lim="800000"/>
            <a:headEnd/>
            <a:tailEnd/>
          </a:ln>
        </p:spPr>
      </p:pic>
      <p:pic>
        <p:nvPicPr>
          <p:cNvPr id="23559" name="Picture 35" descr="http://www.tokresource.org/tok_classes/biobiobio/biomenu/polygenic_inheritence/skin-colors-711079-sw.jpg"/>
          <p:cNvPicPr>
            <a:picLocks noChangeAspect="1" noChangeArrowheads="1"/>
          </p:cNvPicPr>
          <p:nvPr/>
        </p:nvPicPr>
        <p:blipFill>
          <a:blip r:embed="rId4" cstate="print"/>
          <a:srcRect/>
          <a:stretch>
            <a:fillRect/>
          </a:stretch>
        </p:blipFill>
        <p:spPr bwMode="auto">
          <a:xfrm>
            <a:off x="6291264" y="3535364"/>
            <a:ext cx="3887787" cy="2916237"/>
          </a:xfrm>
          <a:prstGeom prst="rect">
            <a:avLst/>
          </a:prstGeom>
          <a:noFill/>
          <a:ln w="9525">
            <a:noFill/>
            <a:miter lim="800000"/>
            <a:headEnd/>
            <a:tailEnd/>
          </a:ln>
        </p:spPr>
      </p:pic>
    </p:spTree>
    <p:extLst>
      <p:ext uri="{BB962C8B-B14F-4D97-AF65-F5344CB8AC3E}">
        <p14:creationId xmlns:p14="http://schemas.microsoft.com/office/powerpoint/2010/main" val="573339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checkerboard(across)">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5" name="Rectangle 5"/>
          <p:cNvSpPr>
            <a:spLocks noChangeArrowheads="1"/>
          </p:cNvSpPr>
          <p:nvPr/>
        </p:nvSpPr>
        <p:spPr bwMode="auto">
          <a:xfrm>
            <a:off x="2414589" y="247650"/>
            <a:ext cx="8002587" cy="1519238"/>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spcBef>
                <a:spcPct val="50000"/>
              </a:spcBef>
              <a:defRPr/>
            </a:pPr>
            <a:r>
              <a:rPr lang="en-US">
                <a:solidFill>
                  <a:srgbClr val="FF0000"/>
                </a:solidFill>
                <a:effectLst>
                  <a:outerShdw blurRad="38100" dist="38100" dir="2700000" algn="tl">
                    <a:srgbClr val="C0C0C0"/>
                  </a:outerShdw>
                </a:effectLst>
                <a:latin typeface="Arial" charset="0"/>
              </a:rPr>
              <a:t>2. </a:t>
            </a:r>
            <a:r>
              <a:rPr lang="en-US" u="sng">
                <a:solidFill>
                  <a:srgbClr val="FF0000"/>
                </a:solidFill>
                <a:effectLst>
                  <a:outerShdw blurRad="38100" dist="38100" dir="2700000" algn="tl">
                    <a:srgbClr val="C0C0C0"/>
                  </a:outerShdw>
                </a:effectLst>
                <a:latin typeface="Arial" charset="0"/>
                <a:cs typeface="Times New Roman" pitchFamily="18" charset="0"/>
              </a:rPr>
              <a:t>Organisms produce more offspring than can survive</a:t>
            </a:r>
            <a:r>
              <a:rPr lang="en-US">
                <a:solidFill>
                  <a:srgbClr val="FF0000"/>
                </a:solidFill>
                <a:effectLst>
                  <a:outerShdw blurRad="38100" dist="38100" dir="2700000" algn="tl">
                    <a:srgbClr val="C0C0C0"/>
                  </a:outerShdw>
                </a:effectLst>
                <a:latin typeface="Arial" charset="0"/>
                <a:cs typeface="Times New Roman" pitchFamily="18" charset="0"/>
              </a:rPr>
              <a:t>.  Many that survive do not produce offspring. </a:t>
            </a:r>
          </a:p>
        </p:txBody>
      </p:sp>
      <p:sp>
        <p:nvSpPr>
          <p:cNvPr id="20552" name="Rectangle 72"/>
          <p:cNvSpPr>
            <a:spLocks noChangeArrowheads="1"/>
          </p:cNvSpPr>
          <p:nvPr/>
        </p:nvSpPr>
        <p:spPr bwMode="auto">
          <a:xfrm>
            <a:off x="1733551" y="2078039"/>
            <a:ext cx="8569325" cy="1076325"/>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spcBef>
                <a:spcPct val="50000"/>
              </a:spcBef>
              <a:defRPr/>
            </a:pPr>
            <a:r>
              <a:rPr lang="en-US">
                <a:effectLst>
                  <a:outerShdw blurRad="38100" dist="38100" dir="2700000" algn="tl">
                    <a:srgbClr val="C0C0C0"/>
                  </a:outerShdw>
                </a:effectLst>
                <a:latin typeface="Arial" charset="0"/>
              </a:rPr>
              <a:t>The female green sea turtle lays a clutch of about 110 eggs. She may lay several clutches.</a:t>
            </a:r>
          </a:p>
        </p:txBody>
      </p:sp>
      <p:sp>
        <p:nvSpPr>
          <p:cNvPr id="20752" name="Rectangle 272"/>
          <p:cNvSpPr>
            <a:spLocks noChangeArrowheads="1"/>
          </p:cNvSpPr>
          <p:nvPr/>
        </p:nvSpPr>
        <p:spPr bwMode="auto">
          <a:xfrm>
            <a:off x="5487989" y="5053014"/>
            <a:ext cx="4968875" cy="1438275"/>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spcBef>
                <a:spcPct val="50000"/>
              </a:spcBef>
              <a:defRPr/>
            </a:pPr>
            <a:r>
              <a:rPr lang="en-US">
                <a:effectLst>
                  <a:outerShdw blurRad="38100" dist="38100" dir="2700000" algn="tl">
                    <a:srgbClr val="C0C0C0"/>
                  </a:outerShdw>
                </a:effectLst>
                <a:latin typeface="Arial" charset="0"/>
                <a:cs typeface="Times New Roman" pitchFamily="18" charset="0"/>
              </a:rPr>
              <a:t>It is likely that </a:t>
            </a:r>
            <a:r>
              <a:rPr lang="en-US">
                <a:solidFill>
                  <a:srgbClr val="FF0000"/>
                </a:solidFill>
                <a:effectLst>
                  <a:outerShdw blurRad="38100" dist="38100" dir="2700000" algn="tl">
                    <a:srgbClr val="C0C0C0"/>
                  </a:outerShdw>
                </a:effectLst>
                <a:latin typeface="Arial" charset="0"/>
                <a:cs typeface="Times New Roman" pitchFamily="18" charset="0"/>
              </a:rPr>
              <a:t>less than 1%</a:t>
            </a:r>
            <a:r>
              <a:rPr lang="en-US">
                <a:effectLst>
                  <a:outerShdw blurRad="38100" dist="38100" dir="2700000" algn="tl">
                    <a:srgbClr val="C0C0C0"/>
                  </a:outerShdw>
                </a:effectLst>
                <a:latin typeface="Arial" charset="0"/>
                <a:cs typeface="Times New Roman" pitchFamily="18" charset="0"/>
              </a:rPr>
              <a:t> of the hatchlings will ever reach sexual maturity.</a:t>
            </a:r>
          </a:p>
        </p:txBody>
      </p:sp>
      <p:grpSp>
        <p:nvGrpSpPr>
          <p:cNvPr id="2" name="Group 1616"/>
          <p:cNvGrpSpPr>
            <a:grpSpLocks/>
          </p:cNvGrpSpPr>
          <p:nvPr/>
        </p:nvGrpSpPr>
        <p:grpSpPr bwMode="auto">
          <a:xfrm>
            <a:off x="5718175" y="3922714"/>
            <a:ext cx="3346450" cy="877887"/>
            <a:chOff x="2642" y="2471"/>
            <a:chExt cx="2108" cy="553"/>
          </a:xfrm>
        </p:grpSpPr>
        <p:grpSp>
          <p:nvGrpSpPr>
            <p:cNvPr id="25738" name="Group 273"/>
            <p:cNvGrpSpPr>
              <a:grpSpLocks/>
            </p:cNvGrpSpPr>
            <p:nvPr/>
          </p:nvGrpSpPr>
          <p:grpSpPr bwMode="auto">
            <a:xfrm flipH="1">
              <a:off x="4442" y="2837"/>
              <a:ext cx="308" cy="187"/>
              <a:chOff x="2323" y="1853"/>
              <a:chExt cx="1129" cy="608"/>
            </a:xfrm>
          </p:grpSpPr>
          <p:sp>
            <p:nvSpPr>
              <p:cNvPr id="25761" name="Freeform 274"/>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762" name="Freeform 275"/>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763" name="Freeform 276"/>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764" name="Freeform 277"/>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765" name="Freeform 278"/>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766" name="Freeform 279"/>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767" name="Freeform 280"/>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768" name="Freeform 281"/>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769" name="Freeform 282"/>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770" name="Freeform 283"/>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739" name="Group 328"/>
            <p:cNvGrpSpPr>
              <a:grpSpLocks/>
            </p:cNvGrpSpPr>
            <p:nvPr/>
          </p:nvGrpSpPr>
          <p:grpSpPr bwMode="auto">
            <a:xfrm flipH="1">
              <a:off x="3398" y="2471"/>
              <a:ext cx="146" cy="85"/>
              <a:chOff x="2323" y="1853"/>
              <a:chExt cx="1129" cy="608"/>
            </a:xfrm>
          </p:grpSpPr>
          <p:sp>
            <p:nvSpPr>
              <p:cNvPr id="25751" name="Freeform 329"/>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752" name="Freeform 330"/>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753" name="Freeform 331"/>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754" name="Freeform 332"/>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755" name="Freeform 333"/>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756" name="Freeform 334"/>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757" name="Freeform 335"/>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758" name="Freeform 336"/>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759" name="Freeform 337"/>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760" name="Freeform 338"/>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740" name="Group 339"/>
            <p:cNvGrpSpPr>
              <a:grpSpLocks/>
            </p:cNvGrpSpPr>
            <p:nvPr/>
          </p:nvGrpSpPr>
          <p:grpSpPr bwMode="auto">
            <a:xfrm flipH="1">
              <a:off x="2642" y="2609"/>
              <a:ext cx="308" cy="187"/>
              <a:chOff x="2323" y="1853"/>
              <a:chExt cx="1129" cy="608"/>
            </a:xfrm>
          </p:grpSpPr>
          <p:sp>
            <p:nvSpPr>
              <p:cNvPr id="25741" name="Freeform 340"/>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742" name="Freeform 341"/>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743" name="Freeform 342"/>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744" name="Freeform 343"/>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745" name="Freeform 344"/>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746" name="Freeform 345"/>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747" name="Freeform 346"/>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748" name="Freeform 347"/>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749" name="Freeform 348"/>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750" name="Freeform 349"/>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grpSp>
        <p:nvGrpSpPr>
          <p:cNvPr id="6" name="Group 1275"/>
          <p:cNvGrpSpPr>
            <a:grpSpLocks/>
          </p:cNvGrpSpPr>
          <p:nvPr/>
        </p:nvGrpSpPr>
        <p:grpSpPr bwMode="auto">
          <a:xfrm>
            <a:off x="3733801" y="5189538"/>
            <a:ext cx="1597025" cy="887412"/>
            <a:chOff x="1392" y="3269"/>
            <a:chExt cx="1006" cy="559"/>
          </a:xfrm>
        </p:grpSpPr>
        <p:sp>
          <p:nvSpPr>
            <p:cNvPr id="25728" name="Freeform 1189"/>
            <p:cNvSpPr>
              <a:spLocks/>
            </p:cNvSpPr>
            <p:nvPr/>
          </p:nvSpPr>
          <p:spPr bwMode="auto">
            <a:xfrm flipH="1">
              <a:off x="1392" y="3562"/>
              <a:ext cx="186" cy="163"/>
            </a:xfrm>
            <a:custGeom>
              <a:avLst/>
              <a:gdLst>
                <a:gd name="T0" fmla="*/ 0 w 419"/>
                <a:gd name="T1" fmla="*/ 33 h 355"/>
                <a:gd name="T2" fmla="*/ 1 w 419"/>
                <a:gd name="T3" fmla="*/ 36 h 355"/>
                <a:gd name="T4" fmla="*/ 2 w 419"/>
                <a:gd name="T5" fmla="*/ 40 h 355"/>
                <a:gd name="T6" fmla="*/ 4 w 419"/>
                <a:gd name="T7" fmla="*/ 45 h 355"/>
                <a:gd name="T8" fmla="*/ 6 w 419"/>
                <a:gd name="T9" fmla="*/ 49 h 355"/>
                <a:gd name="T10" fmla="*/ 9 w 419"/>
                <a:gd name="T11" fmla="*/ 54 h 355"/>
                <a:gd name="T12" fmla="*/ 12 w 419"/>
                <a:gd name="T13" fmla="*/ 58 h 355"/>
                <a:gd name="T14" fmla="*/ 16 w 419"/>
                <a:gd name="T15" fmla="*/ 62 h 355"/>
                <a:gd name="T16" fmla="*/ 20 w 419"/>
                <a:gd name="T17" fmla="*/ 67 h 355"/>
                <a:gd name="T18" fmla="*/ 25 w 419"/>
                <a:gd name="T19" fmla="*/ 70 h 355"/>
                <a:gd name="T20" fmla="*/ 30 w 419"/>
                <a:gd name="T21" fmla="*/ 72 h 355"/>
                <a:gd name="T22" fmla="*/ 37 w 419"/>
                <a:gd name="T23" fmla="*/ 74 h 355"/>
                <a:gd name="T24" fmla="*/ 44 w 419"/>
                <a:gd name="T25" fmla="*/ 75 h 355"/>
                <a:gd name="T26" fmla="*/ 51 w 419"/>
                <a:gd name="T27" fmla="*/ 74 h 355"/>
                <a:gd name="T28" fmla="*/ 59 w 419"/>
                <a:gd name="T29" fmla="*/ 72 h 355"/>
                <a:gd name="T30" fmla="*/ 69 w 419"/>
                <a:gd name="T31" fmla="*/ 69 h 355"/>
                <a:gd name="T32" fmla="*/ 79 w 419"/>
                <a:gd name="T33" fmla="*/ 64 h 355"/>
                <a:gd name="T34" fmla="*/ 80 w 419"/>
                <a:gd name="T35" fmla="*/ 62 h 355"/>
                <a:gd name="T36" fmla="*/ 82 w 419"/>
                <a:gd name="T37" fmla="*/ 59 h 355"/>
                <a:gd name="T38" fmla="*/ 83 w 419"/>
                <a:gd name="T39" fmla="*/ 52 h 355"/>
                <a:gd name="T40" fmla="*/ 82 w 419"/>
                <a:gd name="T41" fmla="*/ 44 h 355"/>
                <a:gd name="T42" fmla="*/ 81 w 419"/>
                <a:gd name="T43" fmla="*/ 39 h 355"/>
                <a:gd name="T44" fmla="*/ 79 w 419"/>
                <a:gd name="T45" fmla="*/ 35 h 355"/>
                <a:gd name="T46" fmla="*/ 77 w 419"/>
                <a:gd name="T47" fmla="*/ 30 h 355"/>
                <a:gd name="T48" fmla="*/ 74 w 419"/>
                <a:gd name="T49" fmla="*/ 24 h 355"/>
                <a:gd name="T50" fmla="*/ 70 w 419"/>
                <a:gd name="T51" fmla="*/ 19 h 355"/>
                <a:gd name="T52" fmla="*/ 65 w 419"/>
                <a:gd name="T53" fmla="*/ 13 h 355"/>
                <a:gd name="T54" fmla="*/ 59 w 419"/>
                <a:gd name="T55" fmla="*/ 6 h 355"/>
                <a:gd name="T56" fmla="*/ 52 w 419"/>
                <a:gd name="T57" fmla="*/ 0 h 355"/>
                <a:gd name="T58" fmla="*/ 49 w 419"/>
                <a:gd name="T59" fmla="*/ 4 h 355"/>
                <a:gd name="T60" fmla="*/ 45 w 419"/>
                <a:gd name="T61" fmla="*/ 8 h 355"/>
                <a:gd name="T62" fmla="*/ 40 w 419"/>
                <a:gd name="T63" fmla="*/ 11 h 355"/>
                <a:gd name="T64" fmla="*/ 36 w 419"/>
                <a:gd name="T65" fmla="*/ 12 h 355"/>
                <a:gd name="T66" fmla="*/ 32 w 419"/>
                <a:gd name="T67" fmla="*/ 14 h 355"/>
                <a:gd name="T68" fmla="*/ 28 w 419"/>
                <a:gd name="T69" fmla="*/ 15 h 355"/>
                <a:gd name="T70" fmla="*/ 26 w 419"/>
                <a:gd name="T71" fmla="*/ 16 h 355"/>
                <a:gd name="T72" fmla="*/ 25 w 419"/>
                <a:gd name="T73" fmla="*/ 16 h 355"/>
                <a:gd name="T74" fmla="*/ 24 w 419"/>
                <a:gd name="T75" fmla="*/ 20 h 355"/>
                <a:gd name="T76" fmla="*/ 22 w 419"/>
                <a:gd name="T77" fmla="*/ 23 h 355"/>
                <a:gd name="T78" fmla="*/ 19 w 419"/>
                <a:gd name="T79" fmla="*/ 26 h 355"/>
                <a:gd name="T80" fmla="*/ 16 w 419"/>
                <a:gd name="T81" fmla="*/ 28 h 355"/>
                <a:gd name="T82" fmla="*/ 12 w 419"/>
                <a:gd name="T83" fmla="*/ 30 h 355"/>
                <a:gd name="T84" fmla="*/ 8 w 419"/>
                <a:gd name="T85" fmla="*/ 31 h 355"/>
                <a:gd name="T86" fmla="*/ 4 w 419"/>
                <a:gd name="T87" fmla="*/ 32 h 355"/>
                <a:gd name="T88" fmla="*/ 0 w 419"/>
                <a:gd name="T89" fmla="*/ 33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FF0000"/>
            </a:solidFill>
            <a:ln w="9525">
              <a:noFill/>
              <a:round/>
              <a:headEnd/>
              <a:tailEnd/>
            </a:ln>
          </p:spPr>
          <p:txBody>
            <a:bodyPr/>
            <a:lstStyle/>
            <a:p>
              <a:endParaRPr lang="en-US"/>
            </a:p>
          </p:txBody>
        </p:sp>
        <p:sp>
          <p:nvSpPr>
            <p:cNvPr id="25729" name="Freeform 1190"/>
            <p:cNvSpPr>
              <a:spLocks/>
            </p:cNvSpPr>
            <p:nvPr/>
          </p:nvSpPr>
          <p:spPr bwMode="auto">
            <a:xfrm flipH="1">
              <a:off x="1398" y="3269"/>
              <a:ext cx="739" cy="385"/>
            </a:xfrm>
            <a:custGeom>
              <a:avLst/>
              <a:gdLst>
                <a:gd name="T0" fmla="*/ 328 w 1658"/>
                <a:gd name="T1" fmla="*/ 88 h 839"/>
                <a:gd name="T2" fmla="*/ 321 w 1658"/>
                <a:gd name="T3" fmla="*/ 80 h 839"/>
                <a:gd name="T4" fmla="*/ 309 w 1658"/>
                <a:gd name="T5" fmla="*/ 67 h 839"/>
                <a:gd name="T6" fmla="*/ 291 w 1658"/>
                <a:gd name="T7" fmla="*/ 51 h 839"/>
                <a:gd name="T8" fmla="*/ 267 w 1658"/>
                <a:gd name="T9" fmla="*/ 35 h 839"/>
                <a:gd name="T10" fmla="*/ 242 w 1658"/>
                <a:gd name="T11" fmla="*/ 22 h 839"/>
                <a:gd name="T12" fmla="*/ 228 w 1658"/>
                <a:gd name="T13" fmla="*/ 17 h 839"/>
                <a:gd name="T14" fmla="*/ 212 w 1658"/>
                <a:gd name="T15" fmla="*/ 11 h 839"/>
                <a:gd name="T16" fmla="*/ 195 w 1658"/>
                <a:gd name="T17" fmla="*/ 7 h 839"/>
                <a:gd name="T18" fmla="*/ 177 w 1658"/>
                <a:gd name="T19" fmla="*/ 4 h 839"/>
                <a:gd name="T20" fmla="*/ 157 w 1658"/>
                <a:gd name="T21" fmla="*/ 1 h 839"/>
                <a:gd name="T22" fmla="*/ 134 w 1658"/>
                <a:gd name="T23" fmla="*/ 0 h 839"/>
                <a:gd name="T24" fmla="*/ 114 w 1658"/>
                <a:gd name="T25" fmla="*/ 0 h 839"/>
                <a:gd name="T26" fmla="*/ 96 w 1658"/>
                <a:gd name="T27" fmla="*/ 1 h 839"/>
                <a:gd name="T28" fmla="*/ 80 w 1658"/>
                <a:gd name="T29" fmla="*/ 3 h 839"/>
                <a:gd name="T30" fmla="*/ 66 w 1658"/>
                <a:gd name="T31" fmla="*/ 6 h 839"/>
                <a:gd name="T32" fmla="*/ 47 w 1658"/>
                <a:gd name="T33" fmla="*/ 12 h 839"/>
                <a:gd name="T34" fmla="*/ 30 w 1658"/>
                <a:gd name="T35" fmla="*/ 20 h 839"/>
                <a:gd name="T36" fmla="*/ 18 w 1658"/>
                <a:gd name="T37" fmla="*/ 28 h 839"/>
                <a:gd name="T38" fmla="*/ 11 w 1658"/>
                <a:gd name="T39" fmla="*/ 36 h 839"/>
                <a:gd name="T40" fmla="*/ 6 w 1658"/>
                <a:gd name="T41" fmla="*/ 42 h 839"/>
                <a:gd name="T42" fmla="*/ 2 w 1658"/>
                <a:gd name="T43" fmla="*/ 47 h 839"/>
                <a:gd name="T44" fmla="*/ 0 w 1658"/>
                <a:gd name="T45" fmla="*/ 58 h 839"/>
                <a:gd name="T46" fmla="*/ 4 w 1658"/>
                <a:gd name="T47" fmla="*/ 70 h 839"/>
                <a:gd name="T48" fmla="*/ 4 w 1658"/>
                <a:gd name="T49" fmla="*/ 77 h 839"/>
                <a:gd name="T50" fmla="*/ 0 w 1658"/>
                <a:gd name="T51" fmla="*/ 87 h 839"/>
                <a:gd name="T52" fmla="*/ 11 w 1658"/>
                <a:gd name="T53" fmla="*/ 100 h 839"/>
                <a:gd name="T54" fmla="*/ 12 w 1658"/>
                <a:gd name="T55" fmla="*/ 110 h 839"/>
                <a:gd name="T56" fmla="*/ 20 w 1658"/>
                <a:gd name="T57" fmla="*/ 125 h 839"/>
                <a:gd name="T58" fmla="*/ 33 w 1658"/>
                <a:gd name="T59" fmla="*/ 131 h 839"/>
                <a:gd name="T60" fmla="*/ 40 w 1658"/>
                <a:gd name="T61" fmla="*/ 145 h 839"/>
                <a:gd name="T62" fmla="*/ 58 w 1658"/>
                <a:gd name="T63" fmla="*/ 156 h 839"/>
                <a:gd name="T64" fmla="*/ 70 w 1658"/>
                <a:gd name="T65" fmla="*/ 159 h 839"/>
                <a:gd name="T66" fmla="*/ 82 w 1658"/>
                <a:gd name="T67" fmla="*/ 166 h 839"/>
                <a:gd name="T68" fmla="*/ 101 w 1658"/>
                <a:gd name="T69" fmla="*/ 165 h 839"/>
                <a:gd name="T70" fmla="*/ 103 w 1658"/>
                <a:gd name="T71" fmla="*/ 167 h 839"/>
                <a:gd name="T72" fmla="*/ 108 w 1658"/>
                <a:gd name="T73" fmla="*/ 171 h 839"/>
                <a:gd name="T74" fmla="*/ 118 w 1658"/>
                <a:gd name="T75" fmla="*/ 175 h 839"/>
                <a:gd name="T76" fmla="*/ 130 w 1658"/>
                <a:gd name="T77" fmla="*/ 177 h 839"/>
                <a:gd name="T78" fmla="*/ 144 w 1658"/>
                <a:gd name="T79" fmla="*/ 174 h 839"/>
                <a:gd name="T80" fmla="*/ 150 w 1658"/>
                <a:gd name="T81" fmla="*/ 173 h 839"/>
                <a:gd name="T82" fmla="*/ 156 w 1658"/>
                <a:gd name="T83" fmla="*/ 174 h 839"/>
                <a:gd name="T84" fmla="*/ 165 w 1658"/>
                <a:gd name="T85" fmla="*/ 176 h 839"/>
                <a:gd name="T86" fmla="*/ 175 w 1658"/>
                <a:gd name="T87" fmla="*/ 176 h 839"/>
                <a:gd name="T88" fmla="*/ 185 w 1658"/>
                <a:gd name="T89" fmla="*/ 173 h 839"/>
                <a:gd name="T90" fmla="*/ 192 w 1658"/>
                <a:gd name="T91" fmla="*/ 169 h 839"/>
                <a:gd name="T92" fmla="*/ 205 w 1658"/>
                <a:gd name="T93" fmla="*/ 172 h 839"/>
                <a:gd name="T94" fmla="*/ 222 w 1658"/>
                <a:gd name="T95" fmla="*/ 167 h 839"/>
                <a:gd name="T96" fmla="*/ 227 w 1658"/>
                <a:gd name="T97" fmla="*/ 163 h 839"/>
                <a:gd name="T98" fmla="*/ 234 w 1658"/>
                <a:gd name="T99" fmla="*/ 163 h 839"/>
                <a:gd name="T100" fmla="*/ 245 w 1658"/>
                <a:gd name="T101" fmla="*/ 162 h 839"/>
                <a:gd name="T102" fmla="*/ 256 w 1658"/>
                <a:gd name="T103" fmla="*/ 159 h 839"/>
                <a:gd name="T104" fmla="*/ 265 w 1658"/>
                <a:gd name="T105" fmla="*/ 152 h 839"/>
                <a:gd name="T106" fmla="*/ 269 w 1658"/>
                <a:gd name="T107" fmla="*/ 144 h 839"/>
                <a:gd name="T108" fmla="*/ 281 w 1658"/>
                <a:gd name="T109" fmla="*/ 140 h 839"/>
                <a:gd name="T110" fmla="*/ 295 w 1658"/>
                <a:gd name="T111" fmla="*/ 129 h 839"/>
                <a:gd name="T112" fmla="*/ 301 w 1658"/>
                <a:gd name="T113" fmla="*/ 123 h 839"/>
                <a:gd name="T114" fmla="*/ 311 w 1658"/>
                <a:gd name="T115" fmla="*/ 118 h 839"/>
                <a:gd name="T116" fmla="*/ 318 w 1658"/>
                <a:gd name="T117" fmla="*/ 105 h 839"/>
                <a:gd name="T118" fmla="*/ 323 w 1658"/>
                <a:gd name="T119" fmla="*/ 104 h 839"/>
                <a:gd name="T120" fmla="*/ 328 w 1658"/>
                <a:gd name="T121" fmla="*/ 98 h 839"/>
                <a:gd name="T122" fmla="*/ 329 w 1658"/>
                <a:gd name="T123" fmla="*/ 89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FF0000"/>
            </a:solidFill>
            <a:ln w="9525">
              <a:noFill/>
              <a:round/>
              <a:headEnd/>
              <a:tailEnd/>
            </a:ln>
          </p:spPr>
          <p:txBody>
            <a:bodyPr/>
            <a:lstStyle/>
            <a:p>
              <a:endParaRPr lang="en-US"/>
            </a:p>
          </p:txBody>
        </p:sp>
        <p:sp>
          <p:nvSpPr>
            <p:cNvPr id="25730" name="Freeform 1191"/>
            <p:cNvSpPr>
              <a:spLocks/>
            </p:cNvSpPr>
            <p:nvPr/>
          </p:nvSpPr>
          <p:spPr bwMode="auto">
            <a:xfrm flipH="1">
              <a:off x="2051" y="3358"/>
              <a:ext cx="347" cy="470"/>
            </a:xfrm>
            <a:custGeom>
              <a:avLst/>
              <a:gdLst>
                <a:gd name="T0" fmla="*/ 0 w 777"/>
                <a:gd name="T1" fmla="*/ 40 h 1020"/>
                <a:gd name="T2" fmla="*/ 3 w 777"/>
                <a:gd name="T3" fmla="*/ 18 h 1020"/>
                <a:gd name="T4" fmla="*/ 26 w 777"/>
                <a:gd name="T5" fmla="*/ 2 h 1020"/>
                <a:gd name="T6" fmla="*/ 42 w 777"/>
                <a:gd name="T7" fmla="*/ 0 h 1020"/>
                <a:gd name="T8" fmla="*/ 59 w 777"/>
                <a:gd name="T9" fmla="*/ 0 h 1020"/>
                <a:gd name="T10" fmla="*/ 76 w 777"/>
                <a:gd name="T11" fmla="*/ 0 h 1020"/>
                <a:gd name="T12" fmla="*/ 93 w 777"/>
                <a:gd name="T13" fmla="*/ 0 h 1020"/>
                <a:gd name="T14" fmla="*/ 107 w 777"/>
                <a:gd name="T15" fmla="*/ 1 h 1020"/>
                <a:gd name="T16" fmla="*/ 108 w 777"/>
                <a:gd name="T17" fmla="*/ 9 h 1020"/>
                <a:gd name="T18" fmla="*/ 106 w 777"/>
                <a:gd name="T19" fmla="*/ 21 h 1020"/>
                <a:gd name="T20" fmla="*/ 112 w 777"/>
                <a:gd name="T21" fmla="*/ 33 h 1020"/>
                <a:gd name="T22" fmla="*/ 109 w 777"/>
                <a:gd name="T23" fmla="*/ 40 h 1020"/>
                <a:gd name="T24" fmla="*/ 111 w 777"/>
                <a:gd name="T25" fmla="*/ 54 h 1020"/>
                <a:gd name="T26" fmla="*/ 121 w 777"/>
                <a:gd name="T27" fmla="*/ 65 h 1020"/>
                <a:gd name="T28" fmla="*/ 123 w 777"/>
                <a:gd name="T29" fmla="*/ 79 h 1020"/>
                <a:gd name="T30" fmla="*/ 136 w 777"/>
                <a:gd name="T31" fmla="*/ 92 h 1020"/>
                <a:gd name="T32" fmla="*/ 145 w 777"/>
                <a:gd name="T33" fmla="*/ 95 h 1020"/>
                <a:gd name="T34" fmla="*/ 147 w 777"/>
                <a:gd name="T35" fmla="*/ 102 h 1020"/>
                <a:gd name="T36" fmla="*/ 155 w 777"/>
                <a:gd name="T37" fmla="*/ 111 h 1020"/>
                <a:gd name="T38" fmla="*/ 147 w 777"/>
                <a:gd name="T39" fmla="*/ 112 h 1020"/>
                <a:gd name="T40" fmla="*/ 138 w 777"/>
                <a:gd name="T41" fmla="*/ 112 h 1020"/>
                <a:gd name="T42" fmla="*/ 129 w 777"/>
                <a:gd name="T43" fmla="*/ 111 h 1020"/>
                <a:gd name="T44" fmla="*/ 120 w 777"/>
                <a:gd name="T45" fmla="*/ 110 h 1020"/>
                <a:gd name="T46" fmla="*/ 112 w 777"/>
                <a:gd name="T47" fmla="*/ 108 h 1020"/>
                <a:gd name="T48" fmla="*/ 108 w 777"/>
                <a:gd name="T49" fmla="*/ 112 h 1020"/>
                <a:gd name="T50" fmla="*/ 100 w 777"/>
                <a:gd name="T51" fmla="*/ 129 h 1020"/>
                <a:gd name="T52" fmla="*/ 89 w 777"/>
                <a:gd name="T53" fmla="*/ 142 h 1020"/>
                <a:gd name="T54" fmla="*/ 96 w 777"/>
                <a:gd name="T55" fmla="*/ 163 h 1020"/>
                <a:gd name="T56" fmla="*/ 103 w 777"/>
                <a:gd name="T57" fmla="*/ 200 h 1020"/>
                <a:gd name="T58" fmla="*/ 92 w 777"/>
                <a:gd name="T59" fmla="*/ 217 h 1020"/>
                <a:gd name="T60" fmla="*/ 84 w 777"/>
                <a:gd name="T61" fmla="*/ 216 h 1020"/>
                <a:gd name="T62" fmla="*/ 74 w 777"/>
                <a:gd name="T63" fmla="*/ 210 h 1020"/>
                <a:gd name="T64" fmla="*/ 63 w 777"/>
                <a:gd name="T65" fmla="*/ 200 h 1020"/>
                <a:gd name="T66" fmla="*/ 54 w 777"/>
                <a:gd name="T67" fmla="*/ 189 h 1020"/>
                <a:gd name="T68" fmla="*/ 45 w 777"/>
                <a:gd name="T69" fmla="*/ 175 h 1020"/>
                <a:gd name="T70" fmla="*/ 35 w 777"/>
                <a:gd name="T71" fmla="*/ 150 h 1020"/>
                <a:gd name="T72" fmla="*/ 33 w 777"/>
                <a:gd name="T73" fmla="*/ 124 h 1020"/>
                <a:gd name="T74" fmla="*/ 43 w 777"/>
                <a:gd name="T75" fmla="*/ 100 h 1020"/>
                <a:gd name="T76" fmla="*/ 56 w 777"/>
                <a:gd name="T77" fmla="*/ 83 h 1020"/>
                <a:gd name="T78" fmla="*/ 67 w 777"/>
                <a:gd name="T79" fmla="*/ 76 h 1020"/>
                <a:gd name="T80" fmla="*/ 76 w 777"/>
                <a:gd name="T81" fmla="*/ 73 h 1020"/>
                <a:gd name="T82" fmla="*/ 83 w 777"/>
                <a:gd name="T83" fmla="*/ 71 h 1020"/>
                <a:gd name="T84" fmla="*/ 85 w 777"/>
                <a:gd name="T85" fmla="*/ 65 h 1020"/>
                <a:gd name="T86" fmla="*/ 82 w 777"/>
                <a:gd name="T87" fmla="*/ 58 h 1020"/>
                <a:gd name="T88" fmla="*/ 76 w 777"/>
                <a:gd name="T89" fmla="*/ 54 h 1020"/>
                <a:gd name="T90" fmla="*/ 67 w 777"/>
                <a:gd name="T91" fmla="*/ 52 h 1020"/>
                <a:gd name="T92" fmla="*/ 57 w 777"/>
                <a:gd name="T93" fmla="*/ 52 h 1020"/>
                <a:gd name="T94" fmla="*/ 49 w 777"/>
                <a:gd name="T95" fmla="*/ 52 h 1020"/>
                <a:gd name="T96" fmla="*/ 39 w 777"/>
                <a:gd name="T97" fmla="*/ 51 h 1020"/>
                <a:gd name="T98" fmla="*/ 25 w 777"/>
                <a:gd name="T99" fmla="*/ 48 h 1020"/>
                <a:gd name="T100" fmla="*/ 14 w 777"/>
                <a:gd name="T101" fmla="*/ 43 h 1020"/>
                <a:gd name="T102" fmla="*/ 22 w 777"/>
                <a:gd name="T103" fmla="*/ 42 h 1020"/>
                <a:gd name="T104" fmla="*/ 30 w 777"/>
                <a:gd name="T105" fmla="*/ 42 h 1020"/>
                <a:gd name="T106" fmla="*/ 32 w 777"/>
                <a:gd name="T107" fmla="*/ 41 h 1020"/>
                <a:gd name="T108" fmla="*/ 22 w 777"/>
                <a:gd name="T109" fmla="*/ 40 h 1020"/>
                <a:gd name="T110" fmla="*/ 12 w 777"/>
                <a:gd name="T111" fmla="*/ 40 h 1020"/>
                <a:gd name="T112" fmla="*/ 9 w 777"/>
                <a:gd name="T113" fmla="*/ 40 h 1020"/>
                <a:gd name="T114" fmla="*/ 5 w 777"/>
                <a:gd name="T115" fmla="*/ 41 h 1020"/>
                <a:gd name="T116" fmla="*/ 1 w 777"/>
                <a:gd name="T117" fmla="*/ 46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FF0000"/>
            </a:solidFill>
            <a:ln w="9525">
              <a:noFill/>
              <a:round/>
              <a:headEnd/>
              <a:tailEnd/>
            </a:ln>
          </p:spPr>
          <p:txBody>
            <a:bodyPr/>
            <a:lstStyle/>
            <a:p>
              <a:endParaRPr lang="en-US"/>
            </a:p>
          </p:txBody>
        </p:sp>
        <p:sp>
          <p:nvSpPr>
            <p:cNvPr id="25731" name="Freeform 1192"/>
            <p:cNvSpPr>
              <a:spLocks/>
            </p:cNvSpPr>
            <p:nvPr/>
          </p:nvSpPr>
          <p:spPr bwMode="auto">
            <a:xfrm flipH="1">
              <a:off x="2311" y="3387"/>
              <a:ext cx="27" cy="28"/>
            </a:xfrm>
            <a:custGeom>
              <a:avLst/>
              <a:gdLst>
                <a:gd name="T0" fmla="*/ 6 w 62"/>
                <a:gd name="T1" fmla="*/ 13 h 62"/>
                <a:gd name="T2" fmla="*/ 8 w 62"/>
                <a:gd name="T3" fmla="*/ 12 h 62"/>
                <a:gd name="T4" fmla="*/ 10 w 62"/>
                <a:gd name="T5" fmla="*/ 11 h 62"/>
                <a:gd name="T6" fmla="*/ 11 w 62"/>
                <a:gd name="T7" fmla="*/ 9 h 62"/>
                <a:gd name="T8" fmla="*/ 12 w 62"/>
                <a:gd name="T9" fmla="*/ 6 h 62"/>
                <a:gd name="T10" fmla="*/ 11 w 62"/>
                <a:gd name="T11" fmla="*/ 4 h 62"/>
                <a:gd name="T12" fmla="*/ 10 w 62"/>
                <a:gd name="T13" fmla="*/ 2 h 62"/>
                <a:gd name="T14" fmla="*/ 8 w 62"/>
                <a:gd name="T15" fmla="*/ 0 h 62"/>
                <a:gd name="T16" fmla="*/ 6 w 62"/>
                <a:gd name="T17" fmla="*/ 0 h 62"/>
                <a:gd name="T18" fmla="*/ 3 w 62"/>
                <a:gd name="T19" fmla="*/ 0 h 62"/>
                <a:gd name="T20" fmla="*/ 2 w 62"/>
                <a:gd name="T21" fmla="*/ 2 h 62"/>
                <a:gd name="T22" fmla="*/ 0 w 62"/>
                <a:gd name="T23" fmla="*/ 4 h 62"/>
                <a:gd name="T24" fmla="*/ 0 w 62"/>
                <a:gd name="T25" fmla="*/ 6 h 62"/>
                <a:gd name="T26" fmla="*/ 0 w 62"/>
                <a:gd name="T27" fmla="*/ 9 h 62"/>
                <a:gd name="T28" fmla="*/ 2 w 62"/>
                <a:gd name="T29" fmla="*/ 11 h 62"/>
                <a:gd name="T30" fmla="*/ 3 w 62"/>
                <a:gd name="T31" fmla="*/ 12 h 62"/>
                <a:gd name="T32" fmla="*/ 6 w 62"/>
                <a:gd name="T33" fmla="*/ 13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732" name="Freeform 1193"/>
            <p:cNvSpPr>
              <a:spLocks/>
            </p:cNvSpPr>
            <p:nvPr/>
          </p:nvSpPr>
          <p:spPr bwMode="auto">
            <a:xfrm flipH="1">
              <a:off x="2198" y="3617"/>
              <a:ext cx="22" cy="23"/>
            </a:xfrm>
            <a:custGeom>
              <a:avLst/>
              <a:gdLst>
                <a:gd name="T0" fmla="*/ 5 w 49"/>
                <a:gd name="T1" fmla="*/ 10 h 51"/>
                <a:gd name="T2" fmla="*/ 7 w 49"/>
                <a:gd name="T3" fmla="*/ 10 h 51"/>
                <a:gd name="T4" fmla="*/ 9 w 49"/>
                <a:gd name="T5" fmla="*/ 9 h 51"/>
                <a:gd name="T6" fmla="*/ 9 w 49"/>
                <a:gd name="T7" fmla="*/ 7 h 51"/>
                <a:gd name="T8" fmla="*/ 10 w 49"/>
                <a:gd name="T9" fmla="*/ 5 h 51"/>
                <a:gd name="T10" fmla="*/ 9 w 49"/>
                <a:gd name="T11" fmla="*/ 3 h 51"/>
                <a:gd name="T12" fmla="*/ 9 w 49"/>
                <a:gd name="T13" fmla="*/ 2 h 51"/>
                <a:gd name="T14" fmla="*/ 7 w 49"/>
                <a:gd name="T15" fmla="*/ 0 h 51"/>
                <a:gd name="T16" fmla="*/ 5 w 49"/>
                <a:gd name="T17" fmla="*/ 0 h 51"/>
                <a:gd name="T18" fmla="*/ 3 w 49"/>
                <a:gd name="T19" fmla="*/ 0 h 51"/>
                <a:gd name="T20" fmla="*/ 2 w 49"/>
                <a:gd name="T21" fmla="*/ 2 h 51"/>
                <a:gd name="T22" fmla="*/ 0 w 49"/>
                <a:gd name="T23" fmla="*/ 3 h 51"/>
                <a:gd name="T24" fmla="*/ 0 w 49"/>
                <a:gd name="T25" fmla="*/ 5 h 51"/>
                <a:gd name="T26" fmla="*/ 0 w 49"/>
                <a:gd name="T27" fmla="*/ 7 h 51"/>
                <a:gd name="T28" fmla="*/ 2 w 49"/>
                <a:gd name="T29" fmla="*/ 9 h 51"/>
                <a:gd name="T30" fmla="*/ 3 w 49"/>
                <a:gd name="T31" fmla="*/ 10 h 51"/>
                <a:gd name="T32" fmla="*/ 5 w 49"/>
                <a:gd name="T33" fmla="*/ 10 h 51"/>
                <a:gd name="T34" fmla="*/ 5 w 49"/>
                <a:gd name="T35" fmla="*/ 10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733" name="Freeform 1194"/>
            <p:cNvSpPr>
              <a:spLocks/>
            </p:cNvSpPr>
            <p:nvPr/>
          </p:nvSpPr>
          <p:spPr bwMode="auto">
            <a:xfrm flipH="1">
              <a:off x="2245" y="3585"/>
              <a:ext cx="22" cy="23"/>
            </a:xfrm>
            <a:custGeom>
              <a:avLst/>
              <a:gdLst>
                <a:gd name="T0" fmla="*/ 5 w 51"/>
                <a:gd name="T1" fmla="*/ 11 h 49"/>
                <a:gd name="T2" fmla="*/ 6 w 51"/>
                <a:gd name="T3" fmla="*/ 10 h 49"/>
                <a:gd name="T4" fmla="*/ 8 w 51"/>
                <a:gd name="T5" fmla="*/ 9 h 49"/>
                <a:gd name="T6" fmla="*/ 9 w 51"/>
                <a:gd name="T7" fmla="*/ 7 h 49"/>
                <a:gd name="T8" fmla="*/ 9 w 51"/>
                <a:gd name="T9" fmla="*/ 5 h 49"/>
                <a:gd name="T10" fmla="*/ 9 w 51"/>
                <a:gd name="T11" fmla="*/ 3 h 49"/>
                <a:gd name="T12" fmla="*/ 8 w 51"/>
                <a:gd name="T13" fmla="*/ 1 h 49"/>
                <a:gd name="T14" fmla="*/ 6 w 51"/>
                <a:gd name="T15" fmla="*/ 0 h 49"/>
                <a:gd name="T16" fmla="*/ 5 w 51"/>
                <a:gd name="T17" fmla="*/ 0 h 49"/>
                <a:gd name="T18" fmla="*/ 3 w 51"/>
                <a:gd name="T19" fmla="*/ 0 h 49"/>
                <a:gd name="T20" fmla="*/ 1 w 51"/>
                <a:gd name="T21" fmla="*/ 1 h 49"/>
                <a:gd name="T22" fmla="*/ 0 w 51"/>
                <a:gd name="T23" fmla="*/ 3 h 49"/>
                <a:gd name="T24" fmla="*/ 0 w 51"/>
                <a:gd name="T25" fmla="*/ 5 h 49"/>
                <a:gd name="T26" fmla="*/ 0 w 51"/>
                <a:gd name="T27" fmla="*/ 7 h 49"/>
                <a:gd name="T28" fmla="*/ 1 w 51"/>
                <a:gd name="T29" fmla="*/ 9 h 49"/>
                <a:gd name="T30" fmla="*/ 3 w 51"/>
                <a:gd name="T31" fmla="*/ 10 h 49"/>
                <a:gd name="T32" fmla="*/ 5 w 51"/>
                <a:gd name="T33" fmla="*/ 11 h 49"/>
                <a:gd name="T34" fmla="*/ 5 w 51"/>
                <a:gd name="T35" fmla="*/ 11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734" name="Freeform 1195"/>
            <p:cNvSpPr>
              <a:spLocks/>
            </p:cNvSpPr>
            <p:nvPr/>
          </p:nvSpPr>
          <p:spPr bwMode="auto">
            <a:xfrm flipH="1">
              <a:off x="2198" y="3563"/>
              <a:ext cx="22" cy="23"/>
            </a:xfrm>
            <a:custGeom>
              <a:avLst/>
              <a:gdLst>
                <a:gd name="T0" fmla="*/ 5 w 49"/>
                <a:gd name="T1" fmla="*/ 10 h 51"/>
                <a:gd name="T2" fmla="*/ 7 w 49"/>
                <a:gd name="T3" fmla="*/ 10 h 51"/>
                <a:gd name="T4" fmla="*/ 9 w 49"/>
                <a:gd name="T5" fmla="*/ 9 h 51"/>
                <a:gd name="T6" fmla="*/ 9 w 49"/>
                <a:gd name="T7" fmla="*/ 7 h 51"/>
                <a:gd name="T8" fmla="*/ 10 w 49"/>
                <a:gd name="T9" fmla="*/ 5 h 51"/>
                <a:gd name="T10" fmla="*/ 9 w 49"/>
                <a:gd name="T11" fmla="*/ 3 h 51"/>
                <a:gd name="T12" fmla="*/ 9 w 49"/>
                <a:gd name="T13" fmla="*/ 1 h 51"/>
                <a:gd name="T14" fmla="*/ 7 w 49"/>
                <a:gd name="T15" fmla="*/ 0 h 51"/>
                <a:gd name="T16" fmla="*/ 5 w 49"/>
                <a:gd name="T17" fmla="*/ 0 h 51"/>
                <a:gd name="T18" fmla="*/ 3 w 49"/>
                <a:gd name="T19" fmla="*/ 0 h 51"/>
                <a:gd name="T20" fmla="*/ 2 w 49"/>
                <a:gd name="T21" fmla="*/ 1 h 51"/>
                <a:gd name="T22" fmla="*/ 0 w 49"/>
                <a:gd name="T23" fmla="*/ 3 h 51"/>
                <a:gd name="T24" fmla="*/ 0 w 49"/>
                <a:gd name="T25" fmla="*/ 5 h 51"/>
                <a:gd name="T26" fmla="*/ 0 w 49"/>
                <a:gd name="T27" fmla="*/ 7 h 51"/>
                <a:gd name="T28" fmla="*/ 2 w 49"/>
                <a:gd name="T29" fmla="*/ 9 h 51"/>
                <a:gd name="T30" fmla="*/ 3 w 49"/>
                <a:gd name="T31" fmla="*/ 10 h 51"/>
                <a:gd name="T32" fmla="*/ 5 w 49"/>
                <a:gd name="T33" fmla="*/ 1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735" name="Freeform 1196"/>
            <p:cNvSpPr>
              <a:spLocks/>
            </p:cNvSpPr>
            <p:nvPr/>
          </p:nvSpPr>
          <p:spPr bwMode="auto">
            <a:xfrm flipH="1">
              <a:off x="1438" y="3661"/>
              <a:ext cx="27" cy="26"/>
            </a:xfrm>
            <a:custGeom>
              <a:avLst/>
              <a:gdLst>
                <a:gd name="T0" fmla="*/ 6 w 59"/>
                <a:gd name="T1" fmla="*/ 11 h 59"/>
                <a:gd name="T2" fmla="*/ 8 w 59"/>
                <a:gd name="T3" fmla="*/ 11 h 59"/>
                <a:gd name="T4" fmla="*/ 10 w 59"/>
                <a:gd name="T5" fmla="*/ 10 h 59"/>
                <a:gd name="T6" fmla="*/ 12 w 59"/>
                <a:gd name="T7" fmla="*/ 8 h 59"/>
                <a:gd name="T8" fmla="*/ 12 w 59"/>
                <a:gd name="T9" fmla="*/ 6 h 59"/>
                <a:gd name="T10" fmla="*/ 12 w 59"/>
                <a:gd name="T11" fmla="*/ 4 h 59"/>
                <a:gd name="T12" fmla="*/ 10 w 59"/>
                <a:gd name="T13" fmla="*/ 2 h 59"/>
                <a:gd name="T14" fmla="*/ 8 w 59"/>
                <a:gd name="T15" fmla="*/ 0 h 59"/>
                <a:gd name="T16" fmla="*/ 6 w 59"/>
                <a:gd name="T17" fmla="*/ 0 h 59"/>
                <a:gd name="T18" fmla="*/ 4 w 59"/>
                <a:gd name="T19" fmla="*/ 0 h 59"/>
                <a:gd name="T20" fmla="*/ 2 w 59"/>
                <a:gd name="T21" fmla="*/ 2 h 59"/>
                <a:gd name="T22" fmla="*/ 0 w 59"/>
                <a:gd name="T23" fmla="*/ 4 h 59"/>
                <a:gd name="T24" fmla="*/ 0 w 59"/>
                <a:gd name="T25" fmla="*/ 6 h 59"/>
                <a:gd name="T26" fmla="*/ 0 w 59"/>
                <a:gd name="T27" fmla="*/ 8 h 59"/>
                <a:gd name="T28" fmla="*/ 2 w 59"/>
                <a:gd name="T29" fmla="*/ 10 h 59"/>
                <a:gd name="T30" fmla="*/ 4 w 59"/>
                <a:gd name="T31" fmla="*/ 11 h 59"/>
                <a:gd name="T32" fmla="*/ 6 w 59"/>
                <a:gd name="T33" fmla="*/ 11 h 59"/>
                <a:gd name="T34" fmla="*/ 6 w 59"/>
                <a:gd name="T35" fmla="*/ 11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736" name="Freeform 1197"/>
            <p:cNvSpPr>
              <a:spLocks/>
            </p:cNvSpPr>
            <p:nvPr/>
          </p:nvSpPr>
          <p:spPr bwMode="auto">
            <a:xfrm flipH="1">
              <a:off x="1495" y="3642"/>
              <a:ext cx="26" cy="27"/>
            </a:xfrm>
            <a:custGeom>
              <a:avLst/>
              <a:gdLst>
                <a:gd name="T0" fmla="*/ 6 w 58"/>
                <a:gd name="T1" fmla="*/ 12 h 59"/>
                <a:gd name="T2" fmla="*/ 9 w 58"/>
                <a:gd name="T3" fmla="*/ 12 h 59"/>
                <a:gd name="T4" fmla="*/ 10 w 58"/>
                <a:gd name="T5" fmla="*/ 11 h 59"/>
                <a:gd name="T6" fmla="*/ 11 w 58"/>
                <a:gd name="T7" fmla="*/ 8 h 59"/>
                <a:gd name="T8" fmla="*/ 12 w 58"/>
                <a:gd name="T9" fmla="*/ 6 h 59"/>
                <a:gd name="T10" fmla="*/ 11 w 58"/>
                <a:gd name="T11" fmla="*/ 4 h 59"/>
                <a:gd name="T12" fmla="*/ 10 w 58"/>
                <a:gd name="T13" fmla="*/ 2 h 59"/>
                <a:gd name="T14" fmla="*/ 9 w 58"/>
                <a:gd name="T15" fmla="*/ 0 h 59"/>
                <a:gd name="T16" fmla="*/ 6 w 58"/>
                <a:gd name="T17" fmla="*/ 0 h 59"/>
                <a:gd name="T18" fmla="*/ 4 w 58"/>
                <a:gd name="T19" fmla="*/ 0 h 59"/>
                <a:gd name="T20" fmla="*/ 2 w 58"/>
                <a:gd name="T21" fmla="*/ 2 h 59"/>
                <a:gd name="T22" fmla="*/ 0 w 58"/>
                <a:gd name="T23" fmla="*/ 4 h 59"/>
                <a:gd name="T24" fmla="*/ 0 w 58"/>
                <a:gd name="T25" fmla="*/ 6 h 59"/>
                <a:gd name="T26" fmla="*/ 0 w 58"/>
                <a:gd name="T27" fmla="*/ 8 h 59"/>
                <a:gd name="T28" fmla="*/ 2 w 58"/>
                <a:gd name="T29" fmla="*/ 11 h 59"/>
                <a:gd name="T30" fmla="*/ 4 w 58"/>
                <a:gd name="T31" fmla="*/ 12 h 59"/>
                <a:gd name="T32" fmla="*/ 6 w 58"/>
                <a:gd name="T33" fmla="*/ 12 h 59"/>
                <a:gd name="T34" fmla="*/ 6 w 58"/>
                <a:gd name="T35" fmla="*/ 12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737" name="Freeform 1198"/>
            <p:cNvSpPr>
              <a:spLocks/>
            </p:cNvSpPr>
            <p:nvPr/>
          </p:nvSpPr>
          <p:spPr bwMode="auto">
            <a:xfrm flipH="1">
              <a:off x="1452" y="3606"/>
              <a:ext cx="26" cy="27"/>
            </a:xfrm>
            <a:custGeom>
              <a:avLst/>
              <a:gdLst>
                <a:gd name="T0" fmla="*/ 6 w 59"/>
                <a:gd name="T1" fmla="*/ 12 h 60"/>
                <a:gd name="T2" fmla="*/ 8 w 59"/>
                <a:gd name="T3" fmla="*/ 12 h 60"/>
                <a:gd name="T4" fmla="*/ 10 w 59"/>
                <a:gd name="T5" fmla="*/ 10 h 60"/>
                <a:gd name="T6" fmla="*/ 11 w 59"/>
                <a:gd name="T7" fmla="*/ 8 h 60"/>
                <a:gd name="T8" fmla="*/ 11 w 59"/>
                <a:gd name="T9" fmla="*/ 6 h 60"/>
                <a:gd name="T10" fmla="*/ 11 w 59"/>
                <a:gd name="T11" fmla="*/ 4 h 60"/>
                <a:gd name="T12" fmla="*/ 10 w 59"/>
                <a:gd name="T13" fmla="*/ 2 h 60"/>
                <a:gd name="T14" fmla="*/ 8 w 59"/>
                <a:gd name="T15" fmla="*/ 0 h 60"/>
                <a:gd name="T16" fmla="*/ 6 w 59"/>
                <a:gd name="T17" fmla="*/ 0 h 60"/>
                <a:gd name="T18" fmla="*/ 4 w 59"/>
                <a:gd name="T19" fmla="*/ 0 h 60"/>
                <a:gd name="T20" fmla="*/ 2 w 59"/>
                <a:gd name="T21" fmla="*/ 2 h 60"/>
                <a:gd name="T22" fmla="*/ 0 w 59"/>
                <a:gd name="T23" fmla="*/ 4 h 60"/>
                <a:gd name="T24" fmla="*/ 0 w 59"/>
                <a:gd name="T25" fmla="*/ 6 h 60"/>
                <a:gd name="T26" fmla="*/ 0 w 59"/>
                <a:gd name="T27" fmla="*/ 8 h 60"/>
                <a:gd name="T28" fmla="*/ 2 w 59"/>
                <a:gd name="T29" fmla="*/ 10 h 60"/>
                <a:gd name="T30" fmla="*/ 4 w 59"/>
                <a:gd name="T31" fmla="*/ 12 h 60"/>
                <a:gd name="T32" fmla="*/ 6 w 59"/>
                <a:gd name="T33" fmla="*/ 12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7" name="Group 1617"/>
          <p:cNvGrpSpPr>
            <a:grpSpLocks/>
          </p:cNvGrpSpPr>
          <p:nvPr/>
        </p:nvGrpSpPr>
        <p:grpSpPr bwMode="auto">
          <a:xfrm>
            <a:off x="1790700" y="3360738"/>
            <a:ext cx="8629650" cy="1592262"/>
            <a:chOff x="168" y="2117"/>
            <a:chExt cx="5436" cy="1003"/>
          </a:xfrm>
        </p:grpSpPr>
        <p:grpSp>
          <p:nvGrpSpPr>
            <p:cNvPr id="3" name="Group 1199"/>
            <p:cNvGrpSpPr>
              <a:grpSpLocks/>
            </p:cNvGrpSpPr>
            <p:nvPr/>
          </p:nvGrpSpPr>
          <p:grpSpPr bwMode="auto">
            <a:xfrm>
              <a:off x="3470" y="2681"/>
              <a:ext cx="634" cy="379"/>
              <a:chOff x="2323" y="1853"/>
              <a:chExt cx="1129" cy="608"/>
            </a:xfrm>
          </p:grpSpPr>
          <p:sp>
            <p:nvSpPr>
              <p:cNvPr id="25718" name="Freeform 1200"/>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719" name="Freeform 1201"/>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720" name="Freeform 1202"/>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721" name="Freeform 1203"/>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722" name="Freeform 1204"/>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723" name="Freeform 1205"/>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724" name="Freeform 1206"/>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725" name="Freeform 1207"/>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726" name="Freeform 1208"/>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727" name="Freeform 1209"/>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696" name="Group 1210"/>
            <p:cNvGrpSpPr>
              <a:grpSpLocks/>
            </p:cNvGrpSpPr>
            <p:nvPr/>
          </p:nvGrpSpPr>
          <p:grpSpPr bwMode="auto">
            <a:xfrm flipH="1">
              <a:off x="5030" y="2117"/>
              <a:ext cx="574" cy="307"/>
              <a:chOff x="2323" y="1853"/>
              <a:chExt cx="1129" cy="608"/>
            </a:xfrm>
          </p:grpSpPr>
          <p:sp>
            <p:nvSpPr>
              <p:cNvPr id="25708" name="Freeform 1211"/>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709" name="Freeform 1212"/>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710" name="Freeform 1213"/>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711" name="Freeform 1214"/>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712" name="Freeform 1215"/>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713" name="Freeform 1216"/>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714" name="Freeform 1217"/>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715" name="Freeform 1218"/>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716" name="Freeform 1219"/>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717" name="Freeform 1220"/>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697" name="Group 1221"/>
            <p:cNvGrpSpPr>
              <a:grpSpLocks/>
            </p:cNvGrpSpPr>
            <p:nvPr/>
          </p:nvGrpSpPr>
          <p:grpSpPr bwMode="auto">
            <a:xfrm flipH="1">
              <a:off x="168" y="2873"/>
              <a:ext cx="454" cy="247"/>
              <a:chOff x="2323" y="1853"/>
              <a:chExt cx="1129" cy="608"/>
            </a:xfrm>
          </p:grpSpPr>
          <p:sp>
            <p:nvSpPr>
              <p:cNvPr id="25698" name="Freeform 1222"/>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699" name="Freeform 1223"/>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700" name="Freeform 1224"/>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701" name="Freeform 1225"/>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702" name="Freeform 1226"/>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703" name="Freeform 1227"/>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704" name="Freeform 1228"/>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705" name="Freeform 1229"/>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706" name="Freeform 1230"/>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707" name="Freeform 1231"/>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grpSp>
        <p:nvGrpSpPr>
          <p:cNvPr id="11" name="Group 1612"/>
          <p:cNvGrpSpPr>
            <a:grpSpLocks/>
          </p:cNvGrpSpPr>
          <p:nvPr/>
        </p:nvGrpSpPr>
        <p:grpSpPr bwMode="auto">
          <a:xfrm>
            <a:off x="2068513" y="4746625"/>
            <a:ext cx="3187700" cy="1779588"/>
            <a:chOff x="343" y="2990"/>
            <a:chExt cx="2008" cy="1121"/>
          </a:xfrm>
        </p:grpSpPr>
        <p:grpSp>
          <p:nvGrpSpPr>
            <p:cNvPr id="25585" name="Group 482"/>
            <p:cNvGrpSpPr>
              <a:grpSpLocks/>
            </p:cNvGrpSpPr>
            <p:nvPr/>
          </p:nvGrpSpPr>
          <p:grpSpPr bwMode="auto">
            <a:xfrm flipH="1">
              <a:off x="1376" y="3962"/>
              <a:ext cx="107" cy="70"/>
              <a:chOff x="2323" y="1853"/>
              <a:chExt cx="1129" cy="608"/>
            </a:xfrm>
          </p:grpSpPr>
          <p:sp>
            <p:nvSpPr>
              <p:cNvPr id="25685" name="Freeform 483"/>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686" name="Freeform 484"/>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687" name="Freeform 485"/>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688" name="Freeform 486"/>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689" name="Freeform 487"/>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690" name="Freeform 488"/>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691" name="Freeform 489"/>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692" name="Freeform 490"/>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693" name="Freeform 491"/>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694" name="Freeform 492"/>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586" name="Group 504"/>
            <p:cNvGrpSpPr>
              <a:grpSpLocks/>
            </p:cNvGrpSpPr>
            <p:nvPr/>
          </p:nvGrpSpPr>
          <p:grpSpPr bwMode="auto">
            <a:xfrm flipH="1">
              <a:off x="343" y="4056"/>
              <a:ext cx="92" cy="55"/>
              <a:chOff x="2323" y="1853"/>
              <a:chExt cx="1129" cy="608"/>
            </a:xfrm>
          </p:grpSpPr>
          <p:sp>
            <p:nvSpPr>
              <p:cNvPr id="25675" name="Freeform 505"/>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676" name="Freeform 506"/>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677" name="Freeform 507"/>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678" name="Freeform 508"/>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679" name="Freeform 509"/>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680" name="Freeform 510"/>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681" name="Freeform 511"/>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682" name="Freeform 512"/>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683" name="Freeform 513"/>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684" name="Freeform 514"/>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587" name="Group 548"/>
            <p:cNvGrpSpPr>
              <a:grpSpLocks/>
            </p:cNvGrpSpPr>
            <p:nvPr/>
          </p:nvGrpSpPr>
          <p:grpSpPr bwMode="auto">
            <a:xfrm flipH="1">
              <a:off x="932" y="3602"/>
              <a:ext cx="107" cy="70"/>
              <a:chOff x="2323" y="1853"/>
              <a:chExt cx="1129" cy="608"/>
            </a:xfrm>
          </p:grpSpPr>
          <p:sp>
            <p:nvSpPr>
              <p:cNvPr id="25665" name="Freeform 549"/>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666" name="Freeform 550"/>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667" name="Freeform 551"/>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668" name="Freeform 552"/>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669" name="Freeform 553"/>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670" name="Freeform 554"/>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671" name="Freeform 555"/>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672" name="Freeform 556"/>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673" name="Freeform 557"/>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674" name="Freeform 558"/>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588" name="Group 140"/>
            <p:cNvGrpSpPr>
              <a:grpSpLocks/>
            </p:cNvGrpSpPr>
            <p:nvPr/>
          </p:nvGrpSpPr>
          <p:grpSpPr bwMode="auto">
            <a:xfrm>
              <a:off x="794" y="2990"/>
              <a:ext cx="107" cy="70"/>
              <a:chOff x="2323" y="1853"/>
              <a:chExt cx="1129" cy="608"/>
            </a:xfrm>
          </p:grpSpPr>
          <p:sp>
            <p:nvSpPr>
              <p:cNvPr id="25655" name="Freeform 141"/>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656" name="Freeform 142"/>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657" name="Freeform 143"/>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658" name="Freeform 144"/>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659" name="Freeform 145"/>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660" name="Freeform 146"/>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661" name="Freeform 147"/>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662" name="Freeform 148"/>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663" name="Freeform 149"/>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664" name="Freeform 150"/>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589" name="Group 217"/>
            <p:cNvGrpSpPr>
              <a:grpSpLocks/>
            </p:cNvGrpSpPr>
            <p:nvPr/>
          </p:nvGrpSpPr>
          <p:grpSpPr bwMode="auto">
            <a:xfrm>
              <a:off x="560" y="3179"/>
              <a:ext cx="116" cy="61"/>
              <a:chOff x="2323" y="1853"/>
              <a:chExt cx="1129" cy="608"/>
            </a:xfrm>
          </p:grpSpPr>
          <p:sp>
            <p:nvSpPr>
              <p:cNvPr id="25645" name="Freeform 218"/>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646" name="Freeform 219"/>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647" name="Freeform 220"/>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648" name="Freeform 221"/>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649" name="Freeform 222"/>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650" name="Freeform 223"/>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651" name="Freeform 224"/>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652" name="Freeform 225"/>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653" name="Freeform 226"/>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654" name="Freeform 227"/>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590" name="Group 250"/>
            <p:cNvGrpSpPr>
              <a:grpSpLocks/>
            </p:cNvGrpSpPr>
            <p:nvPr/>
          </p:nvGrpSpPr>
          <p:grpSpPr bwMode="auto">
            <a:xfrm>
              <a:off x="1298" y="3218"/>
              <a:ext cx="77" cy="46"/>
              <a:chOff x="2323" y="1853"/>
              <a:chExt cx="1129" cy="608"/>
            </a:xfrm>
          </p:grpSpPr>
          <p:sp>
            <p:nvSpPr>
              <p:cNvPr id="25635" name="Freeform 251"/>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636" name="Freeform 252"/>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637" name="Freeform 253"/>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638" name="Freeform 254"/>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639" name="Freeform 255"/>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640" name="Freeform 256"/>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641" name="Freeform 257"/>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642" name="Freeform 258"/>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643" name="Freeform 259"/>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644" name="Freeform 260"/>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591" name="Group 449"/>
            <p:cNvGrpSpPr>
              <a:grpSpLocks/>
            </p:cNvGrpSpPr>
            <p:nvPr/>
          </p:nvGrpSpPr>
          <p:grpSpPr bwMode="auto">
            <a:xfrm>
              <a:off x="1064" y="3098"/>
              <a:ext cx="71" cy="46"/>
              <a:chOff x="2323" y="1853"/>
              <a:chExt cx="1129" cy="608"/>
            </a:xfrm>
          </p:grpSpPr>
          <p:sp>
            <p:nvSpPr>
              <p:cNvPr id="25625" name="Freeform 450"/>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626" name="Freeform 451"/>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627" name="Freeform 452"/>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628" name="Freeform 453"/>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629" name="Freeform 454"/>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630" name="Freeform 455"/>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631" name="Freeform 456"/>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632" name="Freeform 457"/>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633" name="Freeform 458"/>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634" name="Freeform 459"/>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592" name="Group 748"/>
            <p:cNvGrpSpPr>
              <a:grpSpLocks/>
            </p:cNvGrpSpPr>
            <p:nvPr/>
          </p:nvGrpSpPr>
          <p:grpSpPr bwMode="auto">
            <a:xfrm>
              <a:off x="2259" y="3937"/>
              <a:ext cx="92" cy="55"/>
              <a:chOff x="2323" y="1853"/>
              <a:chExt cx="1129" cy="608"/>
            </a:xfrm>
          </p:grpSpPr>
          <p:sp>
            <p:nvSpPr>
              <p:cNvPr id="25615" name="Freeform 749"/>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616" name="Freeform 750"/>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617" name="Freeform 751"/>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618" name="Freeform 752"/>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619" name="Freeform 753"/>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620" name="Freeform 754"/>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621" name="Freeform 755"/>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622" name="Freeform 756"/>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623" name="Freeform 757"/>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624" name="Freeform 758"/>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593" name="Group 902"/>
            <p:cNvGrpSpPr>
              <a:grpSpLocks/>
            </p:cNvGrpSpPr>
            <p:nvPr/>
          </p:nvGrpSpPr>
          <p:grpSpPr bwMode="auto">
            <a:xfrm>
              <a:off x="1145" y="3815"/>
              <a:ext cx="86" cy="49"/>
              <a:chOff x="2323" y="1853"/>
              <a:chExt cx="1129" cy="608"/>
            </a:xfrm>
          </p:grpSpPr>
          <p:sp>
            <p:nvSpPr>
              <p:cNvPr id="25605" name="Freeform 903"/>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606" name="Freeform 904"/>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607" name="Freeform 905"/>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608" name="Freeform 906"/>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609" name="Freeform 907"/>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610" name="Freeform 908"/>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611" name="Freeform 909"/>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612" name="Freeform 910"/>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613" name="Freeform 911"/>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614" name="Freeform 912"/>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594" name="Group 1320"/>
            <p:cNvGrpSpPr>
              <a:grpSpLocks/>
            </p:cNvGrpSpPr>
            <p:nvPr/>
          </p:nvGrpSpPr>
          <p:grpSpPr bwMode="auto">
            <a:xfrm flipH="1">
              <a:off x="1625" y="3135"/>
              <a:ext cx="77" cy="46"/>
              <a:chOff x="2323" y="1853"/>
              <a:chExt cx="1129" cy="608"/>
            </a:xfrm>
          </p:grpSpPr>
          <p:sp>
            <p:nvSpPr>
              <p:cNvPr id="25595" name="Freeform 1321"/>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596" name="Freeform 1322"/>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597" name="Freeform 1323"/>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598" name="Freeform 1324"/>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599" name="Freeform 1325"/>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600" name="Freeform 1326"/>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601" name="Freeform 1327"/>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602" name="Freeform 1328"/>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603" name="Freeform 1329"/>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604" name="Freeform 1330"/>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grpSp>
        <p:nvGrpSpPr>
          <p:cNvPr id="22" name="Group 1606"/>
          <p:cNvGrpSpPr>
            <a:grpSpLocks/>
          </p:cNvGrpSpPr>
          <p:nvPr/>
        </p:nvGrpSpPr>
        <p:grpSpPr bwMode="auto">
          <a:xfrm>
            <a:off x="1803401" y="3451226"/>
            <a:ext cx="8304213" cy="2130425"/>
            <a:chOff x="176" y="2174"/>
            <a:chExt cx="5231" cy="1342"/>
          </a:xfrm>
        </p:grpSpPr>
        <p:grpSp>
          <p:nvGrpSpPr>
            <p:cNvPr id="25475" name="Group 184"/>
            <p:cNvGrpSpPr>
              <a:grpSpLocks/>
            </p:cNvGrpSpPr>
            <p:nvPr/>
          </p:nvGrpSpPr>
          <p:grpSpPr bwMode="auto">
            <a:xfrm flipH="1">
              <a:off x="1214" y="3470"/>
              <a:ext cx="77" cy="46"/>
              <a:chOff x="2323" y="1853"/>
              <a:chExt cx="1129" cy="608"/>
            </a:xfrm>
          </p:grpSpPr>
          <p:sp>
            <p:nvSpPr>
              <p:cNvPr id="25575" name="Freeform 185"/>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576" name="Freeform 186"/>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577" name="Freeform 187"/>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578" name="Freeform 188"/>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579" name="Freeform 189"/>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580" name="Freeform 190"/>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581" name="Freeform 191"/>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582" name="Freeform 192"/>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583" name="Freeform 193"/>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584" name="Freeform 194"/>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476" name="Group 614"/>
            <p:cNvGrpSpPr>
              <a:grpSpLocks/>
            </p:cNvGrpSpPr>
            <p:nvPr/>
          </p:nvGrpSpPr>
          <p:grpSpPr bwMode="auto">
            <a:xfrm flipH="1">
              <a:off x="494" y="2186"/>
              <a:ext cx="71" cy="46"/>
              <a:chOff x="2323" y="1853"/>
              <a:chExt cx="1129" cy="608"/>
            </a:xfrm>
          </p:grpSpPr>
          <p:sp>
            <p:nvSpPr>
              <p:cNvPr id="25565" name="Freeform 615"/>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566" name="Freeform 616"/>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567" name="Freeform 617"/>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568" name="Freeform 618"/>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569" name="Freeform 619"/>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570" name="Freeform 620"/>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571" name="Freeform 621"/>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572" name="Freeform 622"/>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573" name="Freeform 623"/>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574" name="Freeform 624"/>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477" name="Group 416"/>
            <p:cNvGrpSpPr>
              <a:grpSpLocks/>
            </p:cNvGrpSpPr>
            <p:nvPr/>
          </p:nvGrpSpPr>
          <p:grpSpPr bwMode="auto">
            <a:xfrm>
              <a:off x="581" y="2483"/>
              <a:ext cx="86" cy="49"/>
              <a:chOff x="2323" y="1853"/>
              <a:chExt cx="1129" cy="608"/>
            </a:xfrm>
          </p:grpSpPr>
          <p:sp>
            <p:nvSpPr>
              <p:cNvPr id="25555" name="Freeform 417"/>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556" name="Freeform 418"/>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557" name="Freeform 419"/>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558" name="Freeform 420"/>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559" name="Freeform 421"/>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560" name="Freeform 422"/>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561" name="Freeform 423"/>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562" name="Freeform 424"/>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563" name="Freeform 425"/>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564" name="Freeform 426"/>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478" name="Group 702"/>
            <p:cNvGrpSpPr>
              <a:grpSpLocks/>
            </p:cNvGrpSpPr>
            <p:nvPr/>
          </p:nvGrpSpPr>
          <p:grpSpPr bwMode="auto">
            <a:xfrm>
              <a:off x="176" y="3458"/>
              <a:ext cx="71" cy="46"/>
              <a:chOff x="2323" y="1853"/>
              <a:chExt cx="1129" cy="608"/>
            </a:xfrm>
          </p:grpSpPr>
          <p:sp>
            <p:nvSpPr>
              <p:cNvPr id="25545" name="Freeform 703"/>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546" name="Freeform 704"/>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547" name="Freeform 705"/>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548" name="Freeform 706"/>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549" name="Freeform 707"/>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550" name="Freeform 708"/>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551" name="Freeform 709"/>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552" name="Freeform 710"/>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553" name="Freeform 711"/>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554" name="Freeform 712"/>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479" name="Group 737"/>
            <p:cNvGrpSpPr>
              <a:grpSpLocks/>
            </p:cNvGrpSpPr>
            <p:nvPr/>
          </p:nvGrpSpPr>
          <p:grpSpPr bwMode="auto">
            <a:xfrm>
              <a:off x="3848" y="2411"/>
              <a:ext cx="116" cy="61"/>
              <a:chOff x="2323" y="1853"/>
              <a:chExt cx="1129" cy="608"/>
            </a:xfrm>
          </p:grpSpPr>
          <p:sp>
            <p:nvSpPr>
              <p:cNvPr id="25535" name="Freeform 738"/>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536" name="Freeform 739"/>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537" name="Freeform 740"/>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538" name="Freeform 741"/>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539" name="Freeform 742"/>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540" name="Freeform 743"/>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541" name="Freeform 744"/>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542" name="Freeform 745"/>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543" name="Freeform 746"/>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544" name="Freeform 747"/>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480" name="Group 770"/>
            <p:cNvGrpSpPr>
              <a:grpSpLocks/>
            </p:cNvGrpSpPr>
            <p:nvPr/>
          </p:nvGrpSpPr>
          <p:grpSpPr bwMode="auto">
            <a:xfrm>
              <a:off x="4736" y="2174"/>
              <a:ext cx="71" cy="46"/>
              <a:chOff x="2323" y="1853"/>
              <a:chExt cx="1129" cy="608"/>
            </a:xfrm>
          </p:grpSpPr>
          <p:sp>
            <p:nvSpPr>
              <p:cNvPr id="25525" name="Freeform 771"/>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526" name="Freeform 772"/>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527" name="Freeform 773"/>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528" name="Freeform 774"/>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529" name="Freeform 775"/>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530" name="Freeform 776"/>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531" name="Freeform 777"/>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532" name="Freeform 778"/>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533" name="Freeform 779"/>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534" name="Freeform 780"/>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4" name="Group 781"/>
            <p:cNvGrpSpPr>
              <a:grpSpLocks/>
            </p:cNvGrpSpPr>
            <p:nvPr/>
          </p:nvGrpSpPr>
          <p:grpSpPr bwMode="auto">
            <a:xfrm>
              <a:off x="2066" y="2690"/>
              <a:ext cx="107" cy="70"/>
              <a:chOff x="2323" y="1853"/>
              <a:chExt cx="1129" cy="608"/>
            </a:xfrm>
          </p:grpSpPr>
          <p:sp>
            <p:nvSpPr>
              <p:cNvPr id="25515" name="Freeform 782"/>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516" name="Freeform 783"/>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517" name="Freeform 784"/>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518" name="Freeform 785"/>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519" name="Freeform 786"/>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520" name="Freeform 787"/>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521" name="Freeform 788"/>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522" name="Freeform 789"/>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523" name="Freeform 790"/>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524" name="Freeform 791"/>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482" name="Group 825"/>
            <p:cNvGrpSpPr>
              <a:grpSpLocks/>
            </p:cNvGrpSpPr>
            <p:nvPr/>
          </p:nvGrpSpPr>
          <p:grpSpPr bwMode="auto">
            <a:xfrm>
              <a:off x="5330" y="2678"/>
              <a:ext cx="77" cy="46"/>
              <a:chOff x="2323" y="1853"/>
              <a:chExt cx="1129" cy="608"/>
            </a:xfrm>
          </p:grpSpPr>
          <p:sp>
            <p:nvSpPr>
              <p:cNvPr id="25505" name="Freeform 826"/>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506" name="Freeform 827"/>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507" name="Freeform 828"/>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508" name="Freeform 829"/>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509" name="Freeform 830"/>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510" name="Freeform 831"/>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511" name="Freeform 832"/>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512" name="Freeform 833"/>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513" name="Freeform 834"/>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514" name="Freeform 835"/>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483" name="Group 1331"/>
            <p:cNvGrpSpPr>
              <a:grpSpLocks/>
            </p:cNvGrpSpPr>
            <p:nvPr/>
          </p:nvGrpSpPr>
          <p:grpSpPr bwMode="auto">
            <a:xfrm>
              <a:off x="1629" y="2373"/>
              <a:ext cx="92" cy="55"/>
              <a:chOff x="2323" y="1853"/>
              <a:chExt cx="1129" cy="608"/>
            </a:xfrm>
          </p:grpSpPr>
          <p:sp>
            <p:nvSpPr>
              <p:cNvPr id="25495" name="Freeform 1332"/>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496" name="Freeform 1333"/>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497" name="Freeform 1334"/>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498" name="Freeform 1335"/>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499" name="Freeform 1336"/>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500" name="Freeform 1337"/>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501" name="Freeform 1338"/>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502" name="Freeform 1339"/>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503" name="Freeform 1340"/>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504" name="Freeform 1341"/>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484" name="Group 1342"/>
            <p:cNvGrpSpPr>
              <a:grpSpLocks/>
            </p:cNvGrpSpPr>
            <p:nvPr/>
          </p:nvGrpSpPr>
          <p:grpSpPr bwMode="auto">
            <a:xfrm>
              <a:off x="1413" y="2259"/>
              <a:ext cx="116" cy="61"/>
              <a:chOff x="2323" y="1853"/>
              <a:chExt cx="1129" cy="608"/>
            </a:xfrm>
          </p:grpSpPr>
          <p:sp>
            <p:nvSpPr>
              <p:cNvPr id="25485" name="Freeform 1343"/>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486" name="Freeform 1344"/>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487" name="Freeform 1345"/>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488" name="Freeform 1346"/>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489" name="Freeform 1347"/>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490" name="Freeform 1348"/>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491" name="Freeform 1349"/>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492" name="Freeform 1350"/>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493" name="Freeform 1351"/>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494" name="Freeform 1352"/>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grpSp>
        <p:nvGrpSpPr>
          <p:cNvPr id="24948" name="Group 1613"/>
          <p:cNvGrpSpPr>
            <a:grpSpLocks/>
          </p:cNvGrpSpPr>
          <p:nvPr/>
        </p:nvGrpSpPr>
        <p:grpSpPr bwMode="auto">
          <a:xfrm>
            <a:off x="4695825" y="3484564"/>
            <a:ext cx="2833688" cy="1449387"/>
            <a:chOff x="1998" y="2195"/>
            <a:chExt cx="1785" cy="913"/>
          </a:xfrm>
        </p:grpSpPr>
        <p:grpSp>
          <p:nvGrpSpPr>
            <p:cNvPr id="25343" name="Group 559"/>
            <p:cNvGrpSpPr>
              <a:grpSpLocks/>
            </p:cNvGrpSpPr>
            <p:nvPr/>
          </p:nvGrpSpPr>
          <p:grpSpPr bwMode="auto">
            <a:xfrm flipH="1">
              <a:off x="2357" y="3047"/>
              <a:ext cx="116" cy="61"/>
              <a:chOff x="2323" y="1853"/>
              <a:chExt cx="1129" cy="608"/>
            </a:xfrm>
          </p:grpSpPr>
          <p:sp>
            <p:nvSpPr>
              <p:cNvPr id="25465" name="Freeform 560"/>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466" name="Freeform 561"/>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467" name="Freeform 562"/>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468" name="Freeform 563"/>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469" name="Freeform 564"/>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470" name="Freeform 565"/>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471" name="Freeform 566"/>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472" name="Freeform 567"/>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473" name="Freeform 568"/>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474" name="Freeform 569"/>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344" name="Group 581"/>
            <p:cNvGrpSpPr>
              <a:grpSpLocks/>
            </p:cNvGrpSpPr>
            <p:nvPr/>
          </p:nvGrpSpPr>
          <p:grpSpPr bwMode="auto">
            <a:xfrm flipH="1">
              <a:off x="3230" y="2915"/>
              <a:ext cx="86" cy="49"/>
              <a:chOff x="2323" y="1853"/>
              <a:chExt cx="1129" cy="608"/>
            </a:xfrm>
          </p:grpSpPr>
          <p:sp>
            <p:nvSpPr>
              <p:cNvPr id="25455" name="Freeform 582"/>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456" name="Freeform 583"/>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457" name="Freeform 584"/>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458" name="Freeform 585"/>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459" name="Freeform 586"/>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460" name="Freeform 587"/>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461" name="Freeform 588"/>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462" name="Freeform 589"/>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463" name="Freeform 590"/>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464" name="Freeform 591"/>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345" name="Group 239"/>
            <p:cNvGrpSpPr>
              <a:grpSpLocks/>
            </p:cNvGrpSpPr>
            <p:nvPr/>
          </p:nvGrpSpPr>
          <p:grpSpPr bwMode="auto">
            <a:xfrm>
              <a:off x="3053" y="2435"/>
              <a:ext cx="86" cy="49"/>
              <a:chOff x="2323" y="1853"/>
              <a:chExt cx="1129" cy="608"/>
            </a:xfrm>
          </p:grpSpPr>
          <p:sp>
            <p:nvSpPr>
              <p:cNvPr id="25445" name="Freeform 240"/>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446" name="Freeform 241"/>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447" name="Freeform 242"/>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448" name="Freeform 243"/>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449" name="Freeform 244"/>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450" name="Freeform 245"/>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451" name="Freeform 246"/>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452" name="Freeform 247"/>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453" name="Freeform 248"/>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454" name="Freeform 249"/>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346" name="Group 759"/>
            <p:cNvGrpSpPr>
              <a:grpSpLocks/>
            </p:cNvGrpSpPr>
            <p:nvPr/>
          </p:nvGrpSpPr>
          <p:grpSpPr bwMode="auto">
            <a:xfrm>
              <a:off x="2672" y="2447"/>
              <a:ext cx="86" cy="49"/>
              <a:chOff x="2323" y="1853"/>
              <a:chExt cx="1129" cy="608"/>
            </a:xfrm>
          </p:grpSpPr>
          <p:sp>
            <p:nvSpPr>
              <p:cNvPr id="25435" name="Freeform 760"/>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436" name="Freeform 761"/>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437" name="Freeform 762"/>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438" name="Freeform 763"/>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439" name="Freeform 764"/>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440" name="Freeform 765"/>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441" name="Freeform 766"/>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442" name="Freeform 767"/>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443" name="Freeform 768"/>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444" name="Freeform 769"/>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347" name="Group 792"/>
            <p:cNvGrpSpPr>
              <a:grpSpLocks/>
            </p:cNvGrpSpPr>
            <p:nvPr/>
          </p:nvGrpSpPr>
          <p:grpSpPr bwMode="auto">
            <a:xfrm>
              <a:off x="3667" y="2331"/>
              <a:ext cx="116" cy="61"/>
              <a:chOff x="2323" y="1853"/>
              <a:chExt cx="1129" cy="608"/>
            </a:xfrm>
          </p:grpSpPr>
          <p:sp>
            <p:nvSpPr>
              <p:cNvPr id="25425" name="Freeform 793"/>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426" name="Freeform 794"/>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427" name="Freeform 795"/>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428" name="Freeform 796"/>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429" name="Freeform 797"/>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430" name="Freeform 798"/>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431" name="Freeform 799"/>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432" name="Freeform 800"/>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433" name="Freeform 801"/>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434" name="Freeform 802"/>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348" name="Group 803"/>
            <p:cNvGrpSpPr>
              <a:grpSpLocks/>
            </p:cNvGrpSpPr>
            <p:nvPr/>
          </p:nvGrpSpPr>
          <p:grpSpPr bwMode="auto">
            <a:xfrm>
              <a:off x="2360" y="2381"/>
              <a:ext cx="92" cy="55"/>
              <a:chOff x="2323" y="1853"/>
              <a:chExt cx="1129" cy="608"/>
            </a:xfrm>
          </p:grpSpPr>
          <p:sp>
            <p:nvSpPr>
              <p:cNvPr id="25415" name="Freeform 804"/>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416" name="Freeform 805"/>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417" name="Freeform 806"/>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418" name="Freeform 807"/>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419" name="Freeform 808"/>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420" name="Freeform 809"/>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421" name="Freeform 810"/>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422" name="Freeform 811"/>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423" name="Freeform 812"/>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424" name="Freeform 813"/>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349" name="Group 814"/>
            <p:cNvGrpSpPr>
              <a:grpSpLocks/>
            </p:cNvGrpSpPr>
            <p:nvPr/>
          </p:nvGrpSpPr>
          <p:grpSpPr bwMode="auto">
            <a:xfrm>
              <a:off x="3629" y="2195"/>
              <a:ext cx="86" cy="49"/>
              <a:chOff x="2323" y="1853"/>
              <a:chExt cx="1129" cy="608"/>
            </a:xfrm>
          </p:grpSpPr>
          <p:sp>
            <p:nvSpPr>
              <p:cNvPr id="25405" name="Freeform 815"/>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406" name="Freeform 816"/>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407" name="Freeform 817"/>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408" name="Freeform 818"/>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409" name="Freeform 819"/>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410" name="Freeform 820"/>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411" name="Freeform 821"/>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412" name="Freeform 822"/>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413" name="Freeform 823"/>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414" name="Freeform 824"/>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5" name="Group 858"/>
            <p:cNvGrpSpPr>
              <a:grpSpLocks/>
            </p:cNvGrpSpPr>
            <p:nvPr/>
          </p:nvGrpSpPr>
          <p:grpSpPr bwMode="auto">
            <a:xfrm>
              <a:off x="2405" y="2603"/>
              <a:ext cx="86" cy="49"/>
              <a:chOff x="2323" y="1853"/>
              <a:chExt cx="1129" cy="608"/>
            </a:xfrm>
          </p:grpSpPr>
          <p:sp>
            <p:nvSpPr>
              <p:cNvPr id="25395" name="Freeform 859"/>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396" name="Freeform 860"/>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397" name="Freeform 861"/>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398" name="Freeform 862"/>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399" name="Freeform 863"/>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400" name="Freeform 864"/>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401" name="Freeform 865"/>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402" name="Freeform 866"/>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403" name="Freeform 867"/>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404" name="Freeform 868"/>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351" name="Group 913"/>
            <p:cNvGrpSpPr>
              <a:grpSpLocks/>
            </p:cNvGrpSpPr>
            <p:nvPr/>
          </p:nvGrpSpPr>
          <p:grpSpPr bwMode="auto">
            <a:xfrm>
              <a:off x="3130" y="2588"/>
              <a:ext cx="71" cy="46"/>
              <a:chOff x="2323" y="1853"/>
              <a:chExt cx="1129" cy="608"/>
            </a:xfrm>
          </p:grpSpPr>
          <p:sp>
            <p:nvSpPr>
              <p:cNvPr id="25385" name="Freeform 914"/>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386" name="Freeform 915"/>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387" name="Freeform 916"/>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388" name="Freeform 917"/>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389" name="Freeform 918"/>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390" name="Freeform 919"/>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391" name="Freeform 920"/>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392" name="Freeform 921"/>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393" name="Freeform 922"/>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394" name="Freeform 923"/>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352" name="Group 935"/>
            <p:cNvGrpSpPr>
              <a:grpSpLocks/>
            </p:cNvGrpSpPr>
            <p:nvPr/>
          </p:nvGrpSpPr>
          <p:grpSpPr bwMode="auto">
            <a:xfrm>
              <a:off x="2573" y="2915"/>
              <a:ext cx="86" cy="49"/>
              <a:chOff x="2323" y="1853"/>
              <a:chExt cx="1129" cy="608"/>
            </a:xfrm>
          </p:grpSpPr>
          <p:sp>
            <p:nvSpPr>
              <p:cNvPr id="25375" name="Freeform 936"/>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376" name="Freeform 937"/>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377" name="Freeform 938"/>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378" name="Freeform 939"/>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379" name="Freeform 940"/>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380" name="Freeform 941"/>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381" name="Freeform 942"/>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382" name="Freeform 943"/>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383" name="Freeform 944"/>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384" name="Freeform 945"/>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353" name="Group 1309"/>
            <p:cNvGrpSpPr>
              <a:grpSpLocks/>
            </p:cNvGrpSpPr>
            <p:nvPr/>
          </p:nvGrpSpPr>
          <p:grpSpPr bwMode="auto">
            <a:xfrm flipH="1">
              <a:off x="2350" y="2773"/>
              <a:ext cx="107" cy="70"/>
              <a:chOff x="2323" y="1853"/>
              <a:chExt cx="1129" cy="608"/>
            </a:xfrm>
          </p:grpSpPr>
          <p:sp>
            <p:nvSpPr>
              <p:cNvPr id="25365" name="Freeform 1310"/>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366" name="Freeform 1311"/>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367" name="Freeform 1312"/>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368" name="Freeform 1313"/>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369" name="Freeform 1314"/>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370" name="Freeform 1315"/>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371" name="Freeform 1316"/>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372" name="Freeform 1317"/>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373" name="Freeform 1318"/>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374" name="Freeform 1319"/>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354" name="Group 1408"/>
            <p:cNvGrpSpPr>
              <a:grpSpLocks/>
            </p:cNvGrpSpPr>
            <p:nvPr/>
          </p:nvGrpSpPr>
          <p:grpSpPr bwMode="auto">
            <a:xfrm>
              <a:off x="1998" y="2895"/>
              <a:ext cx="86" cy="49"/>
              <a:chOff x="2323" y="1853"/>
              <a:chExt cx="1129" cy="608"/>
            </a:xfrm>
          </p:grpSpPr>
          <p:sp>
            <p:nvSpPr>
              <p:cNvPr id="25355" name="Freeform 1409"/>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356" name="Freeform 1410"/>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357" name="Freeform 1411"/>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358" name="Freeform 1412"/>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359" name="Freeform 1413"/>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360" name="Freeform 1414"/>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361" name="Freeform 1415"/>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362" name="Freeform 1416"/>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363" name="Freeform 1417"/>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364" name="Freeform 1418"/>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grpSp>
        <p:nvGrpSpPr>
          <p:cNvPr id="25061" name="Group 1615"/>
          <p:cNvGrpSpPr>
            <a:grpSpLocks/>
          </p:cNvGrpSpPr>
          <p:nvPr/>
        </p:nvGrpSpPr>
        <p:grpSpPr bwMode="auto">
          <a:xfrm>
            <a:off x="2632076" y="3451226"/>
            <a:ext cx="3243263" cy="2759075"/>
            <a:chOff x="698" y="2174"/>
            <a:chExt cx="2043" cy="1738"/>
          </a:xfrm>
        </p:grpSpPr>
        <p:grpSp>
          <p:nvGrpSpPr>
            <p:cNvPr id="25277" name="Group 284"/>
            <p:cNvGrpSpPr>
              <a:grpSpLocks/>
            </p:cNvGrpSpPr>
            <p:nvPr/>
          </p:nvGrpSpPr>
          <p:grpSpPr bwMode="auto">
            <a:xfrm flipH="1">
              <a:off x="1754" y="3734"/>
              <a:ext cx="278" cy="163"/>
              <a:chOff x="2323" y="1853"/>
              <a:chExt cx="1129" cy="608"/>
            </a:xfrm>
          </p:grpSpPr>
          <p:sp>
            <p:nvSpPr>
              <p:cNvPr id="25333" name="Freeform 285"/>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334" name="Freeform 286"/>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335" name="Freeform 287"/>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336" name="Freeform 288"/>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337" name="Freeform 289"/>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338" name="Freeform 290"/>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339" name="Freeform 291"/>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340" name="Freeform 292"/>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341" name="Freeform 293"/>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342" name="Freeform 294"/>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278" name="Group 350"/>
            <p:cNvGrpSpPr>
              <a:grpSpLocks/>
            </p:cNvGrpSpPr>
            <p:nvPr/>
          </p:nvGrpSpPr>
          <p:grpSpPr bwMode="auto">
            <a:xfrm flipH="1">
              <a:off x="698" y="2261"/>
              <a:ext cx="278" cy="163"/>
              <a:chOff x="2323" y="1853"/>
              <a:chExt cx="1129" cy="608"/>
            </a:xfrm>
          </p:grpSpPr>
          <p:sp>
            <p:nvSpPr>
              <p:cNvPr id="25323" name="Freeform 351"/>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324" name="Freeform 352"/>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325" name="Freeform 353"/>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326" name="Freeform 354"/>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327" name="Freeform 355"/>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328" name="Freeform 356"/>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329" name="Freeform 357"/>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330" name="Freeform 358"/>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331" name="Freeform 359"/>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332" name="Freeform 360"/>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8" name="Group 361"/>
            <p:cNvGrpSpPr>
              <a:grpSpLocks/>
            </p:cNvGrpSpPr>
            <p:nvPr/>
          </p:nvGrpSpPr>
          <p:grpSpPr bwMode="auto">
            <a:xfrm flipH="1">
              <a:off x="704" y="3761"/>
              <a:ext cx="236" cy="151"/>
              <a:chOff x="2323" y="1853"/>
              <a:chExt cx="1129" cy="608"/>
            </a:xfrm>
          </p:grpSpPr>
          <p:sp>
            <p:nvSpPr>
              <p:cNvPr id="25313" name="Freeform 362"/>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314" name="Freeform 363"/>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315" name="Freeform 364"/>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316" name="Freeform 365"/>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317" name="Freeform 366"/>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318" name="Freeform 367"/>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319" name="Freeform 368"/>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320" name="Freeform 369"/>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321" name="Freeform 370"/>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322" name="Freeform 371"/>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280" name="Group 372"/>
            <p:cNvGrpSpPr>
              <a:grpSpLocks/>
            </p:cNvGrpSpPr>
            <p:nvPr/>
          </p:nvGrpSpPr>
          <p:grpSpPr bwMode="auto">
            <a:xfrm flipH="1">
              <a:off x="1343" y="2453"/>
              <a:ext cx="200" cy="133"/>
              <a:chOff x="2323" y="1853"/>
              <a:chExt cx="1129" cy="608"/>
            </a:xfrm>
          </p:grpSpPr>
          <p:sp>
            <p:nvSpPr>
              <p:cNvPr id="25303" name="Freeform 373"/>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304" name="Freeform 374"/>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305" name="Freeform 375"/>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306" name="Freeform 376"/>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307" name="Freeform 377"/>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308" name="Freeform 378"/>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309" name="Freeform 379"/>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310" name="Freeform 380"/>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311" name="Freeform 381"/>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312" name="Freeform 382"/>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281" name="Group 1287"/>
            <p:cNvGrpSpPr>
              <a:grpSpLocks/>
            </p:cNvGrpSpPr>
            <p:nvPr/>
          </p:nvGrpSpPr>
          <p:grpSpPr bwMode="auto">
            <a:xfrm flipH="1">
              <a:off x="1557" y="2841"/>
              <a:ext cx="236" cy="151"/>
              <a:chOff x="2323" y="1853"/>
              <a:chExt cx="1129" cy="608"/>
            </a:xfrm>
          </p:grpSpPr>
          <p:sp>
            <p:nvSpPr>
              <p:cNvPr id="25293" name="Freeform 1288"/>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294" name="Freeform 1289"/>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295" name="Freeform 1290"/>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296" name="Freeform 1291"/>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297" name="Freeform 1292"/>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298" name="Freeform 1293"/>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299" name="Freeform 1294"/>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300" name="Freeform 1295"/>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301" name="Freeform 1296"/>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302" name="Freeform 1297"/>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282" name="Group 1430"/>
            <p:cNvGrpSpPr>
              <a:grpSpLocks/>
            </p:cNvGrpSpPr>
            <p:nvPr/>
          </p:nvGrpSpPr>
          <p:grpSpPr bwMode="auto">
            <a:xfrm flipH="1">
              <a:off x="2505" y="2174"/>
              <a:ext cx="236" cy="151"/>
              <a:chOff x="2323" y="1853"/>
              <a:chExt cx="1129" cy="608"/>
            </a:xfrm>
          </p:grpSpPr>
          <p:sp>
            <p:nvSpPr>
              <p:cNvPr id="25283" name="Freeform 1431"/>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284" name="Freeform 1432"/>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285" name="Freeform 1433"/>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286" name="Freeform 1434"/>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287" name="Freeform 1435"/>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288" name="Freeform 1436"/>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289" name="Freeform 1437"/>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290" name="Freeform 1438"/>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291" name="Freeform 1439"/>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292" name="Freeform 1440"/>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grpSp>
        <p:nvGrpSpPr>
          <p:cNvPr id="25168" name="Group 1608"/>
          <p:cNvGrpSpPr>
            <a:grpSpLocks/>
          </p:cNvGrpSpPr>
          <p:nvPr/>
        </p:nvGrpSpPr>
        <p:grpSpPr bwMode="auto">
          <a:xfrm>
            <a:off x="2012951" y="3482976"/>
            <a:ext cx="7699375" cy="3051175"/>
            <a:chOff x="308" y="2194"/>
            <a:chExt cx="4850" cy="1922"/>
          </a:xfrm>
        </p:grpSpPr>
        <p:grpSp>
          <p:nvGrpSpPr>
            <p:cNvPr id="25167" name="Group 515"/>
            <p:cNvGrpSpPr>
              <a:grpSpLocks/>
            </p:cNvGrpSpPr>
            <p:nvPr/>
          </p:nvGrpSpPr>
          <p:grpSpPr bwMode="auto">
            <a:xfrm flipH="1">
              <a:off x="3862" y="2194"/>
              <a:ext cx="86" cy="49"/>
              <a:chOff x="2323" y="1853"/>
              <a:chExt cx="1129" cy="608"/>
            </a:xfrm>
          </p:grpSpPr>
          <p:sp>
            <p:nvSpPr>
              <p:cNvPr id="25267" name="Freeform 516"/>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268" name="Freeform 517"/>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269" name="Freeform 518"/>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270" name="Freeform 519"/>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271" name="Freeform 520"/>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272" name="Freeform 521"/>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273" name="Freeform 522"/>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274" name="Freeform 523"/>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275" name="Freeform 524"/>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276" name="Freeform 525"/>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9" name="Group 526"/>
            <p:cNvGrpSpPr>
              <a:grpSpLocks/>
            </p:cNvGrpSpPr>
            <p:nvPr/>
          </p:nvGrpSpPr>
          <p:grpSpPr bwMode="auto">
            <a:xfrm flipH="1">
              <a:off x="1850" y="3074"/>
              <a:ext cx="77" cy="46"/>
              <a:chOff x="2323" y="1853"/>
              <a:chExt cx="1129" cy="608"/>
            </a:xfrm>
          </p:grpSpPr>
          <p:sp>
            <p:nvSpPr>
              <p:cNvPr id="25257" name="Freeform 527"/>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258" name="Freeform 528"/>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259" name="Freeform 529"/>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260" name="Freeform 530"/>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261" name="Freeform 531"/>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262" name="Freeform 532"/>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263" name="Freeform 533"/>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264" name="Freeform 534"/>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265" name="Freeform 535"/>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266" name="Freeform 536"/>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169" name="Group 537"/>
            <p:cNvGrpSpPr>
              <a:grpSpLocks/>
            </p:cNvGrpSpPr>
            <p:nvPr/>
          </p:nvGrpSpPr>
          <p:grpSpPr bwMode="auto">
            <a:xfrm flipH="1">
              <a:off x="3158" y="2786"/>
              <a:ext cx="71" cy="46"/>
              <a:chOff x="2323" y="1853"/>
              <a:chExt cx="1129" cy="608"/>
            </a:xfrm>
          </p:grpSpPr>
          <p:sp>
            <p:nvSpPr>
              <p:cNvPr id="25247" name="Freeform 538"/>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248" name="Freeform 539"/>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249" name="Freeform 540"/>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250" name="Freeform 541"/>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251" name="Freeform 542"/>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252" name="Freeform 543"/>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253" name="Freeform 544"/>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254" name="Freeform 545"/>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255" name="Freeform 546"/>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256" name="Freeform 547"/>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170" name="Group 162"/>
            <p:cNvGrpSpPr>
              <a:grpSpLocks/>
            </p:cNvGrpSpPr>
            <p:nvPr/>
          </p:nvGrpSpPr>
          <p:grpSpPr bwMode="auto">
            <a:xfrm>
              <a:off x="776" y="3293"/>
              <a:ext cx="92" cy="55"/>
              <a:chOff x="2323" y="1853"/>
              <a:chExt cx="1129" cy="608"/>
            </a:xfrm>
          </p:grpSpPr>
          <p:sp>
            <p:nvSpPr>
              <p:cNvPr id="25237" name="Freeform 163"/>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238" name="Freeform 164"/>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239" name="Freeform 165"/>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240" name="Freeform 166"/>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241" name="Freeform 167"/>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242" name="Freeform 168"/>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243" name="Freeform 169"/>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244" name="Freeform 170"/>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245" name="Freeform 171"/>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246" name="Freeform 172"/>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171" name="Group 405"/>
            <p:cNvGrpSpPr>
              <a:grpSpLocks/>
            </p:cNvGrpSpPr>
            <p:nvPr/>
          </p:nvGrpSpPr>
          <p:grpSpPr bwMode="auto">
            <a:xfrm>
              <a:off x="308" y="3890"/>
              <a:ext cx="71" cy="46"/>
              <a:chOff x="2323" y="1853"/>
              <a:chExt cx="1129" cy="608"/>
            </a:xfrm>
          </p:grpSpPr>
          <p:sp>
            <p:nvSpPr>
              <p:cNvPr id="25227" name="Freeform 406"/>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228" name="Freeform 407"/>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229" name="Freeform 408"/>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230" name="Freeform 409"/>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231" name="Freeform 410"/>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232" name="Freeform 411"/>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233" name="Freeform 412"/>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234" name="Freeform 413"/>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235" name="Freeform 414"/>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236" name="Freeform 415"/>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172" name="Group 460"/>
            <p:cNvGrpSpPr>
              <a:grpSpLocks/>
            </p:cNvGrpSpPr>
            <p:nvPr/>
          </p:nvGrpSpPr>
          <p:grpSpPr bwMode="auto">
            <a:xfrm>
              <a:off x="401" y="2459"/>
              <a:ext cx="86" cy="49"/>
              <a:chOff x="2323" y="1853"/>
              <a:chExt cx="1129" cy="608"/>
            </a:xfrm>
          </p:grpSpPr>
          <p:sp>
            <p:nvSpPr>
              <p:cNvPr id="25217" name="Freeform 461"/>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218" name="Freeform 462"/>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219" name="Freeform 463"/>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220" name="Freeform 464"/>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221" name="Freeform 465"/>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222" name="Freeform 466"/>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223" name="Freeform 467"/>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224" name="Freeform 468"/>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225" name="Freeform 469"/>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226" name="Freeform 470"/>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173" name="Group 891"/>
            <p:cNvGrpSpPr>
              <a:grpSpLocks/>
            </p:cNvGrpSpPr>
            <p:nvPr/>
          </p:nvGrpSpPr>
          <p:grpSpPr bwMode="auto">
            <a:xfrm>
              <a:off x="2072" y="4070"/>
              <a:ext cx="71" cy="46"/>
              <a:chOff x="2323" y="1853"/>
              <a:chExt cx="1129" cy="608"/>
            </a:xfrm>
          </p:grpSpPr>
          <p:sp>
            <p:nvSpPr>
              <p:cNvPr id="25207" name="Freeform 892"/>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208" name="Freeform 893"/>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209" name="Freeform 894"/>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210" name="Freeform 895"/>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211" name="Freeform 896"/>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212" name="Freeform 897"/>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213" name="Freeform 898"/>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214" name="Freeform 899"/>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215" name="Freeform 900"/>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216" name="Freeform 901"/>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174" name="Group 1276"/>
            <p:cNvGrpSpPr>
              <a:grpSpLocks/>
            </p:cNvGrpSpPr>
            <p:nvPr/>
          </p:nvGrpSpPr>
          <p:grpSpPr bwMode="auto">
            <a:xfrm flipH="1">
              <a:off x="2123" y="2459"/>
              <a:ext cx="77" cy="46"/>
              <a:chOff x="2323" y="1853"/>
              <a:chExt cx="1129" cy="608"/>
            </a:xfrm>
          </p:grpSpPr>
          <p:sp>
            <p:nvSpPr>
              <p:cNvPr id="25197" name="Freeform 1277"/>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198" name="Freeform 1278"/>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199" name="Freeform 1279"/>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200" name="Freeform 1280"/>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201" name="Freeform 1281"/>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202" name="Freeform 1282"/>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203" name="Freeform 1283"/>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204" name="Freeform 1284"/>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205" name="Freeform 1285"/>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206" name="Freeform 1286"/>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175" name="Group 1419"/>
            <p:cNvGrpSpPr>
              <a:grpSpLocks/>
            </p:cNvGrpSpPr>
            <p:nvPr/>
          </p:nvGrpSpPr>
          <p:grpSpPr bwMode="auto">
            <a:xfrm flipH="1">
              <a:off x="5081" y="2652"/>
              <a:ext cx="77" cy="46"/>
              <a:chOff x="2323" y="1853"/>
              <a:chExt cx="1129" cy="608"/>
            </a:xfrm>
          </p:grpSpPr>
          <p:sp>
            <p:nvSpPr>
              <p:cNvPr id="25187" name="Freeform 1420"/>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188" name="Freeform 1421"/>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189" name="Freeform 1422"/>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190" name="Freeform 1423"/>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191" name="Freeform 1424"/>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192" name="Freeform 1425"/>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193" name="Freeform 1426"/>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194" name="Freeform 1427"/>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195" name="Freeform 1428"/>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196" name="Freeform 1429"/>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176" name="Group 1452"/>
            <p:cNvGrpSpPr>
              <a:grpSpLocks/>
            </p:cNvGrpSpPr>
            <p:nvPr/>
          </p:nvGrpSpPr>
          <p:grpSpPr bwMode="auto">
            <a:xfrm flipH="1">
              <a:off x="2756" y="2964"/>
              <a:ext cx="107" cy="70"/>
              <a:chOff x="2323" y="1853"/>
              <a:chExt cx="1129" cy="608"/>
            </a:xfrm>
          </p:grpSpPr>
          <p:sp>
            <p:nvSpPr>
              <p:cNvPr id="25177" name="Freeform 1453"/>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178" name="Freeform 1454"/>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179" name="Freeform 1455"/>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180" name="Freeform 1456"/>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181" name="Freeform 1457"/>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182" name="Freeform 1458"/>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183" name="Freeform 1459"/>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184" name="Freeform 1460"/>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185" name="Freeform 1461"/>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186" name="Freeform 1462"/>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grpSp>
        <p:nvGrpSpPr>
          <p:cNvPr id="25279" name="Group 1607"/>
          <p:cNvGrpSpPr>
            <a:grpSpLocks/>
          </p:cNvGrpSpPr>
          <p:nvPr/>
        </p:nvGrpSpPr>
        <p:grpSpPr bwMode="auto">
          <a:xfrm>
            <a:off x="1908175" y="3451226"/>
            <a:ext cx="7494588" cy="3063875"/>
            <a:chOff x="242" y="2174"/>
            <a:chExt cx="4721" cy="1930"/>
          </a:xfrm>
        </p:grpSpPr>
        <p:grpSp>
          <p:nvGrpSpPr>
            <p:cNvPr id="25057" name="Group 592"/>
            <p:cNvGrpSpPr>
              <a:grpSpLocks/>
            </p:cNvGrpSpPr>
            <p:nvPr/>
          </p:nvGrpSpPr>
          <p:grpSpPr bwMode="auto">
            <a:xfrm flipH="1">
              <a:off x="614" y="4010"/>
              <a:ext cx="77" cy="46"/>
              <a:chOff x="2323" y="1853"/>
              <a:chExt cx="1129" cy="608"/>
            </a:xfrm>
          </p:grpSpPr>
          <p:sp>
            <p:nvSpPr>
              <p:cNvPr id="25157" name="Freeform 593"/>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158" name="Freeform 594"/>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159" name="Freeform 595"/>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160" name="Freeform 596"/>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161" name="Freeform 597"/>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162" name="Freeform 598"/>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163" name="Freeform 599"/>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164" name="Freeform 600"/>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165" name="Freeform 601"/>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166" name="Freeform 602"/>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058" name="Group 647"/>
            <p:cNvGrpSpPr>
              <a:grpSpLocks/>
            </p:cNvGrpSpPr>
            <p:nvPr/>
          </p:nvGrpSpPr>
          <p:grpSpPr bwMode="auto">
            <a:xfrm flipH="1">
              <a:off x="1835" y="2685"/>
              <a:ext cx="86" cy="49"/>
              <a:chOff x="2323" y="1853"/>
              <a:chExt cx="1129" cy="608"/>
            </a:xfrm>
          </p:grpSpPr>
          <p:sp>
            <p:nvSpPr>
              <p:cNvPr id="25147" name="Freeform 648"/>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148" name="Freeform 649"/>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149" name="Freeform 650"/>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150" name="Freeform 651"/>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151" name="Freeform 652"/>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152" name="Freeform 653"/>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153" name="Freeform 654"/>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154" name="Freeform 655"/>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155" name="Freeform 656"/>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156" name="Freeform 657"/>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059" name="Group 658"/>
            <p:cNvGrpSpPr>
              <a:grpSpLocks/>
            </p:cNvGrpSpPr>
            <p:nvPr/>
          </p:nvGrpSpPr>
          <p:grpSpPr bwMode="auto">
            <a:xfrm flipH="1">
              <a:off x="1898" y="2174"/>
              <a:ext cx="71" cy="46"/>
              <a:chOff x="2323" y="1853"/>
              <a:chExt cx="1129" cy="608"/>
            </a:xfrm>
          </p:grpSpPr>
          <p:sp>
            <p:nvSpPr>
              <p:cNvPr id="25137" name="Freeform 659"/>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138" name="Freeform 660"/>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139" name="Freeform 661"/>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140" name="Freeform 662"/>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141" name="Freeform 663"/>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142" name="Freeform 664"/>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143" name="Freeform 665"/>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144" name="Freeform 666"/>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145" name="Freeform 667"/>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146" name="Freeform 668"/>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060" name="Group 680"/>
            <p:cNvGrpSpPr>
              <a:grpSpLocks/>
            </p:cNvGrpSpPr>
            <p:nvPr/>
          </p:nvGrpSpPr>
          <p:grpSpPr bwMode="auto">
            <a:xfrm flipH="1">
              <a:off x="1670" y="4058"/>
              <a:ext cx="71" cy="46"/>
              <a:chOff x="2323" y="1853"/>
              <a:chExt cx="1129" cy="608"/>
            </a:xfrm>
          </p:grpSpPr>
          <p:sp>
            <p:nvSpPr>
              <p:cNvPr id="25127" name="Freeform 681"/>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128" name="Freeform 682"/>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129" name="Freeform 683"/>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130" name="Freeform 684"/>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131" name="Freeform 685"/>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132" name="Freeform 686"/>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133" name="Freeform 687"/>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134" name="Freeform 688"/>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135" name="Freeform 689"/>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136" name="Freeform 690"/>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10" name="Group 206"/>
            <p:cNvGrpSpPr>
              <a:grpSpLocks/>
            </p:cNvGrpSpPr>
            <p:nvPr/>
          </p:nvGrpSpPr>
          <p:grpSpPr bwMode="auto">
            <a:xfrm>
              <a:off x="242" y="2570"/>
              <a:ext cx="107" cy="70"/>
              <a:chOff x="2323" y="1853"/>
              <a:chExt cx="1129" cy="608"/>
            </a:xfrm>
          </p:grpSpPr>
          <p:sp>
            <p:nvSpPr>
              <p:cNvPr id="25117" name="Freeform 207"/>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118" name="Freeform 208"/>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119" name="Freeform 209"/>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120" name="Freeform 210"/>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121" name="Freeform 211"/>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122" name="Freeform 212"/>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123" name="Freeform 213"/>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124" name="Freeform 214"/>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125" name="Freeform 215"/>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126" name="Freeform 216"/>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062" name="Group 471"/>
            <p:cNvGrpSpPr>
              <a:grpSpLocks/>
            </p:cNvGrpSpPr>
            <p:nvPr/>
          </p:nvGrpSpPr>
          <p:grpSpPr bwMode="auto">
            <a:xfrm>
              <a:off x="668" y="3458"/>
              <a:ext cx="71" cy="46"/>
              <a:chOff x="2323" y="1853"/>
              <a:chExt cx="1129" cy="608"/>
            </a:xfrm>
          </p:grpSpPr>
          <p:sp>
            <p:nvSpPr>
              <p:cNvPr id="25107" name="Freeform 472"/>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108" name="Freeform 473"/>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109" name="Freeform 474"/>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110" name="Freeform 475"/>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111" name="Freeform 476"/>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112" name="Freeform 477"/>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113" name="Freeform 478"/>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114" name="Freeform 479"/>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115" name="Freeform 480"/>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116" name="Freeform 481"/>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063" name="Group 836"/>
            <p:cNvGrpSpPr>
              <a:grpSpLocks/>
            </p:cNvGrpSpPr>
            <p:nvPr/>
          </p:nvGrpSpPr>
          <p:grpSpPr bwMode="auto">
            <a:xfrm>
              <a:off x="4892" y="2306"/>
              <a:ext cx="71" cy="46"/>
              <a:chOff x="2323" y="1853"/>
              <a:chExt cx="1129" cy="608"/>
            </a:xfrm>
          </p:grpSpPr>
          <p:sp>
            <p:nvSpPr>
              <p:cNvPr id="25097" name="Freeform 837"/>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098" name="Freeform 838"/>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099" name="Freeform 839"/>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100" name="Freeform 840"/>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101" name="Freeform 841"/>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102" name="Freeform 842"/>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103" name="Freeform 843"/>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104" name="Freeform 844"/>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105" name="Freeform 845"/>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106" name="Freeform 846"/>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064" name="Group 847"/>
            <p:cNvGrpSpPr>
              <a:grpSpLocks/>
            </p:cNvGrpSpPr>
            <p:nvPr/>
          </p:nvGrpSpPr>
          <p:grpSpPr bwMode="auto">
            <a:xfrm>
              <a:off x="3680" y="2522"/>
              <a:ext cx="71" cy="46"/>
              <a:chOff x="2323" y="1853"/>
              <a:chExt cx="1129" cy="608"/>
            </a:xfrm>
          </p:grpSpPr>
          <p:sp>
            <p:nvSpPr>
              <p:cNvPr id="25087" name="Freeform 848"/>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088" name="Freeform 849"/>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089" name="Freeform 850"/>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090" name="Freeform 851"/>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091" name="Freeform 852"/>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092" name="Freeform 853"/>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093" name="Freeform 854"/>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094" name="Freeform 855"/>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095" name="Freeform 856"/>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096" name="Freeform 857"/>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065" name="Group 1397"/>
            <p:cNvGrpSpPr>
              <a:grpSpLocks/>
            </p:cNvGrpSpPr>
            <p:nvPr/>
          </p:nvGrpSpPr>
          <p:grpSpPr bwMode="auto">
            <a:xfrm>
              <a:off x="1953" y="3138"/>
              <a:ext cx="71" cy="46"/>
              <a:chOff x="2323" y="1853"/>
              <a:chExt cx="1129" cy="608"/>
            </a:xfrm>
          </p:grpSpPr>
          <p:sp>
            <p:nvSpPr>
              <p:cNvPr id="25077" name="Freeform 1398"/>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078" name="Freeform 1399"/>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079" name="Freeform 1400"/>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080" name="Freeform 1401"/>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081" name="Freeform 1402"/>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082" name="Freeform 1403"/>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083" name="Freeform 1404"/>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084" name="Freeform 1405"/>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085" name="Freeform 1406"/>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086" name="Freeform 1407"/>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5066" name="Group 1463"/>
            <p:cNvGrpSpPr>
              <a:grpSpLocks/>
            </p:cNvGrpSpPr>
            <p:nvPr/>
          </p:nvGrpSpPr>
          <p:grpSpPr bwMode="auto">
            <a:xfrm flipH="1">
              <a:off x="4244" y="2798"/>
              <a:ext cx="77" cy="46"/>
              <a:chOff x="2323" y="1853"/>
              <a:chExt cx="1129" cy="608"/>
            </a:xfrm>
          </p:grpSpPr>
          <p:sp>
            <p:nvSpPr>
              <p:cNvPr id="25067" name="Freeform 1464"/>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068" name="Freeform 1465"/>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069" name="Freeform 1466"/>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070" name="Freeform 1467"/>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071" name="Freeform 1468"/>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072" name="Freeform 1469"/>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073" name="Freeform 1470"/>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074" name="Freeform 1471"/>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075" name="Freeform 1472"/>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076" name="Freeform 1473"/>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grpSp>
        <p:nvGrpSpPr>
          <p:cNvPr id="25350" name="Group 1609"/>
          <p:cNvGrpSpPr>
            <a:grpSpLocks/>
          </p:cNvGrpSpPr>
          <p:nvPr/>
        </p:nvGrpSpPr>
        <p:grpSpPr bwMode="auto">
          <a:xfrm>
            <a:off x="2046289" y="3622676"/>
            <a:ext cx="7870825" cy="2892425"/>
            <a:chOff x="329" y="2282"/>
            <a:chExt cx="4958" cy="1822"/>
          </a:xfrm>
        </p:grpSpPr>
        <p:grpSp>
          <p:nvGrpSpPr>
            <p:cNvPr id="24947" name="Group 603"/>
            <p:cNvGrpSpPr>
              <a:grpSpLocks/>
            </p:cNvGrpSpPr>
            <p:nvPr/>
          </p:nvGrpSpPr>
          <p:grpSpPr bwMode="auto">
            <a:xfrm flipH="1">
              <a:off x="3002" y="2918"/>
              <a:ext cx="71" cy="46"/>
              <a:chOff x="2323" y="1853"/>
              <a:chExt cx="1129" cy="608"/>
            </a:xfrm>
          </p:grpSpPr>
          <p:sp>
            <p:nvSpPr>
              <p:cNvPr id="25047" name="Freeform 604"/>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048" name="Freeform 605"/>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049" name="Freeform 606"/>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050" name="Freeform 607"/>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051" name="Freeform 608"/>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052" name="Freeform 609"/>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053" name="Freeform 610"/>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054" name="Freeform 611"/>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055" name="Freeform 612"/>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056" name="Freeform 613"/>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12" name="Group 691"/>
            <p:cNvGrpSpPr>
              <a:grpSpLocks/>
            </p:cNvGrpSpPr>
            <p:nvPr/>
          </p:nvGrpSpPr>
          <p:grpSpPr bwMode="auto">
            <a:xfrm flipH="1">
              <a:off x="2084" y="3014"/>
              <a:ext cx="107" cy="70"/>
              <a:chOff x="2323" y="1853"/>
              <a:chExt cx="1129" cy="608"/>
            </a:xfrm>
          </p:grpSpPr>
          <p:sp>
            <p:nvSpPr>
              <p:cNvPr id="25037" name="Freeform 692"/>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038" name="Freeform 693"/>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039" name="Freeform 694"/>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040" name="Freeform 695"/>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041" name="Freeform 696"/>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042" name="Freeform 697"/>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043" name="Freeform 698"/>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044" name="Freeform 699"/>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045" name="Freeform 700"/>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046" name="Freeform 701"/>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949" name="Group 151"/>
            <p:cNvGrpSpPr>
              <a:grpSpLocks/>
            </p:cNvGrpSpPr>
            <p:nvPr/>
          </p:nvGrpSpPr>
          <p:grpSpPr bwMode="auto">
            <a:xfrm>
              <a:off x="860" y="2771"/>
              <a:ext cx="116" cy="61"/>
              <a:chOff x="2323" y="1853"/>
              <a:chExt cx="1129" cy="608"/>
            </a:xfrm>
          </p:grpSpPr>
          <p:sp>
            <p:nvSpPr>
              <p:cNvPr id="25027" name="Freeform 152"/>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028" name="Freeform 153"/>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029" name="Freeform 154"/>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030" name="Freeform 155"/>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031" name="Freeform 156"/>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032" name="Freeform 157"/>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033" name="Freeform 158"/>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034" name="Freeform 159"/>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035" name="Freeform 160"/>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036" name="Freeform 161"/>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950" name="Group 195"/>
            <p:cNvGrpSpPr>
              <a:grpSpLocks/>
            </p:cNvGrpSpPr>
            <p:nvPr/>
          </p:nvGrpSpPr>
          <p:grpSpPr bwMode="auto">
            <a:xfrm>
              <a:off x="2852" y="2282"/>
              <a:ext cx="71" cy="46"/>
              <a:chOff x="2323" y="1853"/>
              <a:chExt cx="1129" cy="608"/>
            </a:xfrm>
          </p:grpSpPr>
          <p:sp>
            <p:nvSpPr>
              <p:cNvPr id="25017" name="Freeform 196"/>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018" name="Freeform 197"/>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019" name="Freeform 198"/>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020" name="Freeform 199"/>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021" name="Freeform 200"/>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022" name="Freeform 201"/>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023" name="Freeform 202"/>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024" name="Freeform 203"/>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025" name="Freeform 204"/>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026" name="Freeform 205"/>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951" name="Group 713"/>
            <p:cNvGrpSpPr>
              <a:grpSpLocks/>
            </p:cNvGrpSpPr>
            <p:nvPr/>
          </p:nvGrpSpPr>
          <p:grpSpPr bwMode="auto">
            <a:xfrm>
              <a:off x="329" y="3275"/>
              <a:ext cx="86" cy="49"/>
              <a:chOff x="2323" y="1853"/>
              <a:chExt cx="1129" cy="608"/>
            </a:xfrm>
          </p:grpSpPr>
          <p:sp>
            <p:nvSpPr>
              <p:cNvPr id="25007" name="Freeform 714"/>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5008" name="Freeform 715"/>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5009" name="Freeform 716"/>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010" name="Freeform 717"/>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011" name="Freeform 718"/>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012" name="Freeform 719"/>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013" name="Freeform 720"/>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014" name="Freeform 721"/>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015" name="Freeform 722"/>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016" name="Freeform 723"/>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952" name="Group 869"/>
            <p:cNvGrpSpPr>
              <a:grpSpLocks/>
            </p:cNvGrpSpPr>
            <p:nvPr/>
          </p:nvGrpSpPr>
          <p:grpSpPr bwMode="auto">
            <a:xfrm>
              <a:off x="1100" y="4058"/>
              <a:ext cx="71" cy="46"/>
              <a:chOff x="2323" y="1853"/>
              <a:chExt cx="1129" cy="608"/>
            </a:xfrm>
          </p:grpSpPr>
          <p:sp>
            <p:nvSpPr>
              <p:cNvPr id="24997" name="Freeform 870"/>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998" name="Freeform 871"/>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999" name="Freeform 872"/>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5000" name="Freeform 873"/>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5001" name="Freeform 874"/>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5002" name="Freeform 875"/>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5003" name="Freeform 876"/>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5004" name="Freeform 877"/>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5005" name="Freeform 878"/>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5006" name="Freeform 879"/>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953" name="Group 880"/>
            <p:cNvGrpSpPr>
              <a:grpSpLocks/>
            </p:cNvGrpSpPr>
            <p:nvPr/>
          </p:nvGrpSpPr>
          <p:grpSpPr bwMode="auto">
            <a:xfrm>
              <a:off x="5201" y="2507"/>
              <a:ext cx="86" cy="49"/>
              <a:chOff x="2323" y="1853"/>
              <a:chExt cx="1129" cy="608"/>
            </a:xfrm>
          </p:grpSpPr>
          <p:sp>
            <p:nvSpPr>
              <p:cNvPr id="24987" name="Freeform 881"/>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988" name="Freeform 882"/>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989" name="Freeform 883"/>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990" name="Freeform 884"/>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991" name="Freeform 885"/>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992" name="Freeform 886"/>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993" name="Freeform 887"/>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994" name="Freeform 888"/>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995" name="Freeform 889"/>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996" name="Freeform 890"/>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954" name="Group 1386"/>
            <p:cNvGrpSpPr>
              <a:grpSpLocks/>
            </p:cNvGrpSpPr>
            <p:nvPr/>
          </p:nvGrpSpPr>
          <p:grpSpPr bwMode="auto">
            <a:xfrm>
              <a:off x="1182" y="2355"/>
              <a:ext cx="86" cy="49"/>
              <a:chOff x="2323" y="1853"/>
              <a:chExt cx="1129" cy="608"/>
            </a:xfrm>
          </p:grpSpPr>
          <p:sp>
            <p:nvSpPr>
              <p:cNvPr id="24977" name="Freeform 1387"/>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978" name="Freeform 1388"/>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979" name="Freeform 1389"/>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980" name="Freeform 1390"/>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981" name="Freeform 1391"/>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982" name="Freeform 1392"/>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983" name="Freeform 1393"/>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984" name="Freeform 1394"/>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985" name="Freeform 1395"/>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986" name="Freeform 1396"/>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955" name="Group 1507"/>
            <p:cNvGrpSpPr>
              <a:grpSpLocks/>
            </p:cNvGrpSpPr>
            <p:nvPr/>
          </p:nvGrpSpPr>
          <p:grpSpPr bwMode="auto">
            <a:xfrm>
              <a:off x="4626" y="2560"/>
              <a:ext cx="71" cy="46"/>
              <a:chOff x="2323" y="1853"/>
              <a:chExt cx="1129" cy="608"/>
            </a:xfrm>
          </p:grpSpPr>
          <p:sp>
            <p:nvSpPr>
              <p:cNvPr id="24967" name="Freeform 1508"/>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968" name="Freeform 1509"/>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969" name="Freeform 1510"/>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970" name="Freeform 1511"/>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971" name="Freeform 1512"/>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972" name="Freeform 1513"/>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973" name="Freeform 1514"/>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974" name="Freeform 1515"/>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975" name="Freeform 1516"/>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976" name="Freeform 1517"/>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956" name="Group 1518"/>
            <p:cNvGrpSpPr>
              <a:grpSpLocks/>
            </p:cNvGrpSpPr>
            <p:nvPr/>
          </p:nvGrpSpPr>
          <p:grpSpPr bwMode="auto">
            <a:xfrm>
              <a:off x="4077" y="2357"/>
              <a:ext cx="71" cy="46"/>
              <a:chOff x="2323" y="1853"/>
              <a:chExt cx="1129" cy="608"/>
            </a:xfrm>
          </p:grpSpPr>
          <p:sp>
            <p:nvSpPr>
              <p:cNvPr id="24957" name="Freeform 1519"/>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958" name="Freeform 1520"/>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959" name="Freeform 1521"/>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960" name="Freeform 1522"/>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961" name="Freeform 1523"/>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962" name="Freeform 1524"/>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963" name="Freeform 1525"/>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964" name="Freeform 1526"/>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965" name="Freeform 1527"/>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966" name="Freeform 1528"/>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grpSp>
        <p:nvGrpSpPr>
          <p:cNvPr id="25481" name="Group 1611"/>
          <p:cNvGrpSpPr>
            <a:grpSpLocks/>
          </p:cNvGrpSpPr>
          <p:nvPr/>
        </p:nvGrpSpPr>
        <p:grpSpPr bwMode="auto">
          <a:xfrm>
            <a:off x="8180389" y="3621088"/>
            <a:ext cx="1946275" cy="1231900"/>
            <a:chOff x="4193" y="2281"/>
            <a:chExt cx="1226" cy="776"/>
          </a:xfrm>
        </p:grpSpPr>
        <p:grpSp>
          <p:nvGrpSpPr>
            <p:cNvPr id="24804" name="Group 493"/>
            <p:cNvGrpSpPr>
              <a:grpSpLocks/>
            </p:cNvGrpSpPr>
            <p:nvPr/>
          </p:nvGrpSpPr>
          <p:grpSpPr bwMode="auto">
            <a:xfrm flipH="1">
              <a:off x="4193" y="2639"/>
              <a:ext cx="116" cy="61"/>
              <a:chOff x="2323" y="1853"/>
              <a:chExt cx="1129" cy="608"/>
            </a:xfrm>
          </p:grpSpPr>
          <p:sp>
            <p:nvSpPr>
              <p:cNvPr id="24937" name="Freeform 494"/>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938" name="Freeform 495"/>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939" name="Freeform 496"/>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940" name="Freeform 497"/>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941" name="Freeform 498"/>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942" name="Freeform 499"/>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943" name="Freeform 500"/>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944" name="Freeform 501"/>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945" name="Freeform 502"/>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946" name="Freeform 503"/>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805" name="Group 625"/>
            <p:cNvGrpSpPr>
              <a:grpSpLocks/>
            </p:cNvGrpSpPr>
            <p:nvPr/>
          </p:nvGrpSpPr>
          <p:grpSpPr bwMode="auto">
            <a:xfrm flipH="1">
              <a:off x="5042" y="2903"/>
              <a:ext cx="86" cy="49"/>
              <a:chOff x="2323" y="1853"/>
              <a:chExt cx="1129" cy="608"/>
            </a:xfrm>
          </p:grpSpPr>
          <p:sp>
            <p:nvSpPr>
              <p:cNvPr id="24927" name="Freeform 626"/>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928" name="Freeform 627"/>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929" name="Freeform 628"/>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930" name="Freeform 629"/>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931" name="Freeform 630"/>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932" name="Freeform 631"/>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933" name="Freeform 632"/>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934" name="Freeform 633"/>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935" name="Freeform 634"/>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936" name="Freeform 635"/>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806" name="Group 261"/>
            <p:cNvGrpSpPr>
              <a:grpSpLocks/>
            </p:cNvGrpSpPr>
            <p:nvPr/>
          </p:nvGrpSpPr>
          <p:grpSpPr bwMode="auto">
            <a:xfrm>
              <a:off x="5348" y="2918"/>
              <a:ext cx="71" cy="46"/>
              <a:chOff x="2323" y="1853"/>
              <a:chExt cx="1129" cy="608"/>
            </a:xfrm>
          </p:grpSpPr>
          <p:sp>
            <p:nvSpPr>
              <p:cNvPr id="24917" name="Freeform 262"/>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918" name="Freeform 263"/>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919" name="Freeform 264"/>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920" name="Freeform 265"/>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921" name="Freeform 266"/>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922" name="Freeform 267"/>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923" name="Freeform 268"/>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924" name="Freeform 269"/>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925" name="Freeform 270"/>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926" name="Freeform 271"/>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807" name="Group 438"/>
            <p:cNvGrpSpPr>
              <a:grpSpLocks/>
            </p:cNvGrpSpPr>
            <p:nvPr/>
          </p:nvGrpSpPr>
          <p:grpSpPr bwMode="auto">
            <a:xfrm>
              <a:off x="4793" y="2675"/>
              <a:ext cx="86" cy="49"/>
              <a:chOff x="2323" y="1853"/>
              <a:chExt cx="1129" cy="608"/>
            </a:xfrm>
          </p:grpSpPr>
          <p:sp>
            <p:nvSpPr>
              <p:cNvPr id="24907" name="Freeform 439"/>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908" name="Freeform 440"/>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909" name="Freeform 441"/>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910" name="Freeform 442"/>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911" name="Freeform 443"/>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912" name="Freeform 444"/>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913" name="Freeform 445"/>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914" name="Freeform 446"/>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915" name="Freeform 447"/>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916" name="Freeform 448"/>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808" name="Group 726"/>
            <p:cNvGrpSpPr>
              <a:grpSpLocks/>
            </p:cNvGrpSpPr>
            <p:nvPr/>
          </p:nvGrpSpPr>
          <p:grpSpPr bwMode="auto">
            <a:xfrm>
              <a:off x="4934" y="2435"/>
              <a:ext cx="107" cy="70"/>
              <a:chOff x="2323" y="1853"/>
              <a:chExt cx="1129" cy="608"/>
            </a:xfrm>
          </p:grpSpPr>
          <p:sp>
            <p:nvSpPr>
              <p:cNvPr id="24897" name="Freeform 727"/>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898" name="Freeform 728"/>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899" name="Freeform 729"/>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900" name="Freeform 730"/>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901" name="Freeform 731"/>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902" name="Freeform 732"/>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903" name="Freeform 733"/>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904" name="Freeform 734"/>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905" name="Freeform 735"/>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906" name="Freeform 736"/>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809" name="Group 924"/>
            <p:cNvGrpSpPr>
              <a:grpSpLocks/>
            </p:cNvGrpSpPr>
            <p:nvPr/>
          </p:nvGrpSpPr>
          <p:grpSpPr bwMode="auto">
            <a:xfrm>
              <a:off x="4244" y="2990"/>
              <a:ext cx="71" cy="46"/>
              <a:chOff x="2323" y="1853"/>
              <a:chExt cx="1129" cy="608"/>
            </a:xfrm>
          </p:grpSpPr>
          <p:sp>
            <p:nvSpPr>
              <p:cNvPr id="24887" name="Freeform 925"/>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888" name="Freeform 926"/>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889" name="Freeform 927"/>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890" name="Freeform 928"/>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891" name="Freeform 929"/>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892" name="Freeform 930"/>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893" name="Freeform 931"/>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894" name="Freeform 932"/>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895" name="Freeform 933"/>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896" name="Freeform 934"/>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810" name="Group 1474"/>
            <p:cNvGrpSpPr>
              <a:grpSpLocks/>
            </p:cNvGrpSpPr>
            <p:nvPr/>
          </p:nvGrpSpPr>
          <p:grpSpPr bwMode="auto">
            <a:xfrm>
              <a:off x="4734" y="2395"/>
              <a:ext cx="92" cy="55"/>
              <a:chOff x="2323" y="1853"/>
              <a:chExt cx="1129" cy="608"/>
            </a:xfrm>
          </p:grpSpPr>
          <p:sp>
            <p:nvSpPr>
              <p:cNvPr id="24877" name="Freeform 1475"/>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878" name="Freeform 1476"/>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879" name="Freeform 1477"/>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880" name="Freeform 1478"/>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881" name="Freeform 1479"/>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882" name="Freeform 1480"/>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883" name="Freeform 1481"/>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884" name="Freeform 1482"/>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885" name="Freeform 1483"/>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886" name="Freeform 1484"/>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811" name="Group 1485"/>
            <p:cNvGrpSpPr>
              <a:grpSpLocks/>
            </p:cNvGrpSpPr>
            <p:nvPr/>
          </p:nvGrpSpPr>
          <p:grpSpPr bwMode="auto">
            <a:xfrm>
              <a:off x="4518" y="2281"/>
              <a:ext cx="116" cy="61"/>
              <a:chOff x="2323" y="1853"/>
              <a:chExt cx="1129" cy="608"/>
            </a:xfrm>
          </p:grpSpPr>
          <p:sp>
            <p:nvSpPr>
              <p:cNvPr id="24867" name="Freeform 1486"/>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868" name="Freeform 1487"/>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869" name="Freeform 1488"/>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870" name="Freeform 1489"/>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871" name="Freeform 1490"/>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872" name="Freeform 1491"/>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873" name="Freeform 1492"/>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874" name="Freeform 1493"/>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875" name="Freeform 1494"/>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876" name="Freeform 1495"/>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812" name="Group 1496"/>
            <p:cNvGrpSpPr>
              <a:grpSpLocks/>
            </p:cNvGrpSpPr>
            <p:nvPr/>
          </p:nvGrpSpPr>
          <p:grpSpPr bwMode="auto">
            <a:xfrm>
              <a:off x="4266" y="2992"/>
              <a:ext cx="71" cy="46"/>
              <a:chOff x="2323" y="1853"/>
              <a:chExt cx="1129" cy="608"/>
            </a:xfrm>
          </p:grpSpPr>
          <p:sp>
            <p:nvSpPr>
              <p:cNvPr id="24857" name="Freeform 1497"/>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858" name="Freeform 1498"/>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859" name="Freeform 1499"/>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860" name="Freeform 1500"/>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861" name="Freeform 1501"/>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862" name="Freeform 1502"/>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863" name="Freeform 1503"/>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864" name="Freeform 1504"/>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865" name="Freeform 1505"/>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866" name="Freeform 1506"/>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813" name="Group 1529"/>
            <p:cNvGrpSpPr>
              <a:grpSpLocks/>
            </p:cNvGrpSpPr>
            <p:nvPr/>
          </p:nvGrpSpPr>
          <p:grpSpPr bwMode="auto">
            <a:xfrm>
              <a:off x="4287" y="2377"/>
              <a:ext cx="86" cy="49"/>
              <a:chOff x="2323" y="1853"/>
              <a:chExt cx="1129" cy="608"/>
            </a:xfrm>
          </p:grpSpPr>
          <p:sp>
            <p:nvSpPr>
              <p:cNvPr id="24847" name="Freeform 1530"/>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848" name="Freeform 1531"/>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849" name="Freeform 1532"/>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850" name="Freeform 1533"/>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851" name="Freeform 1534"/>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852" name="Freeform 1535"/>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853" name="Freeform 1536"/>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854" name="Freeform 1537"/>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855" name="Freeform 1538"/>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856" name="Freeform 1539"/>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814" name="Group 1540"/>
            <p:cNvGrpSpPr>
              <a:grpSpLocks/>
            </p:cNvGrpSpPr>
            <p:nvPr/>
          </p:nvGrpSpPr>
          <p:grpSpPr bwMode="auto">
            <a:xfrm>
              <a:off x="5227" y="2731"/>
              <a:ext cx="71" cy="46"/>
              <a:chOff x="2323" y="1853"/>
              <a:chExt cx="1129" cy="608"/>
            </a:xfrm>
          </p:grpSpPr>
          <p:sp>
            <p:nvSpPr>
              <p:cNvPr id="24837" name="Freeform 1541"/>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838" name="Freeform 1542"/>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839" name="Freeform 1543"/>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840" name="Freeform 1544"/>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841" name="Freeform 1545"/>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842" name="Freeform 1546"/>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843" name="Freeform 1547"/>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844" name="Freeform 1548"/>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845" name="Freeform 1549"/>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846" name="Freeform 1550"/>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815" name="Group 1551"/>
            <p:cNvGrpSpPr>
              <a:grpSpLocks/>
            </p:cNvGrpSpPr>
            <p:nvPr/>
          </p:nvGrpSpPr>
          <p:grpSpPr bwMode="auto">
            <a:xfrm>
              <a:off x="4855" y="2816"/>
              <a:ext cx="86" cy="49"/>
              <a:chOff x="2323" y="1853"/>
              <a:chExt cx="1129" cy="608"/>
            </a:xfrm>
          </p:grpSpPr>
          <p:sp>
            <p:nvSpPr>
              <p:cNvPr id="24827" name="Freeform 1552"/>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828" name="Freeform 1553"/>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829" name="Freeform 1554"/>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830" name="Freeform 1555"/>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831" name="Freeform 1556"/>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832" name="Freeform 1557"/>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833" name="Freeform 1558"/>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834" name="Freeform 1559"/>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835" name="Freeform 1560"/>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836" name="Freeform 1561"/>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816" name="Group 1573"/>
            <p:cNvGrpSpPr>
              <a:grpSpLocks/>
            </p:cNvGrpSpPr>
            <p:nvPr/>
          </p:nvGrpSpPr>
          <p:grpSpPr bwMode="auto">
            <a:xfrm flipH="1">
              <a:off x="5198" y="2972"/>
              <a:ext cx="146" cy="85"/>
              <a:chOff x="2323" y="1853"/>
              <a:chExt cx="1129" cy="608"/>
            </a:xfrm>
          </p:grpSpPr>
          <p:sp>
            <p:nvSpPr>
              <p:cNvPr id="24817" name="Freeform 1574"/>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818" name="Freeform 1575"/>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819" name="Freeform 1576"/>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820" name="Freeform 1577"/>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821" name="Freeform 1578"/>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822" name="Freeform 1579"/>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823" name="Freeform 1580"/>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824" name="Freeform 1581"/>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825" name="Freeform 1582"/>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826" name="Freeform 1583"/>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grpSp>
        <p:nvGrpSpPr>
          <p:cNvPr id="25695" name="Group 1610"/>
          <p:cNvGrpSpPr>
            <a:grpSpLocks/>
          </p:cNvGrpSpPr>
          <p:nvPr/>
        </p:nvGrpSpPr>
        <p:grpSpPr bwMode="auto">
          <a:xfrm>
            <a:off x="1760539" y="3365500"/>
            <a:ext cx="2905125" cy="1422400"/>
            <a:chOff x="149" y="2120"/>
            <a:chExt cx="1830" cy="896"/>
          </a:xfrm>
        </p:grpSpPr>
        <p:grpSp>
          <p:nvGrpSpPr>
            <p:cNvPr id="24683" name="Group 394"/>
            <p:cNvGrpSpPr>
              <a:grpSpLocks/>
            </p:cNvGrpSpPr>
            <p:nvPr/>
          </p:nvGrpSpPr>
          <p:grpSpPr bwMode="auto">
            <a:xfrm flipH="1">
              <a:off x="1634" y="2120"/>
              <a:ext cx="146" cy="85"/>
              <a:chOff x="2323" y="1853"/>
              <a:chExt cx="1129" cy="608"/>
            </a:xfrm>
          </p:grpSpPr>
          <p:sp>
            <p:nvSpPr>
              <p:cNvPr id="24794" name="Freeform 395"/>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795" name="Freeform 396"/>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796" name="Freeform 397"/>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797" name="Freeform 398"/>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798" name="Freeform 399"/>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799" name="Freeform 400"/>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800" name="Freeform 401"/>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801" name="Freeform 402"/>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802" name="Freeform 403"/>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803" name="Freeform 404"/>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684" name="Group 570"/>
            <p:cNvGrpSpPr>
              <a:grpSpLocks/>
            </p:cNvGrpSpPr>
            <p:nvPr/>
          </p:nvGrpSpPr>
          <p:grpSpPr bwMode="auto">
            <a:xfrm flipH="1">
              <a:off x="1133" y="2225"/>
              <a:ext cx="92" cy="55"/>
              <a:chOff x="2323" y="1853"/>
              <a:chExt cx="1129" cy="608"/>
            </a:xfrm>
          </p:grpSpPr>
          <p:sp>
            <p:nvSpPr>
              <p:cNvPr id="24784" name="Freeform 571"/>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785" name="Freeform 572"/>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786" name="Freeform 573"/>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787" name="Freeform 574"/>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788" name="Freeform 575"/>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789" name="Freeform 576"/>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790" name="Freeform 577"/>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791" name="Freeform 578"/>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792" name="Freeform 579"/>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793" name="Freeform 580"/>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685" name="Group 636"/>
            <p:cNvGrpSpPr>
              <a:grpSpLocks/>
            </p:cNvGrpSpPr>
            <p:nvPr/>
          </p:nvGrpSpPr>
          <p:grpSpPr bwMode="auto">
            <a:xfrm flipH="1">
              <a:off x="1908" y="2339"/>
              <a:ext cx="71" cy="46"/>
              <a:chOff x="2323" y="1853"/>
              <a:chExt cx="1129" cy="608"/>
            </a:xfrm>
          </p:grpSpPr>
          <p:sp>
            <p:nvSpPr>
              <p:cNvPr id="24774" name="Freeform 637"/>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775" name="Freeform 638"/>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776" name="Freeform 639"/>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777" name="Freeform 640"/>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778" name="Freeform 641"/>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779" name="Freeform 642"/>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780" name="Freeform 643"/>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781" name="Freeform 644"/>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782" name="Freeform 645"/>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783" name="Freeform 646"/>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686" name="Group 669"/>
            <p:cNvGrpSpPr>
              <a:grpSpLocks/>
            </p:cNvGrpSpPr>
            <p:nvPr/>
          </p:nvGrpSpPr>
          <p:grpSpPr bwMode="auto">
            <a:xfrm flipH="1">
              <a:off x="712" y="2634"/>
              <a:ext cx="86" cy="49"/>
              <a:chOff x="2323" y="1853"/>
              <a:chExt cx="1129" cy="608"/>
            </a:xfrm>
          </p:grpSpPr>
          <p:sp>
            <p:nvSpPr>
              <p:cNvPr id="24764" name="Freeform 670"/>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765" name="Freeform 671"/>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766" name="Freeform 672"/>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767" name="Freeform 673"/>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768" name="Freeform 674"/>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769" name="Freeform 675"/>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770" name="Freeform 676"/>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771" name="Freeform 677"/>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772" name="Freeform 678"/>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773" name="Freeform 679"/>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687" name="Group 173"/>
            <p:cNvGrpSpPr>
              <a:grpSpLocks/>
            </p:cNvGrpSpPr>
            <p:nvPr/>
          </p:nvGrpSpPr>
          <p:grpSpPr bwMode="auto">
            <a:xfrm>
              <a:off x="149" y="2219"/>
              <a:ext cx="86" cy="49"/>
              <a:chOff x="2323" y="1853"/>
              <a:chExt cx="1129" cy="608"/>
            </a:xfrm>
          </p:grpSpPr>
          <p:sp>
            <p:nvSpPr>
              <p:cNvPr id="24754" name="Freeform 174"/>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755" name="Freeform 175"/>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756" name="Freeform 176"/>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757" name="Freeform 177"/>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758" name="Freeform 178"/>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759" name="Freeform 179"/>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760" name="Freeform 180"/>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761" name="Freeform 181"/>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762" name="Freeform 182"/>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763" name="Freeform 183"/>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688" name="Group 228"/>
            <p:cNvGrpSpPr>
              <a:grpSpLocks/>
            </p:cNvGrpSpPr>
            <p:nvPr/>
          </p:nvGrpSpPr>
          <p:grpSpPr bwMode="auto">
            <a:xfrm>
              <a:off x="560" y="2789"/>
              <a:ext cx="92" cy="55"/>
              <a:chOff x="2323" y="1853"/>
              <a:chExt cx="1129" cy="608"/>
            </a:xfrm>
          </p:grpSpPr>
          <p:sp>
            <p:nvSpPr>
              <p:cNvPr id="24744" name="Freeform 229"/>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745" name="Freeform 230"/>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746" name="Freeform 231"/>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747" name="Freeform 232"/>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748" name="Freeform 233"/>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749" name="Freeform 234"/>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750" name="Freeform 235"/>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751" name="Freeform 236"/>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752" name="Freeform 237"/>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753" name="Freeform 238"/>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689" name="Group 427"/>
            <p:cNvGrpSpPr>
              <a:grpSpLocks/>
            </p:cNvGrpSpPr>
            <p:nvPr/>
          </p:nvGrpSpPr>
          <p:grpSpPr bwMode="auto">
            <a:xfrm>
              <a:off x="1362" y="2918"/>
              <a:ext cx="71" cy="46"/>
              <a:chOff x="2323" y="1853"/>
              <a:chExt cx="1129" cy="608"/>
            </a:xfrm>
          </p:grpSpPr>
          <p:sp>
            <p:nvSpPr>
              <p:cNvPr id="24734" name="Freeform 428"/>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735" name="Freeform 429"/>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736" name="Freeform 430"/>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737" name="Freeform 431"/>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738" name="Freeform 432"/>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739" name="Freeform 433"/>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740" name="Freeform 434"/>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741" name="Freeform 435"/>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742" name="Freeform 436"/>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743" name="Freeform 437"/>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690" name="Group 1353"/>
            <p:cNvGrpSpPr>
              <a:grpSpLocks/>
            </p:cNvGrpSpPr>
            <p:nvPr/>
          </p:nvGrpSpPr>
          <p:grpSpPr bwMode="auto">
            <a:xfrm>
              <a:off x="1161" y="2970"/>
              <a:ext cx="71" cy="46"/>
              <a:chOff x="2323" y="1853"/>
              <a:chExt cx="1129" cy="608"/>
            </a:xfrm>
          </p:grpSpPr>
          <p:sp>
            <p:nvSpPr>
              <p:cNvPr id="24724" name="Freeform 1354"/>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725" name="Freeform 1355"/>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726" name="Freeform 1356"/>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727" name="Freeform 1357"/>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728" name="Freeform 1358"/>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729" name="Freeform 1359"/>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730" name="Freeform 1360"/>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731" name="Freeform 1361"/>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732" name="Freeform 1362"/>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733" name="Freeform 1363"/>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691" name="Group 1364"/>
            <p:cNvGrpSpPr>
              <a:grpSpLocks/>
            </p:cNvGrpSpPr>
            <p:nvPr/>
          </p:nvGrpSpPr>
          <p:grpSpPr bwMode="auto">
            <a:xfrm>
              <a:off x="1668" y="2606"/>
              <a:ext cx="71" cy="46"/>
              <a:chOff x="2323" y="1853"/>
              <a:chExt cx="1129" cy="608"/>
            </a:xfrm>
          </p:grpSpPr>
          <p:sp>
            <p:nvSpPr>
              <p:cNvPr id="24714" name="Freeform 1365"/>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715" name="Freeform 1366"/>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716" name="Freeform 1367"/>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717" name="Freeform 1368"/>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718" name="Freeform 1369"/>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719" name="Freeform 1370"/>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720" name="Freeform 1371"/>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721" name="Freeform 1372"/>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722" name="Freeform 1373"/>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723" name="Freeform 1374"/>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692" name="Group 1375"/>
            <p:cNvGrpSpPr>
              <a:grpSpLocks/>
            </p:cNvGrpSpPr>
            <p:nvPr/>
          </p:nvGrpSpPr>
          <p:grpSpPr bwMode="auto">
            <a:xfrm>
              <a:off x="1029" y="2538"/>
              <a:ext cx="71" cy="46"/>
              <a:chOff x="2323" y="1853"/>
              <a:chExt cx="1129" cy="608"/>
            </a:xfrm>
          </p:grpSpPr>
          <p:sp>
            <p:nvSpPr>
              <p:cNvPr id="24704" name="Freeform 1376"/>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705" name="Freeform 1377"/>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706" name="Freeform 1378"/>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707" name="Freeform 1379"/>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708" name="Freeform 1380"/>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709" name="Freeform 1381"/>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710" name="Freeform 1382"/>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711" name="Freeform 1383"/>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712" name="Freeform 1384"/>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713" name="Freeform 1385"/>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693" name="Group 1584"/>
            <p:cNvGrpSpPr>
              <a:grpSpLocks/>
            </p:cNvGrpSpPr>
            <p:nvPr/>
          </p:nvGrpSpPr>
          <p:grpSpPr bwMode="auto">
            <a:xfrm flipH="1">
              <a:off x="228" y="2328"/>
              <a:ext cx="146" cy="85"/>
              <a:chOff x="2323" y="1853"/>
              <a:chExt cx="1129" cy="608"/>
            </a:xfrm>
          </p:grpSpPr>
          <p:sp>
            <p:nvSpPr>
              <p:cNvPr id="24694" name="Freeform 1585"/>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695" name="Freeform 1586"/>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696" name="Freeform 1587"/>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697" name="Freeform 1588"/>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698" name="Freeform 1589"/>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699" name="Freeform 1590"/>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700" name="Freeform 1591"/>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701" name="Freeform 1592"/>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702" name="Freeform 1593"/>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703" name="Freeform 1594"/>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grpSp>
        <p:nvGrpSpPr>
          <p:cNvPr id="20490" name="Group 1614"/>
          <p:cNvGrpSpPr>
            <a:grpSpLocks/>
          </p:cNvGrpSpPr>
          <p:nvPr/>
        </p:nvGrpSpPr>
        <p:grpSpPr bwMode="auto">
          <a:xfrm>
            <a:off x="2084388" y="3351214"/>
            <a:ext cx="6813550" cy="3241675"/>
            <a:chOff x="353" y="2111"/>
            <a:chExt cx="4292" cy="2042"/>
          </a:xfrm>
        </p:grpSpPr>
        <p:grpSp>
          <p:nvGrpSpPr>
            <p:cNvPr id="24595" name="Group 295"/>
            <p:cNvGrpSpPr>
              <a:grpSpLocks/>
            </p:cNvGrpSpPr>
            <p:nvPr/>
          </p:nvGrpSpPr>
          <p:grpSpPr bwMode="auto">
            <a:xfrm flipH="1">
              <a:off x="3128" y="2165"/>
              <a:ext cx="236" cy="151"/>
              <a:chOff x="2323" y="1853"/>
              <a:chExt cx="1129" cy="608"/>
            </a:xfrm>
          </p:grpSpPr>
          <p:sp>
            <p:nvSpPr>
              <p:cNvPr id="24673" name="Freeform 296"/>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674" name="Freeform 297"/>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675" name="Freeform 298"/>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676" name="Freeform 299"/>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677" name="Freeform 300"/>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678" name="Freeform 301"/>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679" name="Freeform 302"/>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680" name="Freeform 303"/>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681" name="Freeform 304"/>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682" name="Freeform 305"/>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596" name="Group 306"/>
            <p:cNvGrpSpPr>
              <a:grpSpLocks/>
            </p:cNvGrpSpPr>
            <p:nvPr/>
          </p:nvGrpSpPr>
          <p:grpSpPr bwMode="auto">
            <a:xfrm flipH="1">
              <a:off x="4190" y="2111"/>
              <a:ext cx="200" cy="133"/>
              <a:chOff x="2323" y="1853"/>
              <a:chExt cx="1129" cy="608"/>
            </a:xfrm>
          </p:grpSpPr>
          <p:sp>
            <p:nvSpPr>
              <p:cNvPr id="24663" name="Freeform 307"/>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664" name="Freeform 308"/>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665" name="Freeform 309"/>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666" name="Freeform 310"/>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667" name="Freeform 311"/>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668" name="Freeform 312"/>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669" name="Freeform 313"/>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670" name="Freeform 314"/>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671" name="Freeform 315"/>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672" name="Freeform 316"/>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597" name="Group 317"/>
            <p:cNvGrpSpPr>
              <a:grpSpLocks/>
            </p:cNvGrpSpPr>
            <p:nvPr/>
          </p:nvGrpSpPr>
          <p:grpSpPr bwMode="auto">
            <a:xfrm flipH="1">
              <a:off x="2189" y="2204"/>
              <a:ext cx="176" cy="100"/>
              <a:chOff x="2323" y="1853"/>
              <a:chExt cx="1129" cy="608"/>
            </a:xfrm>
          </p:grpSpPr>
          <p:sp>
            <p:nvSpPr>
              <p:cNvPr id="24653" name="Freeform 318"/>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654" name="Freeform 319"/>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655" name="Freeform 320"/>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656" name="Freeform 321"/>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657" name="Freeform 322"/>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658" name="Freeform 323"/>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659" name="Freeform 324"/>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660" name="Freeform 325"/>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661" name="Freeform 326"/>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662" name="Freeform 327"/>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598" name="Group 383"/>
            <p:cNvGrpSpPr>
              <a:grpSpLocks/>
            </p:cNvGrpSpPr>
            <p:nvPr/>
          </p:nvGrpSpPr>
          <p:grpSpPr bwMode="auto">
            <a:xfrm flipH="1">
              <a:off x="353" y="3596"/>
              <a:ext cx="176" cy="100"/>
              <a:chOff x="2323" y="1853"/>
              <a:chExt cx="1129" cy="608"/>
            </a:xfrm>
          </p:grpSpPr>
          <p:sp>
            <p:nvSpPr>
              <p:cNvPr id="24643" name="Freeform 384"/>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644" name="Freeform 385"/>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645" name="Freeform 386"/>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646" name="Freeform 387"/>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647" name="Freeform 388"/>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648" name="Freeform 389"/>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649" name="Freeform 390"/>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650" name="Freeform 391"/>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651" name="Freeform 392"/>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652" name="Freeform 393"/>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599" name="Group 1298"/>
            <p:cNvGrpSpPr>
              <a:grpSpLocks/>
            </p:cNvGrpSpPr>
            <p:nvPr/>
          </p:nvGrpSpPr>
          <p:grpSpPr bwMode="auto">
            <a:xfrm flipH="1">
              <a:off x="1195" y="2697"/>
              <a:ext cx="176" cy="100"/>
              <a:chOff x="2323" y="1853"/>
              <a:chExt cx="1129" cy="608"/>
            </a:xfrm>
          </p:grpSpPr>
          <p:sp>
            <p:nvSpPr>
              <p:cNvPr id="24633" name="Freeform 1299"/>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634" name="Freeform 1300"/>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635" name="Freeform 1301"/>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636" name="Freeform 1302"/>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637" name="Freeform 1303"/>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638" name="Freeform 1304"/>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639" name="Freeform 1305"/>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640" name="Freeform 1306"/>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641" name="Freeform 1307"/>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642" name="Freeform 1308"/>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600" name="Group 1441"/>
            <p:cNvGrpSpPr>
              <a:grpSpLocks/>
            </p:cNvGrpSpPr>
            <p:nvPr/>
          </p:nvGrpSpPr>
          <p:grpSpPr bwMode="auto">
            <a:xfrm flipH="1">
              <a:off x="4469" y="2574"/>
              <a:ext cx="176" cy="100"/>
              <a:chOff x="2323" y="1853"/>
              <a:chExt cx="1129" cy="608"/>
            </a:xfrm>
          </p:grpSpPr>
          <p:sp>
            <p:nvSpPr>
              <p:cNvPr id="24623" name="Freeform 1442"/>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624" name="Freeform 1443"/>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625" name="Freeform 1444"/>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626" name="Freeform 1445"/>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627" name="Freeform 1446"/>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628" name="Freeform 1447"/>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629" name="Freeform 1448"/>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630" name="Freeform 1449"/>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631" name="Freeform 1450"/>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632" name="Freeform 1451"/>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601" name="Group 1562"/>
            <p:cNvGrpSpPr>
              <a:grpSpLocks/>
            </p:cNvGrpSpPr>
            <p:nvPr/>
          </p:nvGrpSpPr>
          <p:grpSpPr bwMode="auto">
            <a:xfrm flipH="1">
              <a:off x="985" y="3300"/>
              <a:ext cx="146" cy="85"/>
              <a:chOff x="2323" y="1853"/>
              <a:chExt cx="1129" cy="608"/>
            </a:xfrm>
          </p:grpSpPr>
          <p:sp>
            <p:nvSpPr>
              <p:cNvPr id="24613" name="Freeform 1563"/>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614" name="Freeform 1564"/>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615" name="Freeform 1565"/>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616" name="Freeform 1566"/>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617" name="Freeform 1567"/>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618" name="Freeform 1568"/>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619" name="Freeform 1569"/>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620" name="Freeform 1570"/>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621" name="Freeform 1571"/>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622" name="Freeform 1572"/>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602" name="Group 1595"/>
            <p:cNvGrpSpPr>
              <a:grpSpLocks/>
            </p:cNvGrpSpPr>
            <p:nvPr/>
          </p:nvGrpSpPr>
          <p:grpSpPr bwMode="auto">
            <a:xfrm flipH="1">
              <a:off x="804" y="4068"/>
              <a:ext cx="146" cy="85"/>
              <a:chOff x="2323" y="1853"/>
              <a:chExt cx="1129" cy="608"/>
            </a:xfrm>
          </p:grpSpPr>
          <p:sp>
            <p:nvSpPr>
              <p:cNvPr id="24603" name="Freeform 1596"/>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4604" name="Freeform 1597"/>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4605" name="Freeform 1598"/>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4606" name="Freeform 1599"/>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4607" name="Freeform 1600"/>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4608" name="Freeform 1601"/>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4609" name="Freeform 1602"/>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4610" name="Freeform 1603"/>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4611" name="Freeform 1604"/>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4612" name="Freeform 1605"/>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pic>
        <p:nvPicPr>
          <p:cNvPr id="24594" name="Picture 1618" descr="arrow-pt-rt-ani"/>
          <p:cNvPicPr>
            <a:picLocks noChangeAspect="1" noChangeArrowheads="1" noCrop="1"/>
          </p:cNvPicPr>
          <p:nvPr/>
        </p:nvPicPr>
        <p:blipFill>
          <a:blip r:embed="rId2" cstate="print"/>
          <a:srcRect/>
          <a:stretch>
            <a:fillRect/>
          </a:stretch>
        </p:blipFill>
        <p:spPr bwMode="auto">
          <a:xfrm>
            <a:off x="1709738" y="271463"/>
            <a:ext cx="804862" cy="482600"/>
          </a:xfrm>
          <a:prstGeom prst="rect">
            <a:avLst/>
          </a:prstGeom>
          <a:noFill/>
          <a:ln w="9525">
            <a:noFill/>
            <a:miter lim="800000"/>
            <a:headEnd/>
            <a:tailEnd/>
          </a:ln>
        </p:spPr>
      </p:pic>
    </p:spTree>
    <p:extLst>
      <p:ext uri="{BB962C8B-B14F-4D97-AF65-F5344CB8AC3E}">
        <p14:creationId xmlns:p14="http://schemas.microsoft.com/office/powerpoint/2010/main" val="1165866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0485"/>
                                        </p:tgtEl>
                                        <p:attrNameLst>
                                          <p:attrName>style.visibility</p:attrName>
                                        </p:attrNameLst>
                                      </p:cBhvr>
                                      <p:to>
                                        <p:strVal val="visible"/>
                                      </p:to>
                                    </p:set>
                                    <p:animEffect transition="in" filter="slide(fromTop)">
                                      <p:cBhvr>
                                        <p:cTn id="7" dur="500"/>
                                        <p:tgtEl>
                                          <p:spTgt spid="20485"/>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1" fill="hold" grpId="0" nodeType="clickEffect">
                                  <p:stCondLst>
                                    <p:cond delay="0"/>
                                  </p:stCondLst>
                                  <p:childTnLst>
                                    <p:set>
                                      <p:cBhvr>
                                        <p:cTn id="11" dur="1" fill="hold">
                                          <p:stCondLst>
                                            <p:cond delay="0"/>
                                          </p:stCondLst>
                                        </p:cTn>
                                        <p:tgtEl>
                                          <p:spTgt spid="20552"/>
                                        </p:tgtEl>
                                        <p:attrNameLst>
                                          <p:attrName>style.visibility</p:attrName>
                                        </p:attrNameLst>
                                      </p:cBhvr>
                                      <p:to>
                                        <p:strVal val="visible"/>
                                      </p:to>
                                    </p:set>
                                    <p:animEffect transition="in" filter="slide(fromTop)">
                                      <p:cBhvr>
                                        <p:cTn id="12" dur="500"/>
                                        <p:tgtEl>
                                          <p:spTgt spid="20552"/>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dissolve">
                                      <p:cBhvr>
                                        <p:cTn id="16" dur="500"/>
                                        <p:tgtEl>
                                          <p:spTgt spid="22"/>
                                        </p:tgtEl>
                                      </p:cBhvr>
                                    </p:animEffect>
                                  </p:childTnLst>
                                </p:cTn>
                              </p:par>
                            </p:childTnLst>
                          </p:cTn>
                        </p:par>
                        <p:par>
                          <p:cTn id="17" fill="hold">
                            <p:stCondLst>
                              <p:cond delay="1000"/>
                            </p:stCondLst>
                            <p:childTnLst>
                              <p:par>
                                <p:cTn id="18" presetID="9" presetClass="entr" presetSubtype="0" fill="hold" nodeType="afterEffect">
                                  <p:stCondLst>
                                    <p:cond delay="0"/>
                                  </p:stCondLst>
                                  <p:childTnLst>
                                    <p:set>
                                      <p:cBhvr>
                                        <p:cTn id="19" dur="1" fill="hold">
                                          <p:stCondLst>
                                            <p:cond delay="0"/>
                                          </p:stCondLst>
                                        </p:cTn>
                                        <p:tgtEl>
                                          <p:spTgt spid="25279"/>
                                        </p:tgtEl>
                                        <p:attrNameLst>
                                          <p:attrName>style.visibility</p:attrName>
                                        </p:attrNameLst>
                                      </p:cBhvr>
                                      <p:to>
                                        <p:strVal val="visible"/>
                                      </p:to>
                                    </p:set>
                                    <p:animEffect transition="in" filter="dissolve">
                                      <p:cBhvr>
                                        <p:cTn id="20" dur="500"/>
                                        <p:tgtEl>
                                          <p:spTgt spid="25279"/>
                                        </p:tgtEl>
                                      </p:cBhvr>
                                    </p:animEffect>
                                  </p:childTnLst>
                                </p:cTn>
                              </p:par>
                            </p:childTnLst>
                          </p:cTn>
                        </p:par>
                        <p:par>
                          <p:cTn id="21" fill="hold">
                            <p:stCondLst>
                              <p:cond delay="1500"/>
                            </p:stCondLst>
                            <p:childTnLst>
                              <p:par>
                                <p:cTn id="22" presetID="9" presetClass="entr" presetSubtype="0" fill="hold" nodeType="afterEffect">
                                  <p:stCondLst>
                                    <p:cond delay="0"/>
                                  </p:stCondLst>
                                  <p:childTnLst>
                                    <p:set>
                                      <p:cBhvr>
                                        <p:cTn id="23" dur="1" fill="hold">
                                          <p:stCondLst>
                                            <p:cond delay="0"/>
                                          </p:stCondLst>
                                        </p:cTn>
                                        <p:tgtEl>
                                          <p:spTgt spid="25168"/>
                                        </p:tgtEl>
                                        <p:attrNameLst>
                                          <p:attrName>style.visibility</p:attrName>
                                        </p:attrNameLst>
                                      </p:cBhvr>
                                      <p:to>
                                        <p:strVal val="visible"/>
                                      </p:to>
                                    </p:set>
                                    <p:animEffect transition="in" filter="dissolve">
                                      <p:cBhvr>
                                        <p:cTn id="24" dur="500"/>
                                        <p:tgtEl>
                                          <p:spTgt spid="25168"/>
                                        </p:tgtEl>
                                      </p:cBhvr>
                                    </p:animEffect>
                                  </p:childTnLst>
                                </p:cTn>
                              </p:par>
                            </p:childTnLst>
                          </p:cTn>
                        </p:par>
                        <p:par>
                          <p:cTn id="25" fill="hold">
                            <p:stCondLst>
                              <p:cond delay="2000"/>
                            </p:stCondLst>
                            <p:childTnLst>
                              <p:par>
                                <p:cTn id="26" presetID="9" presetClass="entr" presetSubtype="0" fill="hold" nodeType="afterEffect">
                                  <p:stCondLst>
                                    <p:cond delay="0"/>
                                  </p:stCondLst>
                                  <p:childTnLst>
                                    <p:set>
                                      <p:cBhvr>
                                        <p:cTn id="27" dur="1" fill="hold">
                                          <p:stCondLst>
                                            <p:cond delay="0"/>
                                          </p:stCondLst>
                                        </p:cTn>
                                        <p:tgtEl>
                                          <p:spTgt spid="25350"/>
                                        </p:tgtEl>
                                        <p:attrNameLst>
                                          <p:attrName>style.visibility</p:attrName>
                                        </p:attrNameLst>
                                      </p:cBhvr>
                                      <p:to>
                                        <p:strVal val="visible"/>
                                      </p:to>
                                    </p:set>
                                    <p:animEffect transition="in" filter="dissolve">
                                      <p:cBhvr>
                                        <p:cTn id="28" dur="500"/>
                                        <p:tgtEl>
                                          <p:spTgt spid="25350"/>
                                        </p:tgtEl>
                                      </p:cBhvr>
                                    </p:animEffect>
                                  </p:childTnLst>
                                </p:cTn>
                              </p:par>
                            </p:childTnLst>
                          </p:cTn>
                        </p:par>
                        <p:par>
                          <p:cTn id="29" fill="hold">
                            <p:stCondLst>
                              <p:cond delay="2500"/>
                            </p:stCondLst>
                            <p:childTnLst>
                              <p:par>
                                <p:cTn id="30" presetID="9" presetClass="entr" presetSubtype="0" fill="hold" nodeType="afterEffect">
                                  <p:stCondLst>
                                    <p:cond delay="0"/>
                                  </p:stCondLst>
                                  <p:childTnLst>
                                    <p:set>
                                      <p:cBhvr>
                                        <p:cTn id="31" dur="1" fill="hold">
                                          <p:stCondLst>
                                            <p:cond delay="0"/>
                                          </p:stCondLst>
                                        </p:cTn>
                                        <p:tgtEl>
                                          <p:spTgt spid="25695"/>
                                        </p:tgtEl>
                                        <p:attrNameLst>
                                          <p:attrName>style.visibility</p:attrName>
                                        </p:attrNameLst>
                                      </p:cBhvr>
                                      <p:to>
                                        <p:strVal val="visible"/>
                                      </p:to>
                                    </p:set>
                                    <p:animEffect transition="in" filter="dissolve">
                                      <p:cBhvr>
                                        <p:cTn id="32" dur="500"/>
                                        <p:tgtEl>
                                          <p:spTgt spid="25695"/>
                                        </p:tgtEl>
                                      </p:cBhvr>
                                    </p:animEffect>
                                  </p:childTnLst>
                                </p:cTn>
                              </p:par>
                            </p:childTnLst>
                          </p:cTn>
                        </p:par>
                        <p:par>
                          <p:cTn id="33" fill="hold">
                            <p:stCondLst>
                              <p:cond delay="3000"/>
                            </p:stCondLst>
                            <p:childTnLst>
                              <p:par>
                                <p:cTn id="34" presetID="9" presetClass="entr" presetSubtype="0" fill="hold" nodeType="afterEffect">
                                  <p:stCondLst>
                                    <p:cond delay="0"/>
                                  </p:stCondLst>
                                  <p:childTnLst>
                                    <p:set>
                                      <p:cBhvr>
                                        <p:cTn id="35" dur="1" fill="hold">
                                          <p:stCondLst>
                                            <p:cond delay="0"/>
                                          </p:stCondLst>
                                        </p:cTn>
                                        <p:tgtEl>
                                          <p:spTgt spid="25481"/>
                                        </p:tgtEl>
                                        <p:attrNameLst>
                                          <p:attrName>style.visibility</p:attrName>
                                        </p:attrNameLst>
                                      </p:cBhvr>
                                      <p:to>
                                        <p:strVal val="visible"/>
                                      </p:to>
                                    </p:set>
                                    <p:animEffect transition="in" filter="dissolve">
                                      <p:cBhvr>
                                        <p:cTn id="36" dur="500"/>
                                        <p:tgtEl>
                                          <p:spTgt spid="25481"/>
                                        </p:tgtEl>
                                      </p:cBhvr>
                                    </p:animEffect>
                                  </p:childTnLst>
                                </p:cTn>
                              </p:par>
                            </p:childTnLst>
                          </p:cTn>
                        </p:par>
                        <p:par>
                          <p:cTn id="37" fill="hold">
                            <p:stCondLst>
                              <p:cond delay="3500"/>
                            </p:stCondLst>
                            <p:childTnLst>
                              <p:par>
                                <p:cTn id="38" presetID="9" presetClass="entr" presetSubtype="0" fill="hold"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dissolve">
                                      <p:cBhvr>
                                        <p:cTn id="40" dur="500"/>
                                        <p:tgtEl>
                                          <p:spTgt spid="11"/>
                                        </p:tgtEl>
                                      </p:cBhvr>
                                    </p:animEffect>
                                  </p:childTnLst>
                                </p:cTn>
                              </p:par>
                            </p:childTnLst>
                          </p:cTn>
                        </p:par>
                        <p:par>
                          <p:cTn id="41" fill="hold">
                            <p:stCondLst>
                              <p:cond delay="4000"/>
                            </p:stCondLst>
                            <p:childTnLst>
                              <p:par>
                                <p:cTn id="42" presetID="9" presetClass="entr" presetSubtype="0" fill="hold" nodeType="afterEffect">
                                  <p:stCondLst>
                                    <p:cond delay="0"/>
                                  </p:stCondLst>
                                  <p:childTnLst>
                                    <p:set>
                                      <p:cBhvr>
                                        <p:cTn id="43" dur="1" fill="hold">
                                          <p:stCondLst>
                                            <p:cond delay="0"/>
                                          </p:stCondLst>
                                        </p:cTn>
                                        <p:tgtEl>
                                          <p:spTgt spid="24948"/>
                                        </p:tgtEl>
                                        <p:attrNameLst>
                                          <p:attrName>style.visibility</p:attrName>
                                        </p:attrNameLst>
                                      </p:cBhvr>
                                      <p:to>
                                        <p:strVal val="visible"/>
                                      </p:to>
                                    </p:set>
                                    <p:animEffect transition="in" filter="dissolve">
                                      <p:cBhvr>
                                        <p:cTn id="44" dur="500"/>
                                        <p:tgtEl>
                                          <p:spTgt spid="24948"/>
                                        </p:tgtEl>
                                      </p:cBhvr>
                                    </p:animEffect>
                                  </p:childTnLst>
                                </p:cTn>
                              </p:par>
                            </p:childTnLst>
                          </p:cTn>
                        </p:par>
                        <p:par>
                          <p:cTn id="45" fill="hold">
                            <p:stCondLst>
                              <p:cond delay="4500"/>
                            </p:stCondLst>
                            <p:childTnLst>
                              <p:par>
                                <p:cTn id="46" presetID="9" presetClass="entr" presetSubtype="0" fill="hold" nodeType="afterEffect">
                                  <p:stCondLst>
                                    <p:cond delay="0"/>
                                  </p:stCondLst>
                                  <p:childTnLst>
                                    <p:set>
                                      <p:cBhvr>
                                        <p:cTn id="47" dur="1" fill="hold">
                                          <p:stCondLst>
                                            <p:cond delay="0"/>
                                          </p:stCondLst>
                                        </p:cTn>
                                        <p:tgtEl>
                                          <p:spTgt spid="20490"/>
                                        </p:tgtEl>
                                        <p:attrNameLst>
                                          <p:attrName>style.visibility</p:attrName>
                                        </p:attrNameLst>
                                      </p:cBhvr>
                                      <p:to>
                                        <p:strVal val="visible"/>
                                      </p:to>
                                    </p:set>
                                    <p:animEffect transition="in" filter="dissolve">
                                      <p:cBhvr>
                                        <p:cTn id="48" dur="500"/>
                                        <p:tgtEl>
                                          <p:spTgt spid="20490"/>
                                        </p:tgtEl>
                                      </p:cBhvr>
                                    </p:animEffect>
                                  </p:childTnLst>
                                </p:cTn>
                              </p:par>
                            </p:childTnLst>
                          </p:cTn>
                        </p:par>
                        <p:par>
                          <p:cTn id="49" fill="hold">
                            <p:stCondLst>
                              <p:cond delay="5000"/>
                            </p:stCondLst>
                            <p:childTnLst>
                              <p:par>
                                <p:cTn id="50" presetID="9" presetClass="entr" presetSubtype="0" fill="hold" nodeType="afterEffect">
                                  <p:stCondLst>
                                    <p:cond delay="0"/>
                                  </p:stCondLst>
                                  <p:childTnLst>
                                    <p:set>
                                      <p:cBhvr>
                                        <p:cTn id="51" dur="1" fill="hold">
                                          <p:stCondLst>
                                            <p:cond delay="0"/>
                                          </p:stCondLst>
                                        </p:cTn>
                                        <p:tgtEl>
                                          <p:spTgt spid="25061"/>
                                        </p:tgtEl>
                                        <p:attrNameLst>
                                          <p:attrName>style.visibility</p:attrName>
                                        </p:attrNameLst>
                                      </p:cBhvr>
                                      <p:to>
                                        <p:strVal val="visible"/>
                                      </p:to>
                                    </p:set>
                                    <p:animEffect transition="in" filter="dissolve">
                                      <p:cBhvr>
                                        <p:cTn id="52" dur="500"/>
                                        <p:tgtEl>
                                          <p:spTgt spid="25061"/>
                                        </p:tgtEl>
                                      </p:cBhvr>
                                    </p:animEffect>
                                  </p:childTnLst>
                                </p:cTn>
                              </p:par>
                            </p:childTnLst>
                          </p:cTn>
                        </p:par>
                        <p:par>
                          <p:cTn id="53" fill="hold">
                            <p:stCondLst>
                              <p:cond delay="5500"/>
                            </p:stCondLst>
                            <p:childTnLst>
                              <p:par>
                                <p:cTn id="54" presetID="9" presetClass="entr" presetSubtype="0" fill="hold"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dissolve">
                                      <p:cBhvr>
                                        <p:cTn id="56" dur="500"/>
                                        <p:tgtEl>
                                          <p:spTgt spid="2"/>
                                        </p:tgtEl>
                                      </p:cBhvr>
                                    </p:animEffect>
                                  </p:childTnLst>
                                </p:cTn>
                              </p:par>
                            </p:childTnLst>
                          </p:cTn>
                        </p:par>
                        <p:par>
                          <p:cTn id="57" fill="hold">
                            <p:stCondLst>
                              <p:cond delay="6000"/>
                            </p:stCondLst>
                            <p:childTnLst>
                              <p:par>
                                <p:cTn id="58" presetID="9" presetClass="entr" presetSubtype="0" fill="hold" nodeType="afterEffect">
                                  <p:stCondLst>
                                    <p:cond delay="0"/>
                                  </p:stCondLst>
                                  <p:childTnLst>
                                    <p:set>
                                      <p:cBhvr>
                                        <p:cTn id="59" dur="1" fill="hold">
                                          <p:stCondLst>
                                            <p:cond delay="0"/>
                                          </p:stCondLst>
                                        </p:cTn>
                                        <p:tgtEl>
                                          <p:spTgt spid="7"/>
                                        </p:tgtEl>
                                        <p:attrNameLst>
                                          <p:attrName>style.visibility</p:attrName>
                                        </p:attrNameLst>
                                      </p:cBhvr>
                                      <p:to>
                                        <p:strVal val="visible"/>
                                      </p:to>
                                    </p:set>
                                    <p:animEffect transition="in" filter="dissolve">
                                      <p:cBhvr>
                                        <p:cTn id="60" dur="500"/>
                                        <p:tgtEl>
                                          <p:spTgt spid="7"/>
                                        </p:tgtEl>
                                      </p:cBhvr>
                                    </p:animEffect>
                                  </p:childTnLst>
                                </p:cTn>
                              </p:par>
                            </p:childTnLst>
                          </p:cTn>
                        </p:par>
                        <p:par>
                          <p:cTn id="61" fill="hold">
                            <p:stCondLst>
                              <p:cond delay="6500"/>
                            </p:stCondLst>
                            <p:childTnLst>
                              <p:par>
                                <p:cTn id="62" presetID="12" presetClass="entr" presetSubtype="4" fill="hold" grpId="0" nodeType="afterEffect">
                                  <p:stCondLst>
                                    <p:cond delay="0"/>
                                  </p:stCondLst>
                                  <p:childTnLst>
                                    <p:set>
                                      <p:cBhvr>
                                        <p:cTn id="63" dur="1" fill="hold">
                                          <p:stCondLst>
                                            <p:cond delay="0"/>
                                          </p:stCondLst>
                                        </p:cTn>
                                        <p:tgtEl>
                                          <p:spTgt spid="20752"/>
                                        </p:tgtEl>
                                        <p:attrNameLst>
                                          <p:attrName>style.visibility</p:attrName>
                                        </p:attrNameLst>
                                      </p:cBhvr>
                                      <p:to>
                                        <p:strVal val="visible"/>
                                      </p:to>
                                    </p:set>
                                    <p:animEffect transition="in" filter="slide(fromBottom)">
                                      <p:cBhvr>
                                        <p:cTn id="64" dur="500"/>
                                        <p:tgtEl>
                                          <p:spTgt spid="20752"/>
                                        </p:tgtEl>
                                      </p:cBhvr>
                                    </p:animEffect>
                                  </p:childTnLst>
                                </p:cTn>
                              </p:par>
                            </p:childTnLst>
                          </p:cTn>
                        </p:par>
                        <p:par>
                          <p:cTn id="65" fill="hold">
                            <p:stCondLst>
                              <p:cond delay="7000"/>
                            </p:stCondLst>
                            <p:childTnLst>
                              <p:par>
                                <p:cTn id="66" presetID="9" presetClass="entr" presetSubtype="0"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dissolve">
                                      <p:cBhvr>
                                        <p:cTn id="6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5" grpId="0" animBg="1" autoUpdateAnimBg="0"/>
      <p:bldP spid="20552" grpId="0" animBg="1" autoUpdateAnimBg="0"/>
      <p:bldP spid="20752" grpId="0" animBg="1"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Picture 2" descr="http://blogs.fit.edu/wp-content/uploads/2012/04/kemps-ridley-sea-turtle1.jpg"/>
          <p:cNvPicPr>
            <a:picLocks noChangeAspect="1" noChangeArrowheads="1"/>
          </p:cNvPicPr>
          <p:nvPr/>
        </p:nvPicPr>
        <p:blipFill>
          <a:blip r:embed="rId2" cstate="print"/>
          <a:srcRect/>
          <a:stretch>
            <a:fillRect/>
          </a:stretch>
        </p:blipFill>
        <p:spPr bwMode="auto">
          <a:xfrm>
            <a:off x="1774825" y="311150"/>
            <a:ext cx="4476750" cy="3086100"/>
          </a:xfrm>
          <a:prstGeom prst="rect">
            <a:avLst/>
          </a:prstGeom>
          <a:noFill/>
          <a:ln w="9525">
            <a:noFill/>
            <a:miter lim="800000"/>
            <a:headEnd/>
            <a:tailEnd/>
          </a:ln>
        </p:spPr>
      </p:pic>
      <p:pic>
        <p:nvPicPr>
          <p:cNvPr id="26627" name="Picture 4" descr="http://cdn2.arkive.org/media/C5/C55D7DE3-F74B-4AB5-9E49-3BB19F29BC06/Presentation.Large/Black-spotted-pond-frog-eggs.jpg"/>
          <p:cNvPicPr>
            <a:picLocks noChangeAspect="1" noChangeArrowheads="1"/>
          </p:cNvPicPr>
          <p:nvPr/>
        </p:nvPicPr>
        <p:blipFill>
          <a:blip r:embed="rId3" cstate="print"/>
          <a:srcRect/>
          <a:stretch>
            <a:fillRect/>
          </a:stretch>
        </p:blipFill>
        <p:spPr bwMode="auto">
          <a:xfrm>
            <a:off x="3727451" y="3530600"/>
            <a:ext cx="3668713" cy="2755900"/>
          </a:xfrm>
          <a:prstGeom prst="rect">
            <a:avLst/>
          </a:prstGeom>
          <a:noFill/>
          <a:ln w="9525">
            <a:noFill/>
            <a:miter lim="800000"/>
            <a:headEnd/>
            <a:tailEnd/>
          </a:ln>
        </p:spPr>
      </p:pic>
      <p:pic>
        <p:nvPicPr>
          <p:cNvPr id="26628" name="Picture 6" descr="http://www.bocagrandetalk.com/photos/news/md/519589_1.jpg"/>
          <p:cNvPicPr>
            <a:picLocks noChangeAspect="1" noChangeArrowheads="1"/>
          </p:cNvPicPr>
          <p:nvPr/>
        </p:nvPicPr>
        <p:blipFill>
          <a:blip r:embed="rId4" cstate="print"/>
          <a:srcRect/>
          <a:stretch>
            <a:fillRect/>
          </a:stretch>
        </p:blipFill>
        <p:spPr bwMode="auto">
          <a:xfrm>
            <a:off x="6451600" y="757238"/>
            <a:ext cx="3752850" cy="2495550"/>
          </a:xfrm>
          <a:prstGeom prst="rect">
            <a:avLst/>
          </a:prstGeom>
          <a:noFill/>
          <a:ln w="9525">
            <a:noFill/>
            <a:miter lim="800000"/>
            <a:headEnd/>
            <a:tailEnd/>
          </a:ln>
        </p:spPr>
      </p:pic>
    </p:spTree>
    <p:extLst>
      <p:ext uri="{BB962C8B-B14F-4D97-AF65-F5344CB8AC3E}">
        <p14:creationId xmlns:p14="http://schemas.microsoft.com/office/powerpoint/2010/main" val="1228571966"/>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ChangeArrowheads="1"/>
          </p:cNvSpPr>
          <p:nvPr/>
        </p:nvSpPr>
        <p:spPr bwMode="auto">
          <a:xfrm>
            <a:off x="2455863" y="247650"/>
            <a:ext cx="7961312" cy="1519238"/>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spcBef>
                <a:spcPct val="50000"/>
              </a:spcBef>
              <a:defRPr/>
            </a:pPr>
            <a:r>
              <a:rPr lang="en-US">
                <a:solidFill>
                  <a:srgbClr val="FF0000"/>
                </a:solidFill>
                <a:effectLst>
                  <a:outerShdw blurRad="38100" dist="38100" dir="2700000" algn="tl">
                    <a:srgbClr val="C0C0C0"/>
                  </a:outerShdw>
                </a:effectLst>
                <a:latin typeface="Arial" charset="0"/>
              </a:rPr>
              <a:t>3. </a:t>
            </a:r>
            <a:r>
              <a:rPr lang="en-US">
                <a:solidFill>
                  <a:srgbClr val="FF0000"/>
                </a:solidFill>
                <a:effectLst>
                  <a:outerShdw blurRad="38100" dist="38100" dir="2700000" algn="tl">
                    <a:srgbClr val="C0C0C0"/>
                  </a:outerShdw>
                </a:effectLst>
                <a:latin typeface="Arial" charset="0"/>
                <a:cs typeface="Times New Roman" pitchFamily="18" charset="0"/>
              </a:rPr>
              <a:t>Since more organisms are produced than can survive, there is </a:t>
            </a:r>
            <a:r>
              <a:rPr lang="en-US" u="sng">
                <a:solidFill>
                  <a:srgbClr val="FF0000"/>
                </a:solidFill>
                <a:effectLst>
                  <a:outerShdw blurRad="38100" dist="38100" dir="2700000" algn="tl">
                    <a:srgbClr val="C0C0C0"/>
                  </a:outerShdw>
                </a:effectLst>
                <a:latin typeface="Arial" charset="0"/>
                <a:cs typeface="Times New Roman" pitchFamily="18" charset="0"/>
              </a:rPr>
              <a:t>competition</a:t>
            </a:r>
            <a:r>
              <a:rPr lang="en-US">
                <a:solidFill>
                  <a:srgbClr val="FF0000"/>
                </a:solidFill>
                <a:effectLst>
                  <a:outerShdw blurRad="38100" dist="38100" dir="2700000" algn="tl">
                    <a:srgbClr val="C0C0C0"/>
                  </a:outerShdw>
                </a:effectLst>
                <a:latin typeface="Arial" charset="0"/>
                <a:cs typeface="Times New Roman" pitchFamily="18" charset="0"/>
              </a:rPr>
              <a:t> </a:t>
            </a:r>
            <a:r>
              <a:rPr lang="en-US" u="sng">
                <a:solidFill>
                  <a:srgbClr val="FF0000"/>
                </a:solidFill>
                <a:effectLst>
                  <a:outerShdw blurRad="38100" dist="38100" dir="2700000" algn="tl">
                    <a:srgbClr val="C0C0C0"/>
                  </a:outerShdw>
                </a:effectLst>
                <a:latin typeface="Arial" charset="0"/>
                <a:cs typeface="Times New Roman" pitchFamily="18" charset="0"/>
              </a:rPr>
              <a:t>(struggle for existence)</a:t>
            </a:r>
            <a:r>
              <a:rPr lang="en-US">
                <a:solidFill>
                  <a:srgbClr val="FF0000"/>
                </a:solidFill>
                <a:effectLst>
                  <a:outerShdw blurRad="38100" dist="38100" dir="2700000" algn="tl">
                    <a:srgbClr val="C0C0C0"/>
                  </a:outerShdw>
                </a:effectLst>
                <a:latin typeface="Arial" charset="0"/>
                <a:cs typeface="Times New Roman" pitchFamily="18" charset="0"/>
              </a:rPr>
              <a:t>.</a:t>
            </a:r>
            <a:r>
              <a:rPr lang="en-US" u="sng">
                <a:solidFill>
                  <a:srgbClr val="FF0000"/>
                </a:solidFill>
                <a:effectLst>
                  <a:outerShdw blurRad="38100" dist="38100" dir="2700000" algn="tl">
                    <a:srgbClr val="C0C0C0"/>
                  </a:outerShdw>
                </a:effectLst>
                <a:latin typeface="Arial" charset="0"/>
                <a:cs typeface="Times New Roman" pitchFamily="18" charset="0"/>
              </a:rPr>
              <a:t> </a:t>
            </a:r>
            <a:endParaRPr lang="en-US">
              <a:solidFill>
                <a:srgbClr val="FF0000"/>
              </a:solidFill>
              <a:effectLst>
                <a:outerShdw blurRad="38100" dist="38100" dir="2700000" algn="tl">
                  <a:srgbClr val="C0C0C0"/>
                </a:outerShdw>
              </a:effectLst>
              <a:latin typeface="Arial" charset="0"/>
              <a:cs typeface="Times New Roman" pitchFamily="18" charset="0"/>
            </a:endParaRPr>
          </a:p>
        </p:txBody>
      </p:sp>
      <p:sp>
        <p:nvSpPr>
          <p:cNvPr id="29699" name="Rectangle 3"/>
          <p:cNvSpPr>
            <a:spLocks noChangeArrowheads="1"/>
          </p:cNvSpPr>
          <p:nvPr/>
        </p:nvSpPr>
        <p:spPr bwMode="auto">
          <a:xfrm>
            <a:off x="1733551" y="2200276"/>
            <a:ext cx="8683625" cy="733425"/>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spcBef>
                <a:spcPct val="50000"/>
              </a:spcBef>
              <a:defRPr/>
            </a:pPr>
            <a:r>
              <a:rPr lang="en-US">
                <a:effectLst>
                  <a:outerShdw blurRad="38100" dist="38100" dir="2700000" algn="tl">
                    <a:srgbClr val="C0C0C0"/>
                  </a:outerShdw>
                </a:effectLst>
                <a:latin typeface="Arial" charset="0"/>
              </a:rPr>
              <a:t>Competition exists WITHIN and AMONG species.</a:t>
            </a:r>
          </a:p>
        </p:txBody>
      </p:sp>
      <p:grpSp>
        <p:nvGrpSpPr>
          <p:cNvPr id="2" name="Group 4"/>
          <p:cNvGrpSpPr>
            <a:grpSpLocks/>
          </p:cNvGrpSpPr>
          <p:nvPr/>
        </p:nvGrpSpPr>
        <p:grpSpPr bwMode="auto">
          <a:xfrm>
            <a:off x="3381376" y="3787776"/>
            <a:ext cx="2322513" cy="595313"/>
            <a:chOff x="426" y="1708"/>
            <a:chExt cx="1415" cy="375"/>
          </a:xfrm>
        </p:grpSpPr>
        <p:sp>
          <p:nvSpPr>
            <p:cNvPr id="29701" name="Text Box 5"/>
            <p:cNvSpPr txBox="1">
              <a:spLocks noChangeArrowheads="1"/>
            </p:cNvSpPr>
            <p:nvPr/>
          </p:nvSpPr>
          <p:spPr bwMode="auto">
            <a:xfrm>
              <a:off x="426" y="1708"/>
              <a:ext cx="1415" cy="375"/>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spcBef>
                  <a:spcPct val="50000"/>
                </a:spcBef>
                <a:defRPr/>
              </a:pPr>
              <a:r>
                <a:rPr lang="en-US">
                  <a:solidFill>
                    <a:srgbClr val="000000"/>
                  </a:solidFill>
                  <a:effectLst>
                    <a:outerShdw blurRad="38100" dist="38100" dir="2700000" algn="tl">
                      <a:srgbClr val="C0C0C0"/>
                    </a:outerShdw>
                  </a:effectLst>
                  <a:latin typeface="Arial" charset="0"/>
                </a:rPr>
                <a:t>	food</a:t>
              </a:r>
            </a:p>
          </p:txBody>
        </p:sp>
        <p:grpSp>
          <p:nvGrpSpPr>
            <p:cNvPr id="27709" name="Group 6"/>
            <p:cNvGrpSpPr>
              <a:grpSpLocks/>
            </p:cNvGrpSpPr>
            <p:nvPr/>
          </p:nvGrpSpPr>
          <p:grpSpPr bwMode="auto">
            <a:xfrm flipH="1">
              <a:off x="560" y="1792"/>
              <a:ext cx="432" cy="259"/>
              <a:chOff x="2323" y="1853"/>
              <a:chExt cx="1129" cy="608"/>
            </a:xfrm>
          </p:grpSpPr>
          <p:sp>
            <p:nvSpPr>
              <p:cNvPr id="27710" name="Freeform 7"/>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7711" name="Freeform 8"/>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7712" name="Freeform 9"/>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7713" name="Freeform 10"/>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7714" name="Freeform 11"/>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7715" name="Freeform 12"/>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7716" name="Freeform 13"/>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7717" name="Freeform 14"/>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7718" name="Freeform 15"/>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7719" name="Freeform 16"/>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sp>
        <p:nvSpPr>
          <p:cNvPr id="29713" name="Text Box 17"/>
          <p:cNvSpPr txBox="1">
            <a:spLocks noChangeArrowheads="1"/>
          </p:cNvSpPr>
          <p:nvPr/>
        </p:nvSpPr>
        <p:spPr bwMode="auto">
          <a:xfrm>
            <a:off x="3128963" y="3232150"/>
            <a:ext cx="5448300" cy="369332"/>
          </a:xfrm>
          <a:prstGeom prst="rect">
            <a:avLst/>
          </a:prstGeom>
          <a:noFill/>
          <a:ln w="9525">
            <a:noFill/>
            <a:miter lim="800000"/>
            <a:headEnd/>
            <a:tailEnd/>
          </a:ln>
        </p:spPr>
        <p:txBody>
          <a:bodyPr>
            <a:spAutoFit/>
          </a:bodyPr>
          <a:lstStyle/>
          <a:p>
            <a:pPr>
              <a:spcBef>
                <a:spcPct val="50000"/>
              </a:spcBef>
            </a:pPr>
            <a:r>
              <a:rPr lang="en-US"/>
              <a:t>Within and Among Species for</a:t>
            </a:r>
          </a:p>
        </p:txBody>
      </p:sp>
      <p:sp>
        <p:nvSpPr>
          <p:cNvPr id="29714" name="Text Box 18"/>
          <p:cNvSpPr txBox="1">
            <a:spLocks noChangeArrowheads="1"/>
          </p:cNvSpPr>
          <p:nvPr/>
        </p:nvSpPr>
        <p:spPr bwMode="auto">
          <a:xfrm>
            <a:off x="3448050" y="5308600"/>
            <a:ext cx="4686300" cy="369332"/>
          </a:xfrm>
          <a:prstGeom prst="rect">
            <a:avLst/>
          </a:prstGeom>
          <a:noFill/>
          <a:ln w="9525">
            <a:noFill/>
            <a:miter lim="800000"/>
            <a:headEnd/>
            <a:tailEnd/>
          </a:ln>
        </p:spPr>
        <p:txBody>
          <a:bodyPr>
            <a:spAutoFit/>
          </a:bodyPr>
          <a:lstStyle/>
          <a:p>
            <a:pPr>
              <a:spcBef>
                <a:spcPct val="50000"/>
              </a:spcBef>
            </a:pPr>
            <a:r>
              <a:rPr lang="en-US"/>
              <a:t>And Within a Species for</a:t>
            </a:r>
          </a:p>
        </p:txBody>
      </p:sp>
      <p:grpSp>
        <p:nvGrpSpPr>
          <p:cNvPr id="4" name="Group 19"/>
          <p:cNvGrpSpPr>
            <a:grpSpLocks/>
          </p:cNvGrpSpPr>
          <p:nvPr/>
        </p:nvGrpSpPr>
        <p:grpSpPr bwMode="auto">
          <a:xfrm>
            <a:off x="5915026" y="3787776"/>
            <a:ext cx="2322513" cy="595313"/>
            <a:chOff x="414" y="2188"/>
            <a:chExt cx="1435" cy="375"/>
          </a:xfrm>
        </p:grpSpPr>
        <p:sp>
          <p:nvSpPr>
            <p:cNvPr id="29716" name="Text Box 20"/>
            <p:cNvSpPr txBox="1">
              <a:spLocks noChangeArrowheads="1"/>
            </p:cNvSpPr>
            <p:nvPr/>
          </p:nvSpPr>
          <p:spPr bwMode="auto">
            <a:xfrm>
              <a:off x="414" y="2188"/>
              <a:ext cx="1435" cy="375"/>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spcBef>
                  <a:spcPct val="50000"/>
                </a:spcBef>
                <a:defRPr/>
              </a:pPr>
              <a:r>
                <a:rPr lang="en-US">
                  <a:solidFill>
                    <a:srgbClr val="000000"/>
                  </a:solidFill>
                  <a:effectLst>
                    <a:outerShdw blurRad="38100" dist="38100" dir="2700000" algn="tl">
                      <a:srgbClr val="C0C0C0"/>
                    </a:outerShdw>
                  </a:effectLst>
                  <a:latin typeface="Arial" charset="0"/>
                </a:rPr>
                <a:t>	water</a:t>
              </a:r>
            </a:p>
          </p:txBody>
        </p:sp>
        <p:grpSp>
          <p:nvGrpSpPr>
            <p:cNvPr id="27697" name="Group 21"/>
            <p:cNvGrpSpPr>
              <a:grpSpLocks/>
            </p:cNvGrpSpPr>
            <p:nvPr/>
          </p:nvGrpSpPr>
          <p:grpSpPr bwMode="auto">
            <a:xfrm flipH="1">
              <a:off x="548" y="2272"/>
              <a:ext cx="432" cy="259"/>
              <a:chOff x="2323" y="1853"/>
              <a:chExt cx="1129" cy="608"/>
            </a:xfrm>
          </p:grpSpPr>
          <p:sp>
            <p:nvSpPr>
              <p:cNvPr id="27698" name="Freeform 22"/>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7699" name="Freeform 23"/>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7700" name="Freeform 24"/>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7701" name="Freeform 25"/>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7702" name="Freeform 26"/>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7703" name="Freeform 27"/>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7704" name="Freeform 28"/>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7705" name="Freeform 29"/>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7706" name="Freeform 30"/>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7707" name="Freeform 31"/>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grpSp>
        <p:nvGrpSpPr>
          <p:cNvPr id="6" name="Group 32"/>
          <p:cNvGrpSpPr>
            <a:grpSpLocks/>
          </p:cNvGrpSpPr>
          <p:nvPr/>
        </p:nvGrpSpPr>
        <p:grpSpPr bwMode="auto">
          <a:xfrm>
            <a:off x="4656138" y="5919788"/>
            <a:ext cx="2271712" cy="595312"/>
            <a:chOff x="414" y="2692"/>
            <a:chExt cx="1431" cy="375"/>
          </a:xfrm>
        </p:grpSpPr>
        <p:sp>
          <p:nvSpPr>
            <p:cNvPr id="29729" name="Text Box 33"/>
            <p:cNvSpPr txBox="1">
              <a:spLocks noChangeArrowheads="1"/>
            </p:cNvSpPr>
            <p:nvPr/>
          </p:nvSpPr>
          <p:spPr bwMode="auto">
            <a:xfrm>
              <a:off x="414" y="2692"/>
              <a:ext cx="1431" cy="375"/>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spcBef>
                  <a:spcPct val="50000"/>
                </a:spcBef>
                <a:defRPr/>
              </a:pPr>
              <a:r>
                <a:rPr lang="en-US">
                  <a:solidFill>
                    <a:srgbClr val="000000"/>
                  </a:solidFill>
                  <a:effectLst>
                    <a:outerShdw blurRad="38100" dist="38100" dir="2700000" algn="tl">
                      <a:srgbClr val="C0C0C0"/>
                    </a:outerShdw>
                  </a:effectLst>
                  <a:latin typeface="Arial" charset="0"/>
                </a:rPr>
                <a:t>	mates</a:t>
              </a:r>
            </a:p>
          </p:txBody>
        </p:sp>
        <p:grpSp>
          <p:nvGrpSpPr>
            <p:cNvPr id="27685" name="Group 34"/>
            <p:cNvGrpSpPr>
              <a:grpSpLocks/>
            </p:cNvGrpSpPr>
            <p:nvPr/>
          </p:nvGrpSpPr>
          <p:grpSpPr bwMode="auto">
            <a:xfrm flipH="1">
              <a:off x="548" y="2776"/>
              <a:ext cx="432" cy="259"/>
              <a:chOff x="2323" y="1853"/>
              <a:chExt cx="1129" cy="608"/>
            </a:xfrm>
          </p:grpSpPr>
          <p:sp>
            <p:nvSpPr>
              <p:cNvPr id="27686" name="Freeform 35"/>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7687" name="Freeform 36"/>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7688" name="Freeform 37"/>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7689" name="Freeform 38"/>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7690" name="Freeform 39"/>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7691" name="Freeform 40"/>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7692" name="Freeform 41"/>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7693" name="Freeform 42"/>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7694" name="Freeform 43"/>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7695" name="Freeform 44"/>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grpSp>
        <p:nvGrpSpPr>
          <p:cNvPr id="8" name="Group 45"/>
          <p:cNvGrpSpPr>
            <a:grpSpLocks/>
          </p:cNvGrpSpPr>
          <p:nvPr/>
        </p:nvGrpSpPr>
        <p:grpSpPr bwMode="auto">
          <a:xfrm>
            <a:off x="3381376" y="4505326"/>
            <a:ext cx="2322513" cy="595313"/>
            <a:chOff x="426" y="1708"/>
            <a:chExt cx="1415" cy="375"/>
          </a:xfrm>
        </p:grpSpPr>
        <p:sp>
          <p:nvSpPr>
            <p:cNvPr id="29742" name="Text Box 46"/>
            <p:cNvSpPr txBox="1">
              <a:spLocks noChangeArrowheads="1"/>
            </p:cNvSpPr>
            <p:nvPr/>
          </p:nvSpPr>
          <p:spPr bwMode="auto">
            <a:xfrm>
              <a:off x="426" y="1708"/>
              <a:ext cx="1415" cy="375"/>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spcBef>
                  <a:spcPct val="50000"/>
                </a:spcBef>
                <a:defRPr/>
              </a:pPr>
              <a:r>
                <a:rPr lang="en-US">
                  <a:solidFill>
                    <a:srgbClr val="000000"/>
                  </a:solidFill>
                  <a:effectLst>
                    <a:outerShdw blurRad="38100" dist="38100" dir="2700000" algn="tl">
                      <a:srgbClr val="C0C0C0"/>
                    </a:outerShdw>
                  </a:effectLst>
                  <a:latin typeface="Arial" charset="0"/>
                </a:rPr>
                <a:t>	shelter</a:t>
              </a:r>
            </a:p>
          </p:txBody>
        </p:sp>
        <p:grpSp>
          <p:nvGrpSpPr>
            <p:cNvPr id="27673" name="Group 47"/>
            <p:cNvGrpSpPr>
              <a:grpSpLocks/>
            </p:cNvGrpSpPr>
            <p:nvPr/>
          </p:nvGrpSpPr>
          <p:grpSpPr bwMode="auto">
            <a:xfrm flipH="1">
              <a:off x="560" y="1792"/>
              <a:ext cx="432" cy="259"/>
              <a:chOff x="2323" y="1853"/>
              <a:chExt cx="1129" cy="608"/>
            </a:xfrm>
          </p:grpSpPr>
          <p:sp>
            <p:nvSpPr>
              <p:cNvPr id="27674" name="Freeform 48"/>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7675" name="Freeform 49"/>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7676" name="Freeform 50"/>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7677" name="Freeform 51"/>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7678" name="Freeform 52"/>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7679" name="Freeform 53"/>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7680" name="Freeform 54"/>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7681" name="Freeform 55"/>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7682" name="Freeform 56"/>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7683" name="Freeform 57"/>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grpSp>
        <p:nvGrpSpPr>
          <p:cNvPr id="10" name="Group 58"/>
          <p:cNvGrpSpPr>
            <a:grpSpLocks/>
          </p:cNvGrpSpPr>
          <p:nvPr/>
        </p:nvGrpSpPr>
        <p:grpSpPr bwMode="auto">
          <a:xfrm>
            <a:off x="5915026" y="4505326"/>
            <a:ext cx="2322513" cy="595313"/>
            <a:chOff x="414" y="2188"/>
            <a:chExt cx="1435" cy="375"/>
          </a:xfrm>
        </p:grpSpPr>
        <p:sp>
          <p:nvSpPr>
            <p:cNvPr id="29755" name="Text Box 59"/>
            <p:cNvSpPr txBox="1">
              <a:spLocks noChangeArrowheads="1"/>
            </p:cNvSpPr>
            <p:nvPr/>
          </p:nvSpPr>
          <p:spPr bwMode="auto">
            <a:xfrm>
              <a:off x="414" y="2188"/>
              <a:ext cx="1435" cy="375"/>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spcBef>
                  <a:spcPct val="50000"/>
                </a:spcBef>
                <a:defRPr/>
              </a:pPr>
              <a:r>
                <a:rPr lang="en-US">
                  <a:solidFill>
                    <a:srgbClr val="000000"/>
                  </a:solidFill>
                  <a:effectLst>
                    <a:outerShdw blurRad="38100" dist="38100" dir="2700000" algn="tl">
                      <a:srgbClr val="C0C0C0"/>
                    </a:outerShdw>
                  </a:effectLst>
                  <a:latin typeface="Arial" charset="0"/>
                </a:rPr>
                <a:t>	space</a:t>
              </a:r>
            </a:p>
          </p:txBody>
        </p:sp>
        <p:grpSp>
          <p:nvGrpSpPr>
            <p:cNvPr id="27661" name="Group 60"/>
            <p:cNvGrpSpPr>
              <a:grpSpLocks/>
            </p:cNvGrpSpPr>
            <p:nvPr/>
          </p:nvGrpSpPr>
          <p:grpSpPr bwMode="auto">
            <a:xfrm flipH="1">
              <a:off x="548" y="2272"/>
              <a:ext cx="432" cy="259"/>
              <a:chOff x="2323" y="1853"/>
              <a:chExt cx="1129" cy="608"/>
            </a:xfrm>
          </p:grpSpPr>
          <p:sp>
            <p:nvSpPr>
              <p:cNvPr id="27662" name="Freeform 61"/>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7663" name="Freeform 62"/>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7664" name="Freeform 63"/>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7665" name="Freeform 64"/>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7666" name="Freeform 65"/>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7667" name="Freeform 66"/>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7668" name="Freeform 67"/>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7669" name="Freeform 68"/>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7670" name="Freeform 69"/>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7671" name="Freeform 70"/>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pic>
        <p:nvPicPr>
          <p:cNvPr id="27659" name="Picture 71" descr="arrow-pt-rt-ani"/>
          <p:cNvPicPr>
            <a:picLocks noChangeAspect="1" noChangeArrowheads="1" noCrop="1"/>
          </p:cNvPicPr>
          <p:nvPr/>
        </p:nvPicPr>
        <p:blipFill>
          <a:blip r:embed="rId2" cstate="print"/>
          <a:srcRect/>
          <a:stretch>
            <a:fillRect/>
          </a:stretch>
        </p:blipFill>
        <p:spPr bwMode="auto">
          <a:xfrm>
            <a:off x="1709738" y="292100"/>
            <a:ext cx="804862" cy="482600"/>
          </a:xfrm>
          <a:prstGeom prst="rect">
            <a:avLst/>
          </a:prstGeom>
          <a:noFill/>
          <a:ln w="9525">
            <a:noFill/>
            <a:miter lim="800000"/>
            <a:headEnd/>
            <a:tailEnd/>
          </a:ln>
        </p:spPr>
      </p:pic>
    </p:spTree>
    <p:extLst>
      <p:ext uri="{BB962C8B-B14F-4D97-AF65-F5344CB8AC3E}">
        <p14:creationId xmlns:p14="http://schemas.microsoft.com/office/powerpoint/2010/main" val="3480871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1" fill="hold" grpId="0" nodeType="clickEffect">
                                  <p:stCondLst>
                                    <p:cond delay="0"/>
                                  </p:stCondLst>
                                  <p:childTnLst>
                                    <p:set>
                                      <p:cBhvr>
                                        <p:cTn id="6" dur="1" fill="hold">
                                          <p:stCondLst>
                                            <p:cond delay="0"/>
                                          </p:stCondLst>
                                        </p:cTn>
                                        <p:tgtEl>
                                          <p:spTgt spid="29699"/>
                                        </p:tgtEl>
                                        <p:attrNameLst>
                                          <p:attrName>style.visibility</p:attrName>
                                        </p:attrNameLst>
                                      </p:cBhvr>
                                      <p:to>
                                        <p:strVal val="visible"/>
                                      </p:to>
                                    </p:set>
                                    <p:animEffect transition="in" filter="slide(fromTop)">
                                      <p:cBhvr>
                                        <p:cTn id="7" dur="500"/>
                                        <p:tgtEl>
                                          <p:spTgt spid="29699"/>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29713"/>
                                        </p:tgtEl>
                                        <p:attrNameLst>
                                          <p:attrName>style.visibility</p:attrName>
                                        </p:attrNameLst>
                                      </p:cBhvr>
                                      <p:to>
                                        <p:strVal val="visible"/>
                                      </p:to>
                                    </p:set>
                                    <p:animEffect transition="in" filter="checkerboard(down)">
                                      <p:cBhvr>
                                        <p:cTn id="12" dur="500"/>
                                        <p:tgtEl>
                                          <p:spTgt spid="29713"/>
                                        </p:tgtEl>
                                      </p:cBhvr>
                                    </p:animEffect>
                                  </p:childTnLst>
                                </p:cTn>
                              </p:par>
                            </p:childTnLst>
                          </p:cTn>
                        </p:par>
                        <p:par>
                          <p:cTn id="13" fill="hold">
                            <p:stCondLst>
                              <p:cond delay="500"/>
                            </p:stCondLst>
                            <p:childTnLst>
                              <p:par>
                                <p:cTn id="14" presetID="5" presetClass="entr" presetSubtype="5"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checkerboard(down)">
                                      <p:cBhvr>
                                        <p:cTn id="16" dur="500"/>
                                        <p:tgtEl>
                                          <p:spTgt spid="2"/>
                                        </p:tgtEl>
                                      </p:cBhvr>
                                    </p:animEffect>
                                  </p:childTnLst>
                                </p:cTn>
                              </p:par>
                            </p:childTnLst>
                          </p:cTn>
                        </p:par>
                        <p:par>
                          <p:cTn id="17" fill="hold">
                            <p:stCondLst>
                              <p:cond delay="1000"/>
                            </p:stCondLst>
                            <p:childTnLst>
                              <p:par>
                                <p:cTn id="18" presetID="5" presetClass="entr" presetSubtype="5"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checkerboard(down)">
                                      <p:cBhvr>
                                        <p:cTn id="20" dur="500"/>
                                        <p:tgtEl>
                                          <p:spTgt spid="4"/>
                                        </p:tgtEl>
                                      </p:cBhvr>
                                    </p:animEffect>
                                  </p:childTnLst>
                                </p:cTn>
                              </p:par>
                            </p:childTnLst>
                          </p:cTn>
                        </p:par>
                        <p:par>
                          <p:cTn id="21" fill="hold">
                            <p:stCondLst>
                              <p:cond delay="1500"/>
                            </p:stCondLst>
                            <p:childTnLst>
                              <p:par>
                                <p:cTn id="22" presetID="5" presetClass="entr" presetSubtype="5"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checkerboard(down)">
                                      <p:cBhvr>
                                        <p:cTn id="24" dur="500"/>
                                        <p:tgtEl>
                                          <p:spTgt spid="8"/>
                                        </p:tgtEl>
                                      </p:cBhvr>
                                    </p:animEffect>
                                  </p:childTnLst>
                                </p:cTn>
                              </p:par>
                            </p:childTnLst>
                          </p:cTn>
                        </p:par>
                        <p:par>
                          <p:cTn id="25" fill="hold">
                            <p:stCondLst>
                              <p:cond delay="2000"/>
                            </p:stCondLst>
                            <p:childTnLst>
                              <p:par>
                                <p:cTn id="26" presetID="5" presetClass="entr" presetSubtype="5" fill="hold"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checkerboard(down)">
                                      <p:cBhvr>
                                        <p:cTn id="28" dur="500"/>
                                        <p:tgtEl>
                                          <p:spTgt spid="10"/>
                                        </p:tgtEl>
                                      </p:cBhvr>
                                    </p:animEffect>
                                  </p:childTnLst>
                                </p:cTn>
                              </p:par>
                            </p:childTnLst>
                          </p:cTn>
                        </p:par>
                      </p:childTnLst>
                    </p:cTn>
                  </p:par>
                  <p:par>
                    <p:cTn id="29" fill="hold">
                      <p:stCondLst>
                        <p:cond delay="indefinite"/>
                      </p:stCondLst>
                      <p:childTnLst>
                        <p:par>
                          <p:cTn id="30" fill="hold">
                            <p:stCondLst>
                              <p:cond delay="0"/>
                            </p:stCondLst>
                            <p:childTnLst>
                              <p:par>
                                <p:cTn id="31" presetID="5" presetClass="entr" presetSubtype="5" fill="hold" grpId="0" nodeType="clickEffect">
                                  <p:stCondLst>
                                    <p:cond delay="0"/>
                                  </p:stCondLst>
                                  <p:childTnLst>
                                    <p:set>
                                      <p:cBhvr>
                                        <p:cTn id="32" dur="1" fill="hold">
                                          <p:stCondLst>
                                            <p:cond delay="0"/>
                                          </p:stCondLst>
                                        </p:cTn>
                                        <p:tgtEl>
                                          <p:spTgt spid="29714"/>
                                        </p:tgtEl>
                                        <p:attrNameLst>
                                          <p:attrName>style.visibility</p:attrName>
                                        </p:attrNameLst>
                                      </p:cBhvr>
                                      <p:to>
                                        <p:strVal val="visible"/>
                                      </p:to>
                                    </p:set>
                                    <p:animEffect transition="in" filter="checkerboard(down)">
                                      <p:cBhvr>
                                        <p:cTn id="33" dur="500"/>
                                        <p:tgtEl>
                                          <p:spTgt spid="29714"/>
                                        </p:tgtEl>
                                      </p:cBhvr>
                                    </p:animEffect>
                                  </p:childTnLst>
                                </p:cTn>
                              </p:par>
                            </p:childTnLst>
                          </p:cTn>
                        </p:par>
                        <p:par>
                          <p:cTn id="34" fill="hold">
                            <p:stCondLst>
                              <p:cond delay="500"/>
                            </p:stCondLst>
                            <p:childTnLst>
                              <p:par>
                                <p:cTn id="35" presetID="5" presetClass="entr" presetSubtype="5"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checkerboard(down)">
                                      <p:cBhvr>
                                        <p:cTn id="3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9" grpId="0" animBg="1" autoUpdateAnimBg="0"/>
      <p:bldP spid="29713" grpId="0" autoUpdateAnimBg="0"/>
      <p:bldP spid="29714" grpId="0"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2" name="Picture 2" descr="http://media.web.britannica.com/eb-media/94/7994-004-E962D620.jpg"/>
          <p:cNvPicPr>
            <a:picLocks noChangeAspect="1" noChangeArrowheads="1"/>
          </p:cNvPicPr>
          <p:nvPr/>
        </p:nvPicPr>
        <p:blipFill>
          <a:blip r:embed="rId2" cstate="print"/>
          <a:srcRect/>
          <a:stretch>
            <a:fillRect/>
          </a:stretch>
        </p:blipFill>
        <p:spPr bwMode="auto">
          <a:xfrm>
            <a:off x="2034694" y="561474"/>
            <a:ext cx="4164577" cy="1756695"/>
          </a:xfrm>
          <a:prstGeom prst="rect">
            <a:avLst/>
          </a:prstGeom>
          <a:noFill/>
        </p:spPr>
      </p:pic>
      <p:pic>
        <p:nvPicPr>
          <p:cNvPr id="168964" name="Picture 4" descr="http://www.visualphotos.com/photo/2x4750690/africa_namibia_safari_animals_at_waterhole_in_etosha_national_park_FOF002522.jpg"/>
          <p:cNvPicPr>
            <a:picLocks noChangeAspect="1" noChangeArrowheads="1"/>
          </p:cNvPicPr>
          <p:nvPr/>
        </p:nvPicPr>
        <p:blipFill>
          <a:blip r:embed="rId3" cstate="print"/>
          <a:srcRect/>
          <a:stretch>
            <a:fillRect/>
          </a:stretch>
        </p:blipFill>
        <p:spPr bwMode="auto">
          <a:xfrm>
            <a:off x="2322530" y="3384885"/>
            <a:ext cx="3798046" cy="2646947"/>
          </a:xfrm>
          <a:prstGeom prst="rect">
            <a:avLst/>
          </a:prstGeom>
          <a:noFill/>
        </p:spPr>
      </p:pic>
      <p:pic>
        <p:nvPicPr>
          <p:cNvPr id="168966" name="Picture 6" descr="http://o.quizlet.com/VVZdrdydCVpprMEW8GABAw_m.jpg"/>
          <p:cNvPicPr>
            <a:picLocks noChangeAspect="1" noChangeArrowheads="1"/>
          </p:cNvPicPr>
          <p:nvPr/>
        </p:nvPicPr>
        <p:blipFill>
          <a:blip r:embed="rId4" cstate="print"/>
          <a:srcRect/>
          <a:stretch>
            <a:fillRect/>
          </a:stretch>
        </p:blipFill>
        <p:spPr bwMode="auto">
          <a:xfrm>
            <a:off x="6896100" y="976312"/>
            <a:ext cx="3162300" cy="2727485"/>
          </a:xfrm>
          <a:prstGeom prst="rect">
            <a:avLst/>
          </a:prstGeom>
          <a:noFill/>
        </p:spPr>
      </p:pic>
      <p:pic>
        <p:nvPicPr>
          <p:cNvPr id="168968" name="Picture 8" descr="http://www.goodmansjourney.com/weblog/home_hells%20gate%20cliff%20swallow%20nests.jpg"/>
          <p:cNvPicPr>
            <a:picLocks noChangeAspect="1" noChangeArrowheads="1"/>
          </p:cNvPicPr>
          <p:nvPr/>
        </p:nvPicPr>
        <p:blipFill>
          <a:blip r:embed="rId5" cstate="print"/>
          <a:srcRect/>
          <a:stretch>
            <a:fillRect/>
          </a:stretch>
        </p:blipFill>
        <p:spPr bwMode="auto">
          <a:xfrm>
            <a:off x="6927299" y="4154905"/>
            <a:ext cx="3003766" cy="2249488"/>
          </a:xfrm>
          <a:prstGeom prst="rect">
            <a:avLst/>
          </a:prstGeom>
          <a:noFill/>
        </p:spPr>
      </p:pic>
    </p:spTree>
    <p:extLst>
      <p:ext uri="{BB962C8B-B14F-4D97-AF65-F5344CB8AC3E}">
        <p14:creationId xmlns:p14="http://schemas.microsoft.com/office/powerpoint/2010/main" val="526585190"/>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80" name="Rectangle 76"/>
          <p:cNvSpPr>
            <a:spLocks noChangeArrowheads="1"/>
          </p:cNvSpPr>
          <p:nvPr/>
        </p:nvSpPr>
        <p:spPr bwMode="auto">
          <a:xfrm>
            <a:off x="1752600" y="352425"/>
            <a:ext cx="8624888" cy="1485900"/>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spcBef>
                <a:spcPct val="50000"/>
              </a:spcBef>
              <a:defRPr/>
            </a:pPr>
            <a:r>
              <a:rPr lang="en-US" dirty="0">
                <a:solidFill>
                  <a:srgbClr val="000000"/>
                </a:solidFill>
                <a:latin typeface="Arial" charset="0"/>
              </a:rPr>
              <a:t>Short</a:t>
            </a:r>
            <a:r>
              <a:rPr lang="en-US" dirty="0">
                <a:solidFill>
                  <a:srgbClr val="000000"/>
                </a:solidFill>
                <a:latin typeface="Arial" charset="0"/>
              </a:rPr>
              <a:t>-term natural </a:t>
            </a:r>
            <a:r>
              <a:rPr lang="en-US" dirty="0">
                <a:solidFill>
                  <a:srgbClr val="000000"/>
                </a:solidFill>
                <a:latin typeface="Arial" charset="0"/>
              </a:rPr>
              <a:t>disasters can have large impacts on </a:t>
            </a:r>
            <a:r>
              <a:rPr lang="en-US" dirty="0" err="1">
                <a:solidFill>
                  <a:srgbClr val="000000"/>
                </a:solidFill>
                <a:latin typeface="Arial" charset="0"/>
              </a:rPr>
              <a:t>competion</a:t>
            </a:r>
            <a:r>
              <a:rPr lang="en-US" dirty="0">
                <a:solidFill>
                  <a:srgbClr val="000000"/>
                </a:solidFill>
                <a:latin typeface="Arial" charset="0"/>
              </a:rPr>
              <a:t>. </a:t>
            </a:r>
            <a:r>
              <a:rPr lang="en-US" dirty="0">
                <a:solidFill>
                  <a:srgbClr val="000000"/>
                </a:solidFill>
                <a:latin typeface="Arial" charset="0"/>
              </a:rPr>
              <a:t>(drought, fires, floods, snowstorms, hurricanes, and tornadoes)</a:t>
            </a:r>
            <a:endParaRPr lang="en-US" sz="3200" dirty="0">
              <a:solidFill>
                <a:srgbClr val="000000"/>
              </a:solidFill>
              <a:latin typeface="Arial" charset="0"/>
            </a:endParaRPr>
          </a:p>
        </p:txBody>
      </p:sp>
      <p:sp>
        <p:nvSpPr>
          <p:cNvPr id="21647" name="Rectangle 143"/>
          <p:cNvSpPr>
            <a:spLocks noChangeArrowheads="1"/>
          </p:cNvSpPr>
          <p:nvPr/>
        </p:nvSpPr>
        <p:spPr bwMode="auto">
          <a:xfrm>
            <a:off x="2570748" y="4678196"/>
            <a:ext cx="6442075" cy="1873250"/>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spcBef>
                <a:spcPct val="50000"/>
              </a:spcBef>
              <a:defRPr/>
            </a:pPr>
            <a:r>
              <a:rPr lang="en-US" dirty="0">
                <a:solidFill>
                  <a:srgbClr val="000000"/>
                </a:solidFill>
                <a:latin typeface="Arial" charset="0"/>
              </a:rPr>
              <a:t>Long</a:t>
            </a:r>
            <a:r>
              <a:rPr lang="en-US" dirty="0">
                <a:solidFill>
                  <a:srgbClr val="000000"/>
                </a:solidFill>
                <a:latin typeface="Arial" charset="0"/>
              </a:rPr>
              <a:t>-term changes in the </a:t>
            </a:r>
            <a:r>
              <a:rPr lang="en-US" dirty="0">
                <a:solidFill>
                  <a:srgbClr val="000000"/>
                </a:solidFill>
                <a:latin typeface="Arial" charset="0"/>
              </a:rPr>
              <a:t>environment also affect survival. </a:t>
            </a:r>
            <a:r>
              <a:rPr lang="en-US" dirty="0">
                <a:solidFill>
                  <a:srgbClr val="000000"/>
                </a:solidFill>
                <a:latin typeface="Arial" charset="0"/>
              </a:rPr>
              <a:t>(ice ages, biome shifts, global warming etc)</a:t>
            </a:r>
            <a:endParaRPr lang="en-US" sz="3200" dirty="0">
              <a:solidFill>
                <a:srgbClr val="000000"/>
              </a:solidFill>
              <a:latin typeface="Arial" charset="0"/>
            </a:endParaRPr>
          </a:p>
        </p:txBody>
      </p:sp>
      <p:pic>
        <p:nvPicPr>
          <p:cNvPr id="27720" name="Picture 72" descr="http://www.ct.gov/dph/lib/dph/communications/images/hurricane.jpg"/>
          <p:cNvPicPr>
            <a:picLocks noChangeAspect="1" noChangeArrowheads="1"/>
          </p:cNvPicPr>
          <p:nvPr/>
        </p:nvPicPr>
        <p:blipFill>
          <a:blip r:embed="rId3" cstate="print"/>
          <a:srcRect/>
          <a:stretch>
            <a:fillRect/>
          </a:stretch>
        </p:blipFill>
        <p:spPr bwMode="auto">
          <a:xfrm>
            <a:off x="1743323" y="1973179"/>
            <a:ext cx="1862392" cy="1396582"/>
          </a:xfrm>
          <a:prstGeom prst="rect">
            <a:avLst/>
          </a:prstGeom>
          <a:noFill/>
          <a:ln w="9525">
            <a:noFill/>
            <a:miter lim="800000"/>
            <a:headEnd/>
            <a:tailEnd/>
          </a:ln>
        </p:spPr>
      </p:pic>
      <p:pic>
        <p:nvPicPr>
          <p:cNvPr id="28679" name="Picture 7" descr="http://www.mindingthecampus.com/originals/global%20warming.jpg"/>
          <p:cNvPicPr>
            <a:picLocks noChangeAspect="1" noChangeArrowheads="1"/>
          </p:cNvPicPr>
          <p:nvPr/>
        </p:nvPicPr>
        <p:blipFill>
          <a:blip r:embed="rId4" cstate="print"/>
          <a:srcRect/>
          <a:stretch>
            <a:fillRect/>
          </a:stretch>
        </p:blipFill>
        <p:spPr bwMode="auto">
          <a:xfrm>
            <a:off x="8357937" y="2526631"/>
            <a:ext cx="1812758" cy="1892969"/>
          </a:xfrm>
          <a:prstGeom prst="rect">
            <a:avLst/>
          </a:prstGeom>
          <a:noFill/>
        </p:spPr>
      </p:pic>
      <p:pic>
        <p:nvPicPr>
          <p:cNvPr id="28681" name="Picture 9" descr="http://ww1.hdnux.com/photos/06/01/55/1579896/3/628x471.jpg"/>
          <p:cNvPicPr>
            <a:picLocks noChangeAspect="1" noChangeArrowheads="1"/>
          </p:cNvPicPr>
          <p:nvPr/>
        </p:nvPicPr>
        <p:blipFill>
          <a:blip r:embed="rId5" cstate="print"/>
          <a:srcRect/>
          <a:stretch>
            <a:fillRect/>
          </a:stretch>
        </p:blipFill>
        <p:spPr bwMode="auto">
          <a:xfrm>
            <a:off x="3657601" y="2711337"/>
            <a:ext cx="2803358" cy="1959673"/>
          </a:xfrm>
          <a:prstGeom prst="rect">
            <a:avLst/>
          </a:prstGeom>
          <a:noFill/>
        </p:spPr>
      </p:pic>
      <p:pic>
        <p:nvPicPr>
          <p:cNvPr id="28685" name="Picture 13" descr="http://files.abovetopsecret.com/files/img/dx4e8f6eb0.jpg"/>
          <p:cNvPicPr>
            <a:picLocks noChangeAspect="1" noChangeArrowheads="1"/>
          </p:cNvPicPr>
          <p:nvPr/>
        </p:nvPicPr>
        <p:blipFill>
          <a:blip r:embed="rId6" cstate="print"/>
          <a:srcRect/>
          <a:stretch>
            <a:fillRect/>
          </a:stretch>
        </p:blipFill>
        <p:spPr bwMode="auto">
          <a:xfrm>
            <a:off x="6448926" y="1968583"/>
            <a:ext cx="2075448" cy="1556587"/>
          </a:xfrm>
          <a:prstGeom prst="rect">
            <a:avLst/>
          </a:prstGeom>
          <a:noFill/>
        </p:spPr>
      </p:pic>
    </p:spTree>
    <p:extLst>
      <p:ext uri="{BB962C8B-B14F-4D97-AF65-F5344CB8AC3E}">
        <p14:creationId xmlns:p14="http://schemas.microsoft.com/office/powerpoint/2010/main" val="3933656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772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68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2" presetClass="entr" presetSubtype="4" fill="hold" grpId="0" nodeType="clickEffect">
                                  <p:stCondLst>
                                    <p:cond delay="0"/>
                                  </p:stCondLst>
                                  <p:childTnLst>
                                    <p:set>
                                      <p:cBhvr>
                                        <p:cTn id="12" dur="1" fill="hold">
                                          <p:stCondLst>
                                            <p:cond delay="0"/>
                                          </p:stCondLst>
                                        </p:cTn>
                                        <p:tgtEl>
                                          <p:spTgt spid="21647"/>
                                        </p:tgtEl>
                                        <p:attrNameLst>
                                          <p:attrName>style.visibility</p:attrName>
                                        </p:attrNameLst>
                                      </p:cBhvr>
                                      <p:to>
                                        <p:strVal val="visible"/>
                                      </p:to>
                                    </p:set>
                                    <p:animEffect transition="in" filter="slide(fromBottom)">
                                      <p:cBhvr>
                                        <p:cTn id="13" dur="500"/>
                                        <p:tgtEl>
                                          <p:spTgt spid="21647"/>
                                        </p:tgtEl>
                                      </p:cBhvr>
                                    </p:animEffect>
                                  </p:childTnLst>
                                </p:cTn>
                              </p:par>
                            </p:childTnLst>
                          </p:cTn>
                        </p:par>
                        <p:par>
                          <p:cTn id="14" fill="hold">
                            <p:stCondLst>
                              <p:cond delay="500"/>
                            </p:stCondLst>
                            <p:childTnLst>
                              <p:par>
                                <p:cTn id="15" presetID="1" presetClass="entr" presetSubtype="0" fill="hold" nodeType="afterEffect">
                                  <p:stCondLst>
                                    <p:cond delay="0"/>
                                  </p:stCondLst>
                                  <p:childTnLst>
                                    <p:set>
                                      <p:cBhvr>
                                        <p:cTn id="16" dur="1" fill="hold">
                                          <p:stCondLst>
                                            <p:cond delay="0"/>
                                          </p:stCondLst>
                                        </p:cTn>
                                        <p:tgtEl>
                                          <p:spTgt spid="28685"/>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nodeType="afterEffect">
                                  <p:stCondLst>
                                    <p:cond delay="0"/>
                                  </p:stCondLst>
                                  <p:childTnLst>
                                    <p:set>
                                      <p:cBhvr>
                                        <p:cTn id="19" dur="1" fill="hold">
                                          <p:stCondLst>
                                            <p:cond delay="0"/>
                                          </p:stCondLst>
                                        </p:cTn>
                                        <p:tgtEl>
                                          <p:spTgt spid="286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47" grpId="0" animBg="1"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ChangeArrowheads="1"/>
          </p:cNvSpPr>
          <p:nvPr/>
        </p:nvSpPr>
        <p:spPr bwMode="auto">
          <a:xfrm>
            <a:off x="2413001" y="276225"/>
            <a:ext cx="7769225" cy="1441450"/>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spcBef>
                <a:spcPct val="50000"/>
              </a:spcBef>
              <a:defRPr/>
            </a:pPr>
            <a:r>
              <a:rPr lang="en-US">
                <a:solidFill>
                  <a:srgbClr val="FF0000"/>
                </a:solidFill>
                <a:effectLst>
                  <a:outerShdw blurRad="38100" dist="38100" dir="2700000" algn="tl">
                    <a:srgbClr val="C0C0C0"/>
                  </a:outerShdw>
                </a:effectLst>
                <a:latin typeface="Arial" charset="0"/>
                <a:cs typeface="Times New Roman" pitchFamily="18" charset="0"/>
              </a:rPr>
              <a:t>4. </a:t>
            </a:r>
            <a:r>
              <a:rPr lang="en-US" u="sng">
                <a:solidFill>
                  <a:srgbClr val="FF0000"/>
                </a:solidFill>
                <a:effectLst>
                  <a:outerShdw blurRad="38100" dist="38100" dir="2700000" algn="tl">
                    <a:srgbClr val="C0C0C0"/>
                  </a:outerShdw>
                </a:effectLst>
                <a:latin typeface="Arial" charset="0"/>
                <a:cs typeface="Times New Roman" pitchFamily="18" charset="0"/>
              </a:rPr>
              <a:t>Survival of the fittest</a:t>
            </a:r>
            <a:r>
              <a:rPr lang="en-US">
                <a:solidFill>
                  <a:srgbClr val="FF0000"/>
                </a:solidFill>
                <a:effectLst>
                  <a:outerShdw blurRad="38100" dist="38100" dir="2700000" algn="tl">
                    <a:srgbClr val="C0C0C0"/>
                  </a:outerShdw>
                </a:effectLst>
                <a:latin typeface="Arial" charset="0"/>
                <a:cs typeface="Times New Roman" pitchFamily="18" charset="0"/>
              </a:rPr>
              <a:t>  Some organisms are more suited to their environment as a result of variations in the species.</a:t>
            </a:r>
          </a:p>
        </p:txBody>
      </p:sp>
      <p:grpSp>
        <p:nvGrpSpPr>
          <p:cNvPr id="2" name="Group 284"/>
          <p:cNvGrpSpPr>
            <a:grpSpLocks/>
          </p:cNvGrpSpPr>
          <p:nvPr/>
        </p:nvGrpSpPr>
        <p:grpSpPr bwMode="auto">
          <a:xfrm>
            <a:off x="1817689" y="1995488"/>
            <a:ext cx="8364537" cy="1490662"/>
            <a:chOff x="185" y="1257"/>
            <a:chExt cx="5269" cy="939"/>
          </a:xfrm>
        </p:grpSpPr>
        <p:sp>
          <p:nvSpPr>
            <p:cNvPr id="26629" name="Text Box 5"/>
            <p:cNvSpPr txBox="1">
              <a:spLocks noChangeArrowheads="1"/>
            </p:cNvSpPr>
            <p:nvPr/>
          </p:nvSpPr>
          <p:spPr bwMode="auto">
            <a:xfrm>
              <a:off x="185" y="1257"/>
              <a:ext cx="5269" cy="939"/>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spcBef>
                  <a:spcPct val="50000"/>
                </a:spcBef>
                <a:defRPr/>
              </a:pPr>
              <a:r>
                <a:rPr lang="en-US">
                  <a:solidFill>
                    <a:srgbClr val="000000"/>
                  </a:solidFill>
                  <a:effectLst>
                    <a:outerShdw blurRad="38100" dist="38100" dir="2700000" algn="tl">
                      <a:srgbClr val="C0C0C0"/>
                    </a:outerShdw>
                  </a:effectLst>
                  <a:latin typeface="Arial" charset="0"/>
                </a:rPr>
                <a:t>	 </a:t>
              </a:r>
              <a:r>
                <a:rPr lang="en-US">
                  <a:latin typeface="Arial" charset="0"/>
                </a:rPr>
                <a:t>Fitness:  </a:t>
              </a:r>
              <a:r>
                <a:rPr lang="en-US">
                  <a:effectLst>
                    <a:outerShdw blurRad="38100" dist="38100" dir="2700000" algn="tl">
                      <a:srgbClr val="C0C0C0"/>
                    </a:outerShdw>
                  </a:effectLst>
                  <a:latin typeface="Arial" charset="0"/>
                  <a:cs typeface="Times New Roman" pitchFamily="18" charset="0"/>
                </a:rPr>
                <a:t>the ability of an individual to survive and reproduce in its specific environment.  Fitness is a result of adaptations. </a:t>
              </a:r>
            </a:p>
          </p:txBody>
        </p:sp>
        <p:grpSp>
          <p:nvGrpSpPr>
            <p:cNvPr id="29958" name="Group 6"/>
            <p:cNvGrpSpPr>
              <a:grpSpLocks/>
            </p:cNvGrpSpPr>
            <p:nvPr/>
          </p:nvGrpSpPr>
          <p:grpSpPr bwMode="auto">
            <a:xfrm flipH="1">
              <a:off x="333" y="1328"/>
              <a:ext cx="432" cy="259"/>
              <a:chOff x="2323" y="1853"/>
              <a:chExt cx="1129" cy="608"/>
            </a:xfrm>
          </p:grpSpPr>
          <p:sp>
            <p:nvSpPr>
              <p:cNvPr id="29959" name="Freeform 7"/>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9960" name="Freeform 8"/>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9961" name="Freeform 9"/>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9962" name="Freeform 10"/>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9963" name="Freeform 11"/>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9964" name="Freeform 12"/>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9965" name="Freeform 13"/>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9966" name="Freeform 14"/>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9967" name="Freeform 15"/>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9968" name="Freeform 16"/>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grpSp>
        <p:nvGrpSpPr>
          <p:cNvPr id="4" name="Group 283"/>
          <p:cNvGrpSpPr>
            <a:grpSpLocks/>
          </p:cNvGrpSpPr>
          <p:nvPr/>
        </p:nvGrpSpPr>
        <p:grpSpPr bwMode="auto">
          <a:xfrm>
            <a:off x="1817688" y="5449888"/>
            <a:ext cx="7594600" cy="673100"/>
            <a:chOff x="185" y="3433"/>
            <a:chExt cx="4784" cy="424"/>
          </a:xfrm>
        </p:grpSpPr>
        <p:sp>
          <p:nvSpPr>
            <p:cNvPr id="26644" name="Text Box 20"/>
            <p:cNvSpPr txBox="1">
              <a:spLocks noChangeArrowheads="1"/>
            </p:cNvSpPr>
            <p:nvPr/>
          </p:nvSpPr>
          <p:spPr bwMode="auto">
            <a:xfrm>
              <a:off x="185" y="3433"/>
              <a:ext cx="4784" cy="424"/>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spcBef>
                  <a:spcPct val="50000"/>
                </a:spcBef>
                <a:defRPr/>
              </a:pPr>
              <a:r>
                <a:rPr lang="en-US">
                  <a:solidFill>
                    <a:srgbClr val="000000"/>
                  </a:solidFill>
                  <a:effectLst>
                    <a:outerShdw blurRad="38100" dist="38100" dir="2700000" algn="tl">
                      <a:srgbClr val="C0C0C0"/>
                    </a:outerShdw>
                  </a:effectLst>
                  <a:latin typeface="Arial" charset="0"/>
                </a:rPr>
                <a:t>	He who spreads the most genes wins!</a:t>
              </a:r>
            </a:p>
          </p:txBody>
        </p:sp>
        <p:grpSp>
          <p:nvGrpSpPr>
            <p:cNvPr id="29946" name="Group 21"/>
            <p:cNvGrpSpPr>
              <a:grpSpLocks/>
            </p:cNvGrpSpPr>
            <p:nvPr/>
          </p:nvGrpSpPr>
          <p:grpSpPr bwMode="auto">
            <a:xfrm flipH="1">
              <a:off x="319" y="3504"/>
              <a:ext cx="432" cy="259"/>
              <a:chOff x="2323" y="1853"/>
              <a:chExt cx="1129" cy="608"/>
            </a:xfrm>
          </p:grpSpPr>
          <p:sp>
            <p:nvSpPr>
              <p:cNvPr id="29947" name="Freeform 22"/>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9948" name="Freeform 23"/>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9949" name="Freeform 24"/>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9950" name="Freeform 25"/>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9951" name="Freeform 26"/>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9952" name="Freeform 27"/>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9953" name="Freeform 28"/>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9954" name="Freeform 29"/>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9955" name="Freeform 30"/>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9956" name="Freeform 31"/>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grpSp>
        <p:nvGrpSpPr>
          <p:cNvPr id="6" name="Group 34"/>
          <p:cNvGrpSpPr>
            <a:grpSpLocks/>
          </p:cNvGrpSpPr>
          <p:nvPr/>
        </p:nvGrpSpPr>
        <p:grpSpPr bwMode="auto">
          <a:xfrm flipH="1">
            <a:off x="9239251" y="6084888"/>
            <a:ext cx="1406525" cy="773112"/>
            <a:chOff x="2323" y="1853"/>
            <a:chExt cx="1129" cy="608"/>
          </a:xfrm>
        </p:grpSpPr>
        <p:sp>
          <p:nvSpPr>
            <p:cNvPr id="29935" name="Freeform 35"/>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9936" name="Freeform 36"/>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9937" name="Freeform 37"/>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9938" name="Freeform 38"/>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9939" name="Freeform 39"/>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9940" name="Freeform 40"/>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9941" name="Freeform 41"/>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9942" name="Freeform 42"/>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9943" name="Freeform 43"/>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9944" name="Freeform 44"/>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7" name="Group 45"/>
          <p:cNvGrpSpPr>
            <a:grpSpLocks/>
          </p:cNvGrpSpPr>
          <p:nvPr/>
        </p:nvGrpSpPr>
        <p:grpSpPr bwMode="auto">
          <a:xfrm flipH="1">
            <a:off x="8156576" y="6256338"/>
            <a:ext cx="1006475" cy="601662"/>
            <a:chOff x="2323" y="1853"/>
            <a:chExt cx="1129" cy="608"/>
          </a:xfrm>
        </p:grpSpPr>
        <p:sp>
          <p:nvSpPr>
            <p:cNvPr id="29925" name="Freeform 46"/>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9926" name="Freeform 47"/>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9927" name="Freeform 48"/>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9928" name="Freeform 49"/>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9929" name="Freeform 50"/>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9930" name="Freeform 51"/>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9931" name="Freeform 52"/>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9932" name="Freeform 53"/>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9933" name="Freeform 54"/>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9934" name="Freeform 55"/>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8" name="Group 56"/>
          <p:cNvGrpSpPr>
            <a:grpSpLocks/>
          </p:cNvGrpSpPr>
          <p:nvPr/>
        </p:nvGrpSpPr>
        <p:grpSpPr bwMode="auto">
          <a:xfrm flipH="1">
            <a:off x="7108826" y="6370638"/>
            <a:ext cx="911225" cy="487362"/>
            <a:chOff x="2323" y="1853"/>
            <a:chExt cx="1129" cy="608"/>
          </a:xfrm>
        </p:grpSpPr>
        <p:sp>
          <p:nvSpPr>
            <p:cNvPr id="29915" name="Freeform 57"/>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9916" name="Freeform 58"/>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9917" name="Freeform 59"/>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9918" name="Freeform 60"/>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9919" name="Freeform 61"/>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9920" name="Freeform 62"/>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9921" name="Freeform 63"/>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9922" name="Freeform 64"/>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9923" name="Freeform 65"/>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9924" name="Freeform 66"/>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9" name="Group 67"/>
          <p:cNvGrpSpPr>
            <a:grpSpLocks/>
          </p:cNvGrpSpPr>
          <p:nvPr/>
        </p:nvGrpSpPr>
        <p:grpSpPr bwMode="auto">
          <a:xfrm flipH="1">
            <a:off x="6327776" y="6465888"/>
            <a:ext cx="720725" cy="392112"/>
            <a:chOff x="2323" y="1853"/>
            <a:chExt cx="1129" cy="608"/>
          </a:xfrm>
        </p:grpSpPr>
        <p:sp>
          <p:nvSpPr>
            <p:cNvPr id="29905" name="Freeform 68"/>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9906" name="Freeform 69"/>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9907" name="Freeform 70"/>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9908" name="Freeform 71"/>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9909" name="Freeform 72"/>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9910" name="Freeform 73"/>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9911" name="Freeform 74"/>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9912" name="Freeform 75"/>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9913" name="Freeform 76"/>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9914" name="Freeform 77"/>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10" name="Group 78"/>
          <p:cNvGrpSpPr>
            <a:grpSpLocks/>
          </p:cNvGrpSpPr>
          <p:nvPr/>
        </p:nvGrpSpPr>
        <p:grpSpPr bwMode="auto">
          <a:xfrm flipH="1">
            <a:off x="5661025" y="6542088"/>
            <a:ext cx="565150" cy="315912"/>
            <a:chOff x="2323" y="1853"/>
            <a:chExt cx="1129" cy="608"/>
          </a:xfrm>
        </p:grpSpPr>
        <p:sp>
          <p:nvSpPr>
            <p:cNvPr id="29895" name="Freeform 79"/>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9896" name="Freeform 80"/>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9897" name="Freeform 81"/>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9898" name="Freeform 82"/>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9899" name="Freeform 83"/>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9900" name="Freeform 84"/>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9901" name="Freeform 85"/>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9902" name="Freeform 86"/>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9903" name="Freeform 87"/>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9904" name="Freeform 88"/>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11" name="Group 89"/>
          <p:cNvGrpSpPr>
            <a:grpSpLocks/>
          </p:cNvGrpSpPr>
          <p:nvPr/>
        </p:nvGrpSpPr>
        <p:grpSpPr bwMode="auto">
          <a:xfrm flipH="1">
            <a:off x="5051425" y="6561138"/>
            <a:ext cx="488950" cy="296862"/>
            <a:chOff x="2323" y="1853"/>
            <a:chExt cx="1129" cy="608"/>
          </a:xfrm>
        </p:grpSpPr>
        <p:sp>
          <p:nvSpPr>
            <p:cNvPr id="29885" name="Freeform 90"/>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9886" name="Freeform 91"/>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9887" name="Freeform 92"/>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9888" name="Freeform 93"/>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9889" name="Freeform 94"/>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9890" name="Freeform 95"/>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9891" name="Freeform 96"/>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9892" name="Freeform 97"/>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9893" name="Freeform 98"/>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9894" name="Freeform 99"/>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12" name="Group 100"/>
          <p:cNvGrpSpPr>
            <a:grpSpLocks/>
          </p:cNvGrpSpPr>
          <p:nvPr/>
        </p:nvGrpSpPr>
        <p:grpSpPr bwMode="auto">
          <a:xfrm flipH="1">
            <a:off x="4479926" y="6599238"/>
            <a:ext cx="441325" cy="258762"/>
            <a:chOff x="2323" y="1853"/>
            <a:chExt cx="1129" cy="608"/>
          </a:xfrm>
        </p:grpSpPr>
        <p:sp>
          <p:nvSpPr>
            <p:cNvPr id="29875" name="Freeform 101"/>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9876" name="Freeform 102"/>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9877" name="Freeform 103"/>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9878" name="Freeform 104"/>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9879" name="Freeform 105"/>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9880" name="Freeform 106"/>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9881" name="Freeform 107"/>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9882" name="Freeform 108"/>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9883" name="Freeform 109"/>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9884" name="Freeform 110"/>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13" name="Group 111"/>
          <p:cNvGrpSpPr>
            <a:grpSpLocks/>
          </p:cNvGrpSpPr>
          <p:nvPr/>
        </p:nvGrpSpPr>
        <p:grpSpPr bwMode="auto">
          <a:xfrm flipH="1">
            <a:off x="3994150" y="6618288"/>
            <a:ext cx="374650" cy="239712"/>
            <a:chOff x="2323" y="1853"/>
            <a:chExt cx="1129" cy="608"/>
          </a:xfrm>
        </p:grpSpPr>
        <p:sp>
          <p:nvSpPr>
            <p:cNvPr id="29865" name="Freeform 112"/>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9866" name="Freeform 113"/>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9867" name="Freeform 114"/>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9868" name="Freeform 115"/>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9869" name="Freeform 116"/>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9870" name="Freeform 117"/>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9871" name="Freeform 118"/>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9872" name="Freeform 119"/>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9873" name="Freeform 120"/>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9874" name="Freeform 121"/>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14" name="Group 122"/>
          <p:cNvGrpSpPr>
            <a:grpSpLocks/>
          </p:cNvGrpSpPr>
          <p:nvPr/>
        </p:nvGrpSpPr>
        <p:grpSpPr bwMode="auto">
          <a:xfrm flipH="1">
            <a:off x="3603625" y="6646864"/>
            <a:ext cx="317500" cy="211137"/>
            <a:chOff x="2323" y="1853"/>
            <a:chExt cx="1129" cy="608"/>
          </a:xfrm>
        </p:grpSpPr>
        <p:sp>
          <p:nvSpPr>
            <p:cNvPr id="29855" name="Freeform 123"/>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9856" name="Freeform 124"/>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9857" name="Freeform 125"/>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9858" name="Freeform 126"/>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9859" name="Freeform 127"/>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9860" name="Freeform 128"/>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9861" name="Freeform 129"/>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9862" name="Freeform 130"/>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9863" name="Freeform 131"/>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9864" name="Freeform 132"/>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15" name="Group 133"/>
          <p:cNvGrpSpPr>
            <a:grpSpLocks/>
          </p:cNvGrpSpPr>
          <p:nvPr/>
        </p:nvGrpSpPr>
        <p:grpSpPr bwMode="auto">
          <a:xfrm flipH="1">
            <a:off x="3246438" y="6699250"/>
            <a:ext cx="279400" cy="158750"/>
            <a:chOff x="2323" y="1853"/>
            <a:chExt cx="1129" cy="608"/>
          </a:xfrm>
        </p:grpSpPr>
        <p:sp>
          <p:nvSpPr>
            <p:cNvPr id="29845" name="Freeform 134"/>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9846" name="Freeform 135"/>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9847" name="Freeform 136"/>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9848" name="Freeform 137"/>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9849" name="Freeform 138"/>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9850" name="Freeform 139"/>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9851" name="Freeform 140"/>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9852" name="Freeform 141"/>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9853" name="Freeform 142"/>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9854" name="Freeform 143"/>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16" name="Group 144"/>
          <p:cNvGrpSpPr>
            <a:grpSpLocks/>
          </p:cNvGrpSpPr>
          <p:nvPr/>
        </p:nvGrpSpPr>
        <p:grpSpPr bwMode="auto">
          <a:xfrm flipH="1">
            <a:off x="2936876" y="6723064"/>
            <a:ext cx="231775" cy="134937"/>
            <a:chOff x="2323" y="1853"/>
            <a:chExt cx="1129" cy="608"/>
          </a:xfrm>
        </p:grpSpPr>
        <p:sp>
          <p:nvSpPr>
            <p:cNvPr id="29835" name="Freeform 145"/>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9836" name="Freeform 146"/>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9837" name="Freeform 147"/>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9838" name="Freeform 148"/>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9839" name="Freeform 149"/>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9840" name="Freeform 150"/>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9841" name="Freeform 151"/>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9842" name="Freeform 152"/>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9843" name="Freeform 153"/>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9844" name="Freeform 154"/>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17" name="Group 155"/>
          <p:cNvGrpSpPr>
            <a:grpSpLocks/>
          </p:cNvGrpSpPr>
          <p:nvPr/>
        </p:nvGrpSpPr>
        <p:grpSpPr bwMode="auto">
          <a:xfrm flipH="1">
            <a:off x="2674939" y="6742114"/>
            <a:ext cx="212725" cy="115887"/>
            <a:chOff x="2323" y="1853"/>
            <a:chExt cx="1129" cy="608"/>
          </a:xfrm>
        </p:grpSpPr>
        <p:sp>
          <p:nvSpPr>
            <p:cNvPr id="29825" name="Freeform 156"/>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9826" name="Freeform 157"/>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9827" name="Freeform 158"/>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9828" name="Freeform 159"/>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9829" name="Freeform 160"/>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9830" name="Freeform 161"/>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9831" name="Freeform 162"/>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9832" name="Freeform 163"/>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9833" name="Freeform 164"/>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9834" name="Freeform 165"/>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18" name="Group 166"/>
          <p:cNvGrpSpPr>
            <a:grpSpLocks/>
          </p:cNvGrpSpPr>
          <p:nvPr/>
        </p:nvGrpSpPr>
        <p:grpSpPr bwMode="auto">
          <a:xfrm flipH="1">
            <a:off x="2451101" y="6746876"/>
            <a:ext cx="169863" cy="111125"/>
            <a:chOff x="2323" y="1853"/>
            <a:chExt cx="1129" cy="608"/>
          </a:xfrm>
        </p:grpSpPr>
        <p:sp>
          <p:nvSpPr>
            <p:cNvPr id="29815" name="Freeform 167"/>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9816" name="Freeform 168"/>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9817" name="Freeform 169"/>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9818" name="Freeform 170"/>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9819" name="Freeform 171"/>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9820" name="Freeform 172"/>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9821" name="Freeform 173"/>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9822" name="Freeform 174"/>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9823" name="Freeform 175"/>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9824" name="Freeform 176"/>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19" name="Group 177"/>
          <p:cNvGrpSpPr>
            <a:grpSpLocks/>
          </p:cNvGrpSpPr>
          <p:nvPr/>
        </p:nvGrpSpPr>
        <p:grpSpPr bwMode="auto">
          <a:xfrm flipH="1">
            <a:off x="2236788" y="6761164"/>
            <a:ext cx="184150" cy="96837"/>
            <a:chOff x="2323" y="1853"/>
            <a:chExt cx="1129" cy="608"/>
          </a:xfrm>
        </p:grpSpPr>
        <p:sp>
          <p:nvSpPr>
            <p:cNvPr id="29805" name="Freeform 178"/>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9806" name="Freeform 179"/>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9807" name="Freeform 180"/>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9808" name="Freeform 181"/>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9809" name="Freeform 182"/>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9810" name="Freeform 183"/>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9811" name="Freeform 184"/>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9812" name="Freeform 185"/>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9813" name="Freeform 186"/>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9814" name="Freeform 187"/>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0" name="Group 188"/>
          <p:cNvGrpSpPr>
            <a:grpSpLocks/>
          </p:cNvGrpSpPr>
          <p:nvPr/>
        </p:nvGrpSpPr>
        <p:grpSpPr bwMode="auto">
          <a:xfrm flipH="1">
            <a:off x="2046288" y="6770688"/>
            <a:ext cx="146050" cy="87312"/>
            <a:chOff x="2323" y="1853"/>
            <a:chExt cx="1129" cy="608"/>
          </a:xfrm>
        </p:grpSpPr>
        <p:sp>
          <p:nvSpPr>
            <p:cNvPr id="29795" name="Freeform 189"/>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9796" name="Freeform 190"/>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9797" name="Freeform 191"/>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9798" name="Freeform 192"/>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9799" name="Freeform 193"/>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9800" name="Freeform 194"/>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9801" name="Freeform 195"/>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9802" name="Freeform 196"/>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9803" name="Freeform 197"/>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9804" name="Freeform 198"/>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1" name="Group 199"/>
          <p:cNvGrpSpPr>
            <a:grpSpLocks/>
          </p:cNvGrpSpPr>
          <p:nvPr/>
        </p:nvGrpSpPr>
        <p:grpSpPr bwMode="auto">
          <a:xfrm flipH="1">
            <a:off x="1889126" y="6780214"/>
            <a:ext cx="136525" cy="77787"/>
            <a:chOff x="2323" y="1853"/>
            <a:chExt cx="1129" cy="608"/>
          </a:xfrm>
        </p:grpSpPr>
        <p:sp>
          <p:nvSpPr>
            <p:cNvPr id="29785" name="Freeform 200"/>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9786" name="Freeform 201"/>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9787" name="Freeform 202"/>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9788" name="Freeform 203"/>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9789" name="Freeform 204"/>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9790" name="Freeform 205"/>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9791" name="Freeform 206"/>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9792" name="Freeform 207"/>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9793" name="Freeform 208"/>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9794" name="Freeform 209"/>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2" name="Group 210"/>
          <p:cNvGrpSpPr>
            <a:grpSpLocks/>
          </p:cNvGrpSpPr>
          <p:nvPr/>
        </p:nvGrpSpPr>
        <p:grpSpPr bwMode="auto">
          <a:xfrm flipH="1">
            <a:off x="1736725" y="6784976"/>
            <a:ext cx="122238" cy="73025"/>
            <a:chOff x="2323" y="1853"/>
            <a:chExt cx="1129" cy="608"/>
          </a:xfrm>
        </p:grpSpPr>
        <p:sp>
          <p:nvSpPr>
            <p:cNvPr id="29775" name="Freeform 211"/>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9776" name="Freeform 212"/>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9777" name="Freeform 213"/>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9778" name="Freeform 214"/>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9779" name="Freeform 215"/>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9780" name="Freeform 216"/>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9781" name="Freeform 217"/>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9782" name="Freeform 218"/>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9783" name="Freeform 219"/>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9784" name="Freeform 220"/>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3" name="Group 221"/>
          <p:cNvGrpSpPr>
            <a:grpSpLocks/>
          </p:cNvGrpSpPr>
          <p:nvPr/>
        </p:nvGrpSpPr>
        <p:grpSpPr bwMode="auto">
          <a:xfrm flipH="1">
            <a:off x="1603376" y="6784976"/>
            <a:ext cx="112713" cy="73025"/>
            <a:chOff x="2323" y="1853"/>
            <a:chExt cx="1129" cy="608"/>
          </a:xfrm>
        </p:grpSpPr>
        <p:sp>
          <p:nvSpPr>
            <p:cNvPr id="29765" name="Freeform 222"/>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29766" name="Freeform 223"/>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29767" name="Freeform 224"/>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29768" name="Freeform 225"/>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29769" name="Freeform 226"/>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29770" name="Freeform 227"/>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29771" name="Freeform 228"/>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29772" name="Freeform 229"/>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29773" name="Freeform 230"/>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29774" name="Freeform 231"/>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nvGrpSpPr>
          <p:cNvPr id="24" name="Group 276"/>
          <p:cNvGrpSpPr>
            <a:grpSpLocks/>
          </p:cNvGrpSpPr>
          <p:nvPr/>
        </p:nvGrpSpPr>
        <p:grpSpPr bwMode="auto">
          <a:xfrm>
            <a:off x="9585326" y="6059488"/>
            <a:ext cx="563563" cy="817562"/>
            <a:chOff x="5018" y="2185"/>
            <a:chExt cx="355" cy="515"/>
          </a:xfrm>
        </p:grpSpPr>
        <p:sp>
          <p:nvSpPr>
            <p:cNvPr id="29723" name="Freeform 233"/>
            <p:cNvSpPr>
              <a:spLocks/>
            </p:cNvSpPr>
            <p:nvPr/>
          </p:nvSpPr>
          <p:spPr bwMode="auto">
            <a:xfrm>
              <a:off x="5182" y="2376"/>
              <a:ext cx="191" cy="324"/>
            </a:xfrm>
            <a:custGeom>
              <a:avLst/>
              <a:gdLst>
                <a:gd name="T0" fmla="*/ 79 w 460"/>
                <a:gd name="T1" fmla="*/ 117 h 898"/>
                <a:gd name="T2" fmla="*/ 77 w 460"/>
                <a:gd name="T3" fmla="*/ 112 h 898"/>
                <a:gd name="T4" fmla="*/ 75 w 460"/>
                <a:gd name="T5" fmla="*/ 107 h 898"/>
                <a:gd name="T6" fmla="*/ 73 w 460"/>
                <a:gd name="T7" fmla="*/ 102 h 898"/>
                <a:gd name="T8" fmla="*/ 71 w 460"/>
                <a:gd name="T9" fmla="*/ 98 h 898"/>
                <a:gd name="T10" fmla="*/ 70 w 460"/>
                <a:gd name="T11" fmla="*/ 94 h 898"/>
                <a:gd name="T12" fmla="*/ 68 w 460"/>
                <a:gd name="T13" fmla="*/ 90 h 898"/>
                <a:gd name="T14" fmla="*/ 67 w 460"/>
                <a:gd name="T15" fmla="*/ 87 h 898"/>
                <a:gd name="T16" fmla="*/ 65 w 460"/>
                <a:gd name="T17" fmla="*/ 83 h 898"/>
                <a:gd name="T18" fmla="*/ 64 w 460"/>
                <a:gd name="T19" fmla="*/ 78 h 898"/>
                <a:gd name="T20" fmla="*/ 62 w 460"/>
                <a:gd name="T21" fmla="*/ 73 h 898"/>
                <a:gd name="T22" fmla="*/ 60 w 460"/>
                <a:gd name="T23" fmla="*/ 67 h 898"/>
                <a:gd name="T24" fmla="*/ 58 w 460"/>
                <a:gd name="T25" fmla="*/ 61 h 898"/>
                <a:gd name="T26" fmla="*/ 56 w 460"/>
                <a:gd name="T27" fmla="*/ 56 h 898"/>
                <a:gd name="T28" fmla="*/ 54 w 460"/>
                <a:gd name="T29" fmla="*/ 50 h 898"/>
                <a:gd name="T30" fmla="*/ 53 w 460"/>
                <a:gd name="T31" fmla="*/ 45 h 898"/>
                <a:gd name="T32" fmla="*/ 51 w 460"/>
                <a:gd name="T33" fmla="*/ 41 h 898"/>
                <a:gd name="T34" fmla="*/ 49 w 460"/>
                <a:gd name="T35" fmla="*/ 36 h 898"/>
                <a:gd name="T36" fmla="*/ 48 w 460"/>
                <a:gd name="T37" fmla="*/ 31 h 898"/>
                <a:gd name="T38" fmla="*/ 46 w 460"/>
                <a:gd name="T39" fmla="*/ 25 h 898"/>
                <a:gd name="T40" fmla="*/ 44 w 460"/>
                <a:gd name="T41" fmla="*/ 19 h 898"/>
                <a:gd name="T42" fmla="*/ 42 w 460"/>
                <a:gd name="T43" fmla="*/ 14 h 898"/>
                <a:gd name="T44" fmla="*/ 41 w 460"/>
                <a:gd name="T45" fmla="*/ 8 h 898"/>
                <a:gd name="T46" fmla="*/ 39 w 460"/>
                <a:gd name="T47" fmla="*/ 4 h 898"/>
                <a:gd name="T48" fmla="*/ 37 w 460"/>
                <a:gd name="T49" fmla="*/ 0 h 898"/>
                <a:gd name="T50" fmla="*/ 34 w 460"/>
                <a:gd name="T51" fmla="*/ 0 h 898"/>
                <a:gd name="T52" fmla="*/ 31 w 460"/>
                <a:gd name="T53" fmla="*/ 0 h 898"/>
                <a:gd name="T54" fmla="*/ 27 w 460"/>
                <a:gd name="T55" fmla="*/ 1 h 898"/>
                <a:gd name="T56" fmla="*/ 23 w 460"/>
                <a:gd name="T57" fmla="*/ 1 h 898"/>
                <a:gd name="T58" fmla="*/ 19 w 460"/>
                <a:gd name="T59" fmla="*/ 1 h 898"/>
                <a:gd name="T60" fmla="*/ 15 w 460"/>
                <a:gd name="T61" fmla="*/ 2 h 898"/>
                <a:gd name="T62" fmla="*/ 12 w 460"/>
                <a:gd name="T63" fmla="*/ 2 h 898"/>
                <a:gd name="T64" fmla="*/ 11 w 460"/>
                <a:gd name="T65" fmla="*/ 2 h 898"/>
                <a:gd name="T66" fmla="*/ 10 w 460"/>
                <a:gd name="T67" fmla="*/ 2 h 898"/>
                <a:gd name="T68" fmla="*/ 8 w 460"/>
                <a:gd name="T69" fmla="*/ 2 h 898"/>
                <a:gd name="T70" fmla="*/ 6 w 460"/>
                <a:gd name="T71" fmla="*/ 2 h 898"/>
                <a:gd name="T72" fmla="*/ 5 w 460"/>
                <a:gd name="T73" fmla="*/ 2 h 898"/>
                <a:gd name="T74" fmla="*/ 3 w 460"/>
                <a:gd name="T75" fmla="*/ 2 h 898"/>
                <a:gd name="T76" fmla="*/ 1 w 460"/>
                <a:gd name="T77" fmla="*/ 2 h 898"/>
                <a:gd name="T78" fmla="*/ 0 w 460"/>
                <a:gd name="T79" fmla="*/ 2 h 898"/>
                <a:gd name="T80" fmla="*/ 0 w 460"/>
                <a:gd name="T81" fmla="*/ 3 h 898"/>
                <a:gd name="T82" fmla="*/ 0 w 460"/>
                <a:gd name="T83" fmla="*/ 6 h 898"/>
                <a:gd name="T84" fmla="*/ 1 w 460"/>
                <a:gd name="T85" fmla="*/ 12 h 898"/>
                <a:gd name="T86" fmla="*/ 2 w 460"/>
                <a:gd name="T87" fmla="*/ 19 h 898"/>
                <a:gd name="T88" fmla="*/ 3 w 460"/>
                <a:gd name="T89" fmla="*/ 26 h 898"/>
                <a:gd name="T90" fmla="*/ 4 w 460"/>
                <a:gd name="T91" fmla="*/ 32 h 898"/>
                <a:gd name="T92" fmla="*/ 5 w 460"/>
                <a:gd name="T93" fmla="*/ 39 h 898"/>
                <a:gd name="T94" fmla="*/ 6 w 460"/>
                <a:gd name="T95" fmla="*/ 44 h 898"/>
                <a:gd name="T96" fmla="*/ 7 w 460"/>
                <a:gd name="T97" fmla="*/ 49 h 898"/>
                <a:gd name="T98" fmla="*/ 7 w 460"/>
                <a:gd name="T99" fmla="*/ 54 h 898"/>
                <a:gd name="T100" fmla="*/ 8 w 460"/>
                <a:gd name="T101" fmla="*/ 62 h 898"/>
                <a:gd name="T102" fmla="*/ 10 w 460"/>
                <a:gd name="T103" fmla="*/ 71 h 898"/>
                <a:gd name="T104" fmla="*/ 11 w 460"/>
                <a:gd name="T105" fmla="*/ 82 h 898"/>
                <a:gd name="T106" fmla="*/ 13 w 460"/>
                <a:gd name="T107" fmla="*/ 93 h 898"/>
                <a:gd name="T108" fmla="*/ 15 w 460"/>
                <a:gd name="T109" fmla="*/ 103 h 898"/>
                <a:gd name="T110" fmla="*/ 16 w 460"/>
                <a:gd name="T111" fmla="*/ 111 h 898"/>
                <a:gd name="T112" fmla="*/ 16 w 460"/>
                <a:gd name="T113" fmla="*/ 117 h 898"/>
                <a:gd name="T114" fmla="*/ 46 w 460"/>
                <a:gd name="T115" fmla="*/ 105 h 898"/>
                <a:gd name="T116" fmla="*/ 79 w 460"/>
                <a:gd name="T117" fmla="*/ 117 h 89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60"/>
                <a:gd name="T178" fmla="*/ 0 h 898"/>
                <a:gd name="T179" fmla="*/ 460 w 460"/>
                <a:gd name="T180" fmla="*/ 898 h 89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60" h="898">
                  <a:moveTo>
                    <a:pt x="460" y="898"/>
                  </a:moveTo>
                  <a:lnTo>
                    <a:pt x="447" y="858"/>
                  </a:lnTo>
                  <a:lnTo>
                    <a:pt x="436" y="821"/>
                  </a:lnTo>
                  <a:lnTo>
                    <a:pt x="425" y="786"/>
                  </a:lnTo>
                  <a:lnTo>
                    <a:pt x="415" y="754"/>
                  </a:lnTo>
                  <a:lnTo>
                    <a:pt x="405" y="724"/>
                  </a:lnTo>
                  <a:lnTo>
                    <a:pt x="396" y="694"/>
                  </a:lnTo>
                  <a:lnTo>
                    <a:pt x="387" y="666"/>
                  </a:lnTo>
                  <a:lnTo>
                    <a:pt x="379" y="639"/>
                  </a:lnTo>
                  <a:lnTo>
                    <a:pt x="369" y="601"/>
                  </a:lnTo>
                  <a:lnTo>
                    <a:pt x="359" y="558"/>
                  </a:lnTo>
                  <a:lnTo>
                    <a:pt x="347" y="514"/>
                  </a:lnTo>
                  <a:lnTo>
                    <a:pt x="337" y="470"/>
                  </a:lnTo>
                  <a:lnTo>
                    <a:pt x="325" y="427"/>
                  </a:lnTo>
                  <a:lnTo>
                    <a:pt x="315" y="385"/>
                  </a:lnTo>
                  <a:lnTo>
                    <a:pt x="305" y="347"/>
                  </a:lnTo>
                  <a:lnTo>
                    <a:pt x="295" y="315"/>
                  </a:lnTo>
                  <a:lnTo>
                    <a:pt x="286" y="279"/>
                  </a:lnTo>
                  <a:lnTo>
                    <a:pt x="276" y="239"/>
                  </a:lnTo>
                  <a:lnTo>
                    <a:pt x="267" y="195"/>
                  </a:lnTo>
                  <a:lnTo>
                    <a:pt x="256" y="149"/>
                  </a:lnTo>
                  <a:lnTo>
                    <a:pt x="246" y="104"/>
                  </a:lnTo>
                  <a:lnTo>
                    <a:pt x="236" y="64"/>
                  </a:lnTo>
                  <a:lnTo>
                    <a:pt x="225" y="28"/>
                  </a:lnTo>
                  <a:lnTo>
                    <a:pt x="214" y="0"/>
                  </a:lnTo>
                  <a:lnTo>
                    <a:pt x="199" y="1"/>
                  </a:lnTo>
                  <a:lnTo>
                    <a:pt x="179" y="2"/>
                  </a:lnTo>
                  <a:lnTo>
                    <a:pt x="157" y="6"/>
                  </a:lnTo>
                  <a:lnTo>
                    <a:pt x="133" y="8"/>
                  </a:lnTo>
                  <a:lnTo>
                    <a:pt x="110" y="12"/>
                  </a:lnTo>
                  <a:lnTo>
                    <a:pt x="89" y="15"/>
                  </a:lnTo>
                  <a:lnTo>
                    <a:pt x="73" y="16"/>
                  </a:lnTo>
                  <a:lnTo>
                    <a:pt x="64" y="17"/>
                  </a:lnTo>
                  <a:lnTo>
                    <a:pt x="57" y="17"/>
                  </a:lnTo>
                  <a:lnTo>
                    <a:pt x="47" y="17"/>
                  </a:lnTo>
                  <a:lnTo>
                    <a:pt x="36" y="17"/>
                  </a:lnTo>
                  <a:lnTo>
                    <a:pt x="26" y="16"/>
                  </a:lnTo>
                  <a:lnTo>
                    <a:pt x="16" y="16"/>
                  </a:lnTo>
                  <a:lnTo>
                    <a:pt x="8" y="17"/>
                  </a:lnTo>
                  <a:lnTo>
                    <a:pt x="2" y="17"/>
                  </a:lnTo>
                  <a:lnTo>
                    <a:pt x="0" y="19"/>
                  </a:lnTo>
                  <a:lnTo>
                    <a:pt x="2" y="51"/>
                  </a:lnTo>
                  <a:lnTo>
                    <a:pt x="5" y="94"/>
                  </a:lnTo>
                  <a:lnTo>
                    <a:pt x="11" y="144"/>
                  </a:lnTo>
                  <a:lnTo>
                    <a:pt x="18" y="197"/>
                  </a:lnTo>
                  <a:lnTo>
                    <a:pt x="24" y="250"/>
                  </a:lnTo>
                  <a:lnTo>
                    <a:pt x="30" y="301"/>
                  </a:lnTo>
                  <a:lnTo>
                    <a:pt x="35" y="342"/>
                  </a:lnTo>
                  <a:lnTo>
                    <a:pt x="38" y="374"/>
                  </a:lnTo>
                  <a:lnTo>
                    <a:pt x="41" y="412"/>
                  </a:lnTo>
                  <a:lnTo>
                    <a:pt x="48" y="473"/>
                  </a:lnTo>
                  <a:lnTo>
                    <a:pt x="56" y="548"/>
                  </a:lnTo>
                  <a:lnTo>
                    <a:pt x="66" y="632"/>
                  </a:lnTo>
                  <a:lnTo>
                    <a:pt x="76" y="715"/>
                  </a:lnTo>
                  <a:lnTo>
                    <a:pt x="84" y="792"/>
                  </a:lnTo>
                  <a:lnTo>
                    <a:pt x="91" y="855"/>
                  </a:lnTo>
                  <a:lnTo>
                    <a:pt x="94" y="897"/>
                  </a:lnTo>
                  <a:lnTo>
                    <a:pt x="265" y="806"/>
                  </a:lnTo>
                  <a:lnTo>
                    <a:pt x="460" y="898"/>
                  </a:lnTo>
                  <a:close/>
                </a:path>
              </a:pathLst>
            </a:custGeom>
            <a:solidFill>
              <a:srgbClr val="000000"/>
            </a:solidFill>
            <a:ln w="9525">
              <a:noFill/>
              <a:round/>
              <a:headEnd/>
              <a:tailEnd/>
            </a:ln>
          </p:spPr>
          <p:txBody>
            <a:bodyPr/>
            <a:lstStyle/>
            <a:p>
              <a:endParaRPr lang="en-US"/>
            </a:p>
          </p:txBody>
        </p:sp>
        <p:sp>
          <p:nvSpPr>
            <p:cNvPr id="29724" name="Freeform 234"/>
            <p:cNvSpPr>
              <a:spLocks/>
            </p:cNvSpPr>
            <p:nvPr/>
          </p:nvSpPr>
          <p:spPr bwMode="auto">
            <a:xfrm>
              <a:off x="5194" y="2387"/>
              <a:ext cx="162" cy="296"/>
            </a:xfrm>
            <a:custGeom>
              <a:avLst/>
              <a:gdLst>
                <a:gd name="T0" fmla="*/ 68 w 388"/>
                <a:gd name="T1" fmla="*/ 107 h 822"/>
                <a:gd name="T2" fmla="*/ 66 w 388"/>
                <a:gd name="T3" fmla="*/ 102 h 822"/>
                <a:gd name="T4" fmla="*/ 64 w 388"/>
                <a:gd name="T5" fmla="*/ 99 h 822"/>
                <a:gd name="T6" fmla="*/ 63 w 388"/>
                <a:gd name="T7" fmla="*/ 95 h 822"/>
                <a:gd name="T8" fmla="*/ 61 w 388"/>
                <a:gd name="T9" fmla="*/ 92 h 822"/>
                <a:gd name="T10" fmla="*/ 60 w 388"/>
                <a:gd name="T11" fmla="*/ 88 h 822"/>
                <a:gd name="T12" fmla="*/ 58 w 388"/>
                <a:gd name="T13" fmla="*/ 85 h 822"/>
                <a:gd name="T14" fmla="*/ 57 w 388"/>
                <a:gd name="T15" fmla="*/ 82 h 822"/>
                <a:gd name="T16" fmla="*/ 56 w 388"/>
                <a:gd name="T17" fmla="*/ 80 h 822"/>
                <a:gd name="T18" fmla="*/ 55 w 388"/>
                <a:gd name="T19" fmla="*/ 76 h 822"/>
                <a:gd name="T20" fmla="*/ 53 w 388"/>
                <a:gd name="T21" fmla="*/ 71 h 822"/>
                <a:gd name="T22" fmla="*/ 52 w 388"/>
                <a:gd name="T23" fmla="*/ 67 h 822"/>
                <a:gd name="T24" fmla="*/ 51 w 388"/>
                <a:gd name="T25" fmla="*/ 62 h 822"/>
                <a:gd name="T26" fmla="*/ 49 w 388"/>
                <a:gd name="T27" fmla="*/ 58 h 822"/>
                <a:gd name="T28" fmla="*/ 48 w 388"/>
                <a:gd name="T29" fmla="*/ 53 h 822"/>
                <a:gd name="T30" fmla="*/ 46 w 388"/>
                <a:gd name="T31" fmla="*/ 49 h 822"/>
                <a:gd name="T32" fmla="*/ 45 w 388"/>
                <a:gd name="T33" fmla="*/ 46 h 822"/>
                <a:gd name="T34" fmla="*/ 43 w 388"/>
                <a:gd name="T35" fmla="*/ 42 h 822"/>
                <a:gd name="T36" fmla="*/ 41 w 388"/>
                <a:gd name="T37" fmla="*/ 36 h 822"/>
                <a:gd name="T38" fmla="*/ 39 w 388"/>
                <a:gd name="T39" fmla="*/ 29 h 822"/>
                <a:gd name="T40" fmla="*/ 38 w 388"/>
                <a:gd name="T41" fmla="*/ 22 h 822"/>
                <a:gd name="T42" fmla="*/ 35 w 388"/>
                <a:gd name="T43" fmla="*/ 15 h 822"/>
                <a:gd name="T44" fmla="*/ 33 w 388"/>
                <a:gd name="T45" fmla="*/ 9 h 822"/>
                <a:gd name="T46" fmla="*/ 31 w 388"/>
                <a:gd name="T47" fmla="*/ 4 h 822"/>
                <a:gd name="T48" fmla="*/ 30 w 388"/>
                <a:gd name="T49" fmla="*/ 0 h 822"/>
                <a:gd name="T50" fmla="*/ 28 w 388"/>
                <a:gd name="T51" fmla="*/ 0 h 822"/>
                <a:gd name="T52" fmla="*/ 25 w 388"/>
                <a:gd name="T53" fmla="*/ 0 h 822"/>
                <a:gd name="T54" fmla="*/ 22 w 388"/>
                <a:gd name="T55" fmla="*/ 1 h 822"/>
                <a:gd name="T56" fmla="*/ 19 w 388"/>
                <a:gd name="T57" fmla="*/ 1 h 822"/>
                <a:gd name="T58" fmla="*/ 15 w 388"/>
                <a:gd name="T59" fmla="*/ 1 h 822"/>
                <a:gd name="T60" fmla="*/ 13 w 388"/>
                <a:gd name="T61" fmla="*/ 1 h 822"/>
                <a:gd name="T62" fmla="*/ 10 w 388"/>
                <a:gd name="T63" fmla="*/ 2 h 822"/>
                <a:gd name="T64" fmla="*/ 8 w 388"/>
                <a:gd name="T65" fmla="*/ 2 h 822"/>
                <a:gd name="T66" fmla="*/ 8 w 388"/>
                <a:gd name="T67" fmla="*/ 2 h 822"/>
                <a:gd name="T68" fmla="*/ 6 w 388"/>
                <a:gd name="T69" fmla="*/ 2 h 822"/>
                <a:gd name="T70" fmla="*/ 5 w 388"/>
                <a:gd name="T71" fmla="*/ 2 h 822"/>
                <a:gd name="T72" fmla="*/ 3 w 388"/>
                <a:gd name="T73" fmla="*/ 2 h 822"/>
                <a:gd name="T74" fmla="*/ 2 w 388"/>
                <a:gd name="T75" fmla="*/ 2 h 822"/>
                <a:gd name="T76" fmla="*/ 1 w 388"/>
                <a:gd name="T77" fmla="*/ 2 h 822"/>
                <a:gd name="T78" fmla="*/ 0 w 388"/>
                <a:gd name="T79" fmla="*/ 2 h 822"/>
                <a:gd name="T80" fmla="*/ 0 w 388"/>
                <a:gd name="T81" fmla="*/ 2 h 822"/>
                <a:gd name="T82" fmla="*/ 0 w 388"/>
                <a:gd name="T83" fmla="*/ 6 h 822"/>
                <a:gd name="T84" fmla="*/ 1 w 388"/>
                <a:gd name="T85" fmla="*/ 12 h 822"/>
                <a:gd name="T86" fmla="*/ 3 w 388"/>
                <a:gd name="T87" fmla="*/ 19 h 822"/>
                <a:gd name="T88" fmla="*/ 4 w 388"/>
                <a:gd name="T89" fmla="*/ 27 h 822"/>
                <a:gd name="T90" fmla="*/ 5 w 388"/>
                <a:gd name="T91" fmla="*/ 35 h 822"/>
                <a:gd name="T92" fmla="*/ 7 w 388"/>
                <a:gd name="T93" fmla="*/ 42 h 822"/>
                <a:gd name="T94" fmla="*/ 8 w 388"/>
                <a:gd name="T95" fmla="*/ 48 h 822"/>
                <a:gd name="T96" fmla="*/ 8 w 388"/>
                <a:gd name="T97" fmla="*/ 52 h 822"/>
                <a:gd name="T98" fmla="*/ 9 w 388"/>
                <a:gd name="T99" fmla="*/ 56 h 822"/>
                <a:gd name="T100" fmla="*/ 10 w 388"/>
                <a:gd name="T101" fmla="*/ 62 h 822"/>
                <a:gd name="T102" fmla="*/ 11 w 388"/>
                <a:gd name="T103" fmla="*/ 70 h 822"/>
                <a:gd name="T104" fmla="*/ 13 w 388"/>
                <a:gd name="T105" fmla="*/ 79 h 822"/>
                <a:gd name="T106" fmla="*/ 14 w 388"/>
                <a:gd name="T107" fmla="*/ 88 h 822"/>
                <a:gd name="T108" fmla="*/ 15 w 388"/>
                <a:gd name="T109" fmla="*/ 95 h 822"/>
                <a:gd name="T110" fmla="*/ 16 w 388"/>
                <a:gd name="T111" fmla="*/ 102 h 822"/>
                <a:gd name="T112" fmla="*/ 17 w 388"/>
                <a:gd name="T113" fmla="*/ 107 h 822"/>
                <a:gd name="T114" fmla="*/ 41 w 388"/>
                <a:gd name="T115" fmla="*/ 97 h 822"/>
                <a:gd name="T116" fmla="*/ 68 w 388"/>
                <a:gd name="T117" fmla="*/ 107 h 82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8"/>
                <a:gd name="T178" fmla="*/ 0 h 822"/>
                <a:gd name="T179" fmla="*/ 388 w 388"/>
                <a:gd name="T180" fmla="*/ 822 h 82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8" h="822">
                  <a:moveTo>
                    <a:pt x="388" y="822"/>
                  </a:moveTo>
                  <a:lnTo>
                    <a:pt x="378" y="790"/>
                  </a:lnTo>
                  <a:lnTo>
                    <a:pt x="369" y="760"/>
                  </a:lnTo>
                  <a:lnTo>
                    <a:pt x="360" y="732"/>
                  </a:lnTo>
                  <a:lnTo>
                    <a:pt x="352" y="707"/>
                  </a:lnTo>
                  <a:lnTo>
                    <a:pt x="344" y="681"/>
                  </a:lnTo>
                  <a:lnTo>
                    <a:pt x="336" y="658"/>
                  </a:lnTo>
                  <a:lnTo>
                    <a:pt x="329" y="635"/>
                  </a:lnTo>
                  <a:lnTo>
                    <a:pt x="323" y="613"/>
                  </a:lnTo>
                  <a:lnTo>
                    <a:pt x="315" y="582"/>
                  </a:lnTo>
                  <a:lnTo>
                    <a:pt x="307" y="549"/>
                  </a:lnTo>
                  <a:lnTo>
                    <a:pt x="298" y="514"/>
                  </a:lnTo>
                  <a:lnTo>
                    <a:pt x="290" y="478"/>
                  </a:lnTo>
                  <a:lnTo>
                    <a:pt x="281" y="444"/>
                  </a:lnTo>
                  <a:lnTo>
                    <a:pt x="272" y="410"/>
                  </a:lnTo>
                  <a:lnTo>
                    <a:pt x="264" y="380"/>
                  </a:lnTo>
                  <a:lnTo>
                    <a:pt x="256" y="354"/>
                  </a:lnTo>
                  <a:lnTo>
                    <a:pt x="247" y="322"/>
                  </a:lnTo>
                  <a:lnTo>
                    <a:pt x="238" y="277"/>
                  </a:lnTo>
                  <a:lnTo>
                    <a:pt x="226" y="225"/>
                  </a:lnTo>
                  <a:lnTo>
                    <a:pt x="215" y="170"/>
                  </a:lnTo>
                  <a:lnTo>
                    <a:pt x="202" y="115"/>
                  </a:lnTo>
                  <a:lnTo>
                    <a:pt x="191" y="67"/>
                  </a:lnTo>
                  <a:lnTo>
                    <a:pt x="180" y="27"/>
                  </a:lnTo>
                  <a:lnTo>
                    <a:pt x="170" y="0"/>
                  </a:lnTo>
                  <a:lnTo>
                    <a:pt x="159" y="1"/>
                  </a:lnTo>
                  <a:lnTo>
                    <a:pt x="144" y="2"/>
                  </a:lnTo>
                  <a:lnTo>
                    <a:pt x="125" y="5"/>
                  </a:lnTo>
                  <a:lnTo>
                    <a:pt x="107" y="7"/>
                  </a:lnTo>
                  <a:lnTo>
                    <a:pt x="87" y="9"/>
                  </a:lnTo>
                  <a:lnTo>
                    <a:pt x="71" y="12"/>
                  </a:lnTo>
                  <a:lnTo>
                    <a:pt x="57" y="14"/>
                  </a:lnTo>
                  <a:lnTo>
                    <a:pt x="49" y="14"/>
                  </a:lnTo>
                  <a:lnTo>
                    <a:pt x="45" y="14"/>
                  </a:lnTo>
                  <a:lnTo>
                    <a:pt x="37" y="14"/>
                  </a:lnTo>
                  <a:lnTo>
                    <a:pt x="28" y="14"/>
                  </a:lnTo>
                  <a:lnTo>
                    <a:pt x="20" y="14"/>
                  </a:lnTo>
                  <a:lnTo>
                    <a:pt x="12" y="14"/>
                  </a:lnTo>
                  <a:lnTo>
                    <a:pt x="5" y="15"/>
                  </a:lnTo>
                  <a:lnTo>
                    <a:pt x="1" y="15"/>
                  </a:lnTo>
                  <a:lnTo>
                    <a:pt x="0" y="16"/>
                  </a:lnTo>
                  <a:lnTo>
                    <a:pt x="2" y="46"/>
                  </a:lnTo>
                  <a:lnTo>
                    <a:pt x="8" y="91"/>
                  </a:lnTo>
                  <a:lnTo>
                    <a:pt x="15" y="148"/>
                  </a:lnTo>
                  <a:lnTo>
                    <a:pt x="24" y="209"/>
                  </a:lnTo>
                  <a:lnTo>
                    <a:pt x="32" y="271"/>
                  </a:lnTo>
                  <a:lnTo>
                    <a:pt x="40" y="327"/>
                  </a:lnTo>
                  <a:lnTo>
                    <a:pt x="46" y="372"/>
                  </a:lnTo>
                  <a:lnTo>
                    <a:pt x="49" y="402"/>
                  </a:lnTo>
                  <a:lnTo>
                    <a:pt x="51" y="432"/>
                  </a:lnTo>
                  <a:lnTo>
                    <a:pt x="57" y="481"/>
                  </a:lnTo>
                  <a:lnTo>
                    <a:pt x="64" y="542"/>
                  </a:lnTo>
                  <a:lnTo>
                    <a:pt x="72" y="608"/>
                  </a:lnTo>
                  <a:lnTo>
                    <a:pt x="79" y="676"/>
                  </a:lnTo>
                  <a:lnTo>
                    <a:pt x="86" y="737"/>
                  </a:lnTo>
                  <a:lnTo>
                    <a:pt x="92" y="787"/>
                  </a:lnTo>
                  <a:lnTo>
                    <a:pt x="95" y="821"/>
                  </a:lnTo>
                  <a:lnTo>
                    <a:pt x="232" y="747"/>
                  </a:lnTo>
                  <a:lnTo>
                    <a:pt x="388" y="822"/>
                  </a:lnTo>
                  <a:close/>
                </a:path>
              </a:pathLst>
            </a:custGeom>
            <a:solidFill>
              <a:srgbClr val="800080"/>
            </a:solidFill>
            <a:ln w="9525">
              <a:noFill/>
              <a:round/>
              <a:headEnd/>
              <a:tailEnd/>
            </a:ln>
          </p:spPr>
          <p:txBody>
            <a:bodyPr/>
            <a:lstStyle/>
            <a:p>
              <a:endParaRPr lang="en-US"/>
            </a:p>
          </p:txBody>
        </p:sp>
        <p:sp>
          <p:nvSpPr>
            <p:cNvPr id="29725" name="Freeform 235"/>
            <p:cNvSpPr>
              <a:spLocks/>
            </p:cNvSpPr>
            <p:nvPr/>
          </p:nvSpPr>
          <p:spPr bwMode="auto">
            <a:xfrm>
              <a:off x="5194" y="2387"/>
              <a:ext cx="162" cy="296"/>
            </a:xfrm>
            <a:custGeom>
              <a:avLst/>
              <a:gdLst>
                <a:gd name="T0" fmla="*/ 68 w 388"/>
                <a:gd name="T1" fmla="*/ 107 h 822"/>
                <a:gd name="T2" fmla="*/ 64 w 388"/>
                <a:gd name="T3" fmla="*/ 99 h 822"/>
                <a:gd name="T4" fmla="*/ 61 w 388"/>
                <a:gd name="T5" fmla="*/ 92 h 822"/>
                <a:gd name="T6" fmla="*/ 58 w 388"/>
                <a:gd name="T7" fmla="*/ 85 h 822"/>
                <a:gd name="T8" fmla="*/ 56 w 388"/>
                <a:gd name="T9" fmla="*/ 80 h 822"/>
                <a:gd name="T10" fmla="*/ 55 w 388"/>
                <a:gd name="T11" fmla="*/ 76 h 822"/>
                <a:gd name="T12" fmla="*/ 52 w 388"/>
                <a:gd name="T13" fmla="*/ 67 h 822"/>
                <a:gd name="T14" fmla="*/ 49 w 388"/>
                <a:gd name="T15" fmla="*/ 58 h 822"/>
                <a:gd name="T16" fmla="*/ 46 w 388"/>
                <a:gd name="T17" fmla="*/ 49 h 822"/>
                <a:gd name="T18" fmla="*/ 45 w 388"/>
                <a:gd name="T19" fmla="*/ 46 h 822"/>
                <a:gd name="T20" fmla="*/ 41 w 388"/>
                <a:gd name="T21" fmla="*/ 36 h 822"/>
                <a:gd name="T22" fmla="*/ 38 w 388"/>
                <a:gd name="T23" fmla="*/ 22 h 822"/>
                <a:gd name="T24" fmla="*/ 33 w 388"/>
                <a:gd name="T25" fmla="*/ 9 h 822"/>
                <a:gd name="T26" fmla="*/ 30 w 388"/>
                <a:gd name="T27" fmla="*/ 0 h 822"/>
                <a:gd name="T28" fmla="*/ 28 w 388"/>
                <a:gd name="T29" fmla="*/ 0 h 822"/>
                <a:gd name="T30" fmla="*/ 22 w 388"/>
                <a:gd name="T31" fmla="*/ 1 h 822"/>
                <a:gd name="T32" fmla="*/ 15 w 388"/>
                <a:gd name="T33" fmla="*/ 1 h 822"/>
                <a:gd name="T34" fmla="*/ 10 w 388"/>
                <a:gd name="T35" fmla="*/ 2 h 822"/>
                <a:gd name="T36" fmla="*/ 8 w 388"/>
                <a:gd name="T37" fmla="*/ 2 h 822"/>
                <a:gd name="T38" fmla="*/ 6 w 388"/>
                <a:gd name="T39" fmla="*/ 2 h 822"/>
                <a:gd name="T40" fmla="*/ 3 w 388"/>
                <a:gd name="T41" fmla="*/ 2 h 822"/>
                <a:gd name="T42" fmla="*/ 1 w 388"/>
                <a:gd name="T43" fmla="*/ 2 h 822"/>
                <a:gd name="T44" fmla="*/ 0 w 388"/>
                <a:gd name="T45" fmla="*/ 2 h 822"/>
                <a:gd name="T46" fmla="*/ 0 w 388"/>
                <a:gd name="T47" fmla="*/ 6 h 822"/>
                <a:gd name="T48" fmla="*/ 3 w 388"/>
                <a:gd name="T49" fmla="*/ 19 h 822"/>
                <a:gd name="T50" fmla="*/ 5 w 388"/>
                <a:gd name="T51" fmla="*/ 35 h 822"/>
                <a:gd name="T52" fmla="*/ 8 w 388"/>
                <a:gd name="T53" fmla="*/ 48 h 822"/>
                <a:gd name="T54" fmla="*/ 8 w 388"/>
                <a:gd name="T55" fmla="*/ 52 h 822"/>
                <a:gd name="T56" fmla="*/ 10 w 388"/>
                <a:gd name="T57" fmla="*/ 62 h 822"/>
                <a:gd name="T58" fmla="*/ 13 w 388"/>
                <a:gd name="T59" fmla="*/ 79 h 822"/>
                <a:gd name="T60" fmla="*/ 15 w 388"/>
                <a:gd name="T61" fmla="*/ 95 h 822"/>
                <a:gd name="T62" fmla="*/ 17 w 388"/>
                <a:gd name="T63" fmla="*/ 107 h 822"/>
                <a:gd name="T64" fmla="*/ 68 w 388"/>
                <a:gd name="T65" fmla="*/ 107 h 8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8"/>
                <a:gd name="T100" fmla="*/ 0 h 822"/>
                <a:gd name="T101" fmla="*/ 388 w 388"/>
                <a:gd name="T102" fmla="*/ 822 h 8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8" h="822">
                  <a:moveTo>
                    <a:pt x="388" y="822"/>
                  </a:moveTo>
                  <a:lnTo>
                    <a:pt x="388" y="822"/>
                  </a:lnTo>
                  <a:lnTo>
                    <a:pt x="378" y="790"/>
                  </a:lnTo>
                  <a:lnTo>
                    <a:pt x="369" y="760"/>
                  </a:lnTo>
                  <a:lnTo>
                    <a:pt x="360" y="732"/>
                  </a:lnTo>
                  <a:lnTo>
                    <a:pt x="352" y="707"/>
                  </a:lnTo>
                  <a:lnTo>
                    <a:pt x="344" y="681"/>
                  </a:lnTo>
                  <a:lnTo>
                    <a:pt x="336" y="658"/>
                  </a:lnTo>
                  <a:lnTo>
                    <a:pt x="329" y="635"/>
                  </a:lnTo>
                  <a:lnTo>
                    <a:pt x="323" y="613"/>
                  </a:lnTo>
                  <a:lnTo>
                    <a:pt x="315" y="582"/>
                  </a:lnTo>
                  <a:lnTo>
                    <a:pt x="307" y="549"/>
                  </a:lnTo>
                  <a:lnTo>
                    <a:pt x="298" y="514"/>
                  </a:lnTo>
                  <a:lnTo>
                    <a:pt x="290" y="478"/>
                  </a:lnTo>
                  <a:lnTo>
                    <a:pt x="281" y="444"/>
                  </a:lnTo>
                  <a:lnTo>
                    <a:pt x="272" y="410"/>
                  </a:lnTo>
                  <a:lnTo>
                    <a:pt x="264" y="380"/>
                  </a:lnTo>
                  <a:lnTo>
                    <a:pt x="256" y="354"/>
                  </a:lnTo>
                  <a:lnTo>
                    <a:pt x="247" y="322"/>
                  </a:lnTo>
                  <a:lnTo>
                    <a:pt x="238" y="277"/>
                  </a:lnTo>
                  <a:lnTo>
                    <a:pt x="226" y="225"/>
                  </a:lnTo>
                  <a:lnTo>
                    <a:pt x="215" y="170"/>
                  </a:lnTo>
                  <a:lnTo>
                    <a:pt x="202" y="115"/>
                  </a:lnTo>
                  <a:lnTo>
                    <a:pt x="191" y="67"/>
                  </a:lnTo>
                  <a:lnTo>
                    <a:pt x="180" y="27"/>
                  </a:lnTo>
                  <a:lnTo>
                    <a:pt x="170" y="0"/>
                  </a:lnTo>
                  <a:lnTo>
                    <a:pt x="159" y="1"/>
                  </a:lnTo>
                  <a:lnTo>
                    <a:pt x="144" y="2"/>
                  </a:lnTo>
                  <a:lnTo>
                    <a:pt x="125" y="5"/>
                  </a:lnTo>
                  <a:lnTo>
                    <a:pt x="107" y="7"/>
                  </a:lnTo>
                  <a:lnTo>
                    <a:pt x="87" y="9"/>
                  </a:lnTo>
                  <a:lnTo>
                    <a:pt x="71" y="12"/>
                  </a:lnTo>
                  <a:lnTo>
                    <a:pt x="57" y="14"/>
                  </a:lnTo>
                  <a:lnTo>
                    <a:pt x="49" y="14"/>
                  </a:lnTo>
                  <a:lnTo>
                    <a:pt x="45" y="14"/>
                  </a:lnTo>
                  <a:lnTo>
                    <a:pt x="37" y="14"/>
                  </a:lnTo>
                  <a:lnTo>
                    <a:pt x="28" y="14"/>
                  </a:lnTo>
                  <a:lnTo>
                    <a:pt x="20" y="14"/>
                  </a:lnTo>
                  <a:lnTo>
                    <a:pt x="12" y="14"/>
                  </a:lnTo>
                  <a:lnTo>
                    <a:pt x="5" y="15"/>
                  </a:lnTo>
                  <a:lnTo>
                    <a:pt x="1" y="15"/>
                  </a:lnTo>
                  <a:lnTo>
                    <a:pt x="0" y="16"/>
                  </a:lnTo>
                  <a:lnTo>
                    <a:pt x="2" y="46"/>
                  </a:lnTo>
                  <a:lnTo>
                    <a:pt x="8" y="91"/>
                  </a:lnTo>
                  <a:lnTo>
                    <a:pt x="15" y="148"/>
                  </a:lnTo>
                  <a:lnTo>
                    <a:pt x="24" y="209"/>
                  </a:lnTo>
                  <a:lnTo>
                    <a:pt x="32" y="271"/>
                  </a:lnTo>
                  <a:lnTo>
                    <a:pt x="40" y="327"/>
                  </a:lnTo>
                  <a:lnTo>
                    <a:pt x="46" y="372"/>
                  </a:lnTo>
                  <a:lnTo>
                    <a:pt x="49" y="402"/>
                  </a:lnTo>
                  <a:lnTo>
                    <a:pt x="51" y="432"/>
                  </a:lnTo>
                  <a:lnTo>
                    <a:pt x="57" y="481"/>
                  </a:lnTo>
                  <a:lnTo>
                    <a:pt x="64" y="542"/>
                  </a:lnTo>
                  <a:lnTo>
                    <a:pt x="72" y="608"/>
                  </a:lnTo>
                  <a:lnTo>
                    <a:pt x="79" y="676"/>
                  </a:lnTo>
                  <a:lnTo>
                    <a:pt x="86" y="737"/>
                  </a:lnTo>
                  <a:lnTo>
                    <a:pt x="92" y="787"/>
                  </a:lnTo>
                  <a:lnTo>
                    <a:pt x="95" y="821"/>
                  </a:lnTo>
                  <a:lnTo>
                    <a:pt x="232" y="747"/>
                  </a:lnTo>
                  <a:lnTo>
                    <a:pt x="388" y="822"/>
                  </a:lnTo>
                </a:path>
              </a:pathLst>
            </a:custGeom>
            <a:noFill/>
            <a:ln w="0">
              <a:solidFill>
                <a:srgbClr val="FFFFFF"/>
              </a:solidFill>
              <a:round/>
              <a:headEnd/>
              <a:tailEnd/>
            </a:ln>
          </p:spPr>
          <p:txBody>
            <a:bodyPr/>
            <a:lstStyle/>
            <a:p>
              <a:endParaRPr lang="en-US"/>
            </a:p>
          </p:txBody>
        </p:sp>
        <p:sp>
          <p:nvSpPr>
            <p:cNvPr id="29726" name="Freeform 236"/>
            <p:cNvSpPr>
              <a:spLocks/>
            </p:cNvSpPr>
            <p:nvPr/>
          </p:nvSpPr>
          <p:spPr bwMode="auto">
            <a:xfrm>
              <a:off x="5018" y="2374"/>
              <a:ext cx="192" cy="326"/>
            </a:xfrm>
            <a:custGeom>
              <a:avLst/>
              <a:gdLst>
                <a:gd name="T0" fmla="*/ 64 w 462"/>
                <a:gd name="T1" fmla="*/ 117 h 904"/>
                <a:gd name="T2" fmla="*/ 64 w 462"/>
                <a:gd name="T3" fmla="*/ 112 h 904"/>
                <a:gd name="T4" fmla="*/ 65 w 462"/>
                <a:gd name="T5" fmla="*/ 103 h 904"/>
                <a:gd name="T6" fmla="*/ 67 w 462"/>
                <a:gd name="T7" fmla="*/ 94 h 904"/>
                <a:gd name="T8" fmla="*/ 69 w 462"/>
                <a:gd name="T9" fmla="*/ 83 h 904"/>
                <a:gd name="T10" fmla="*/ 70 w 462"/>
                <a:gd name="T11" fmla="*/ 72 h 904"/>
                <a:gd name="T12" fmla="*/ 71 w 462"/>
                <a:gd name="T13" fmla="*/ 62 h 904"/>
                <a:gd name="T14" fmla="*/ 73 w 462"/>
                <a:gd name="T15" fmla="*/ 54 h 904"/>
                <a:gd name="T16" fmla="*/ 74 w 462"/>
                <a:gd name="T17" fmla="*/ 49 h 904"/>
                <a:gd name="T18" fmla="*/ 74 w 462"/>
                <a:gd name="T19" fmla="*/ 45 h 904"/>
                <a:gd name="T20" fmla="*/ 75 w 462"/>
                <a:gd name="T21" fmla="*/ 40 h 904"/>
                <a:gd name="T22" fmla="*/ 76 w 462"/>
                <a:gd name="T23" fmla="*/ 34 h 904"/>
                <a:gd name="T24" fmla="*/ 77 w 462"/>
                <a:gd name="T25" fmla="*/ 27 h 904"/>
                <a:gd name="T26" fmla="*/ 78 w 462"/>
                <a:gd name="T27" fmla="*/ 20 h 904"/>
                <a:gd name="T28" fmla="*/ 79 w 462"/>
                <a:gd name="T29" fmla="*/ 13 h 904"/>
                <a:gd name="T30" fmla="*/ 79 w 462"/>
                <a:gd name="T31" fmla="*/ 8 h 904"/>
                <a:gd name="T32" fmla="*/ 80 w 462"/>
                <a:gd name="T33" fmla="*/ 3 h 904"/>
                <a:gd name="T34" fmla="*/ 79 w 462"/>
                <a:gd name="T35" fmla="*/ 3 h 904"/>
                <a:gd name="T36" fmla="*/ 78 w 462"/>
                <a:gd name="T37" fmla="*/ 3 h 904"/>
                <a:gd name="T38" fmla="*/ 77 w 462"/>
                <a:gd name="T39" fmla="*/ 3 h 904"/>
                <a:gd name="T40" fmla="*/ 75 w 462"/>
                <a:gd name="T41" fmla="*/ 3 h 904"/>
                <a:gd name="T42" fmla="*/ 74 w 462"/>
                <a:gd name="T43" fmla="*/ 3 h 904"/>
                <a:gd name="T44" fmla="*/ 71 w 462"/>
                <a:gd name="T45" fmla="*/ 3 h 904"/>
                <a:gd name="T46" fmla="*/ 70 w 462"/>
                <a:gd name="T47" fmla="*/ 3 h 904"/>
                <a:gd name="T48" fmla="*/ 69 w 462"/>
                <a:gd name="T49" fmla="*/ 3 h 904"/>
                <a:gd name="T50" fmla="*/ 67 w 462"/>
                <a:gd name="T51" fmla="*/ 3 h 904"/>
                <a:gd name="T52" fmla="*/ 64 w 462"/>
                <a:gd name="T53" fmla="*/ 3 h 904"/>
                <a:gd name="T54" fmla="*/ 60 w 462"/>
                <a:gd name="T55" fmla="*/ 2 h 904"/>
                <a:gd name="T56" fmla="*/ 56 w 462"/>
                <a:gd name="T57" fmla="*/ 1 h 904"/>
                <a:gd name="T58" fmla="*/ 51 w 462"/>
                <a:gd name="T59" fmla="*/ 1 h 904"/>
                <a:gd name="T60" fmla="*/ 47 w 462"/>
                <a:gd name="T61" fmla="*/ 0 h 904"/>
                <a:gd name="T62" fmla="*/ 44 w 462"/>
                <a:gd name="T63" fmla="*/ 0 h 904"/>
                <a:gd name="T64" fmla="*/ 41 w 462"/>
                <a:gd name="T65" fmla="*/ 0 h 904"/>
                <a:gd name="T66" fmla="*/ 40 w 462"/>
                <a:gd name="T67" fmla="*/ 3 h 904"/>
                <a:gd name="T68" fmla="*/ 39 w 462"/>
                <a:gd name="T69" fmla="*/ 8 h 904"/>
                <a:gd name="T70" fmla="*/ 37 w 462"/>
                <a:gd name="T71" fmla="*/ 13 h 904"/>
                <a:gd name="T72" fmla="*/ 35 w 462"/>
                <a:gd name="T73" fmla="*/ 19 h 904"/>
                <a:gd name="T74" fmla="*/ 33 w 462"/>
                <a:gd name="T75" fmla="*/ 26 h 904"/>
                <a:gd name="T76" fmla="*/ 32 w 462"/>
                <a:gd name="T77" fmla="*/ 32 h 904"/>
                <a:gd name="T78" fmla="*/ 30 w 462"/>
                <a:gd name="T79" fmla="*/ 38 h 904"/>
                <a:gd name="T80" fmla="*/ 28 w 462"/>
                <a:gd name="T81" fmla="*/ 43 h 904"/>
                <a:gd name="T82" fmla="*/ 27 w 462"/>
                <a:gd name="T83" fmla="*/ 47 h 904"/>
                <a:gd name="T84" fmla="*/ 25 w 462"/>
                <a:gd name="T85" fmla="*/ 52 h 904"/>
                <a:gd name="T86" fmla="*/ 23 w 462"/>
                <a:gd name="T87" fmla="*/ 57 h 904"/>
                <a:gd name="T88" fmla="*/ 22 w 462"/>
                <a:gd name="T89" fmla="*/ 62 h 904"/>
                <a:gd name="T90" fmla="*/ 20 w 462"/>
                <a:gd name="T91" fmla="*/ 68 h 904"/>
                <a:gd name="T92" fmla="*/ 18 w 462"/>
                <a:gd name="T93" fmla="*/ 73 h 904"/>
                <a:gd name="T94" fmla="*/ 16 w 462"/>
                <a:gd name="T95" fmla="*/ 79 h 904"/>
                <a:gd name="T96" fmla="*/ 14 w 462"/>
                <a:gd name="T97" fmla="*/ 84 h 904"/>
                <a:gd name="T98" fmla="*/ 12 w 462"/>
                <a:gd name="T99" fmla="*/ 88 h 904"/>
                <a:gd name="T100" fmla="*/ 11 w 462"/>
                <a:gd name="T101" fmla="*/ 92 h 904"/>
                <a:gd name="T102" fmla="*/ 10 w 462"/>
                <a:gd name="T103" fmla="*/ 95 h 904"/>
                <a:gd name="T104" fmla="*/ 8 w 462"/>
                <a:gd name="T105" fmla="*/ 99 h 904"/>
                <a:gd name="T106" fmla="*/ 6 w 462"/>
                <a:gd name="T107" fmla="*/ 103 h 904"/>
                <a:gd name="T108" fmla="*/ 4 w 462"/>
                <a:gd name="T109" fmla="*/ 108 h 904"/>
                <a:gd name="T110" fmla="*/ 2 w 462"/>
                <a:gd name="T111" fmla="*/ 113 h 904"/>
                <a:gd name="T112" fmla="*/ 0 w 462"/>
                <a:gd name="T113" fmla="*/ 118 h 904"/>
                <a:gd name="T114" fmla="*/ 32 w 462"/>
                <a:gd name="T115" fmla="*/ 106 h 904"/>
                <a:gd name="T116" fmla="*/ 64 w 462"/>
                <a:gd name="T117" fmla="*/ 117 h 9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62"/>
                <a:gd name="T178" fmla="*/ 0 h 904"/>
                <a:gd name="T179" fmla="*/ 462 w 462"/>
                <a:gd name="T180" fmla="*/ 904 h 90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62" h="904">
                  <a:moveTo>
                    <a:pt x="367" y="902"/>
                  </a:moveTo>
                  <a:lnTo>
                    <a:pt x="371" y="860"/>
                  </a:lnTo>
                  <a:lnTo>
                    <a:pt x="378" y="797"/>
                  </a:lnTo>
                  <a:lnTo>
                    <a:pt x="387" y="721"/>
                  </a:lnTo>
                  <a:lnTo>
                    <a:pt x="396" y="637"/>
                  </a:lnTo>
                  <a:lnTo>
                    <a:pt x="405" y="554"/>
                  </a:lnTo>
                  <a:lnTo>
                    <a:pt x="414" y="479"/>
                  </a:lnTo>
                  <a:lnTo>
                    <a:pt x="421" y="418"/>
                  </a:lnTo>
                  <a:lnTo>
                    <a:pt x="425" y="380"/>
                  </a:lnTo>
                  <a:lnTo>
                    <a:pt x="427" y="347"/>
                  </a:lnTo>
                  <a:lnTo>
                    <a:pt x="432" y="306"/>
                  </a:lnTo>
                  <a:lnTo>
                    <a:pt x="437" y="257"/>
                  </a:lnTo>
                  <a:lnTo>
                    <a:pt x="444" y="204"/>
                  </a:lnTo>
                  <a:lnTo>
                    <a:pt x="450" y="153"/>
                  </a:lnTo>
                  <a:lnTo>
                    <a:pt x="456" y="103"/>
                  </a:lnTo>
                  <a:lnTo>
                    <a:pt x="459" y="59"/>
                  </a:lnTo>
                  <a:lnTo>
                    <a:pt x="462" y="25"/>
                  </a:lnTo>
                  <a:lnTo>
                    <a:pt x="459" y="23"/>
                  </a:lnTo>
                  <a:lnTo>
                    <a:pt x="453" y="23"/>
                  </a:lnTo>
                  <a:lnTo>
                    <a:pt x="445" y="22"/>
                  </a:lnTo>
                  <a:lnTo>
                    <a:pt x="435" y="22"/>
                  </a:lnTo>
                  <a:lnTo>
                    <a:pt x="425" y="23"/>
                  </a:lnTo>
                  <a:lnTo>
                    <a:pt x="414" y="23"/>
                  </a:lnTo>
                  <a:lnTo>
                    <a:pt x="405" y="23"/>
                  </a:lnTo>
                  <a:lnTo>
                    <a:pt x="398" y="23"/>
                  </a:lnTo>
                  <a:lnTo>
                    <a:pt x="387" y="22"/>
                  </a:lnTo>
                  <a:lnTo>
                    <a:pt x="369" y="20"/>
                  </a:lnTo>
                  <a:lnTo>
                    <a:pt x="348" y="15"/>
                  </a:lnTo>
                  <a:lnTo>
                    <a:pt x="322" y="12"/>
                  </a:lnTo>
                  <a:lnTo>
                    <a:pt x="297" y="8"/>
                  </a:lnTo>
                  <a:lnTo>
                    <a:pt x="273" y="4"/>
                  </a:lnTo>
                  <a:lnTo>
                    <a:pt x="252" y="2"/>
                  </a:lnTo>
                  <a:lnTo>
                    <a:pt x="237" y="0"/>
                  </a:lnTo>
                  <a:lnTo>
                    <a:pt x="231" y="23"/>
                  </a:lnTo>
                  <a:lnTo>
                    <a:pt x="223" y="58"/>
                  </a:lnTo>
                  <a:lnTo>
                    <a:pt x="214" y="101"/>
                  </a:lnTo>
                  <a:lnTo>
                    <a:pt x="204" y="148"/>
                  </a:lnTo>
                  <a:lnTo>
                    <a:pt x="192" y="197"/>
                  </a:lnTo>
                  <a:lnTo>
                    <a:pt x="182" y="246"/>
                  </a:lnTo>
                  <a:lnTo>
                    <a:pt x="171" y="291"/>
                  </a:lnTo>
                  <a:lnTo>
                    <a:pt x="162" y="328"/>
                  </a:lnTo>
                  <a:lnTo>
                    <a:pt x="154" y="362"/>
                  </a:lnTo>
                  <a:lnTo>
                    <a:pt x="145" y="399"/>
                  </a:lnTo>
                  <a:lnTo>
                    <a:pt x="135" y="440"/>
                  </a:lnTo>
                  <a:lnTo>
                    <a:pt x="124" y="480"/>
                  </a:lnTo>
                  <a:lnTo>
                    <a:pt x="114" y="523"/>
                  </a:lnTo>
                  <a:lnTo>
                    <a:pt x="104" y="564"/>
                  </a:lnTo>
                  <a:lnTo>
                    <a:pt x="92" y="604"/>
                  </a:lnTo>
                  <a:lnTo>
                    <a:pt x="82" y="644"/>
                  </a:lnTo>
                  <a:lnTo>
                    <a:pt x="73" y="673"/>
                  </a:lnTo>
                  <a:lnTo>
                    <a:pt x="64" y="703"/>
                  </a:lnTo>
                  <a:lnTo>
                    <a:pt x="55" y="732"/>
                  </a:lnTo>
                  <a:lnTo>
                    <a:pt x="46" y="763"/>
                  </a:lnTo>
                  <a:lnTo>
                    <a:pt x="37" y="796"/>
                  </a:lnTo>
                  <a:lnTo>
                    <a:pt x="25" y="829"/>
                  </a:lnTo>
                  <a:lnTo>
                    <a:pt x="14" y="865"/>
                  </a:lnTo>
                  <a:lnTo>
                    <a:pt x="0" y="904"/>
                  </a:lnTo>
                  <a:lnTo>
                    <a:pt x="186" y="818"/>
                  </a:lnTo>
                  <a:lnTo>
                    <a:pt x="367" y="902"/>
                  </a:lnTo>
                  <a:close/>
                </a:path>
              </a:pathLst>
            </a:custGeom>
            <a:solidFill>
              <a:srgbClr val="000000"/>
            </a:solidFill>
            <a:ln w="9525">
              <a:noFill/>
              <a:round/>
              <a:headEnd/>
              <a:tailEnd/>
            </a:ln>
          </p:spPr>
          <p:txBody>
            <a:bodyPr/>
            <a:lstStyle/>
            <a:p>
              <a:endParaRPr lang="en-US"/>
            </a:p>
          </p:txBody>
        </p:sp>
        <p:sp>
          <p:nvSpPr>
            <p:cNvPr id="29727" name="Freeform 237"/>
            <p:cNvSpPr>
              <a:spLocks/>
            </p:cNvSpPr>
            <p:nvPr/>
          </p:nvSpPr>
          <p:spPr bwMode="auto">
            <a:xfrm>
              <a:off x="5039" y="2386"/>
              <a:ext cx="160" cy="294"/>
            </a:xfrm>
            <a:custGeom>
              <a:avLst/>
              <a:gdLst>
                <a:gd name="T0" fmla="*/ 51 w 384"/>
                <a:gd name="T1" fmla="*/ 106 h 815"/>
                <a:gd name="T2" fmla="*/ 51 w 384"/>
                <a:gd name="T3" fmla="*/ 101 h 815"/>
                <a:gd name="T4" fmla="*/ 52 w 384"/>
                <a:gd name="T5" fmla="*/ 95 h 815"/>
                <a:gd name="T6" fmla="*/ 53 w 384"/>
                <a:gd name="T7" fmla="*/ 87 h 815"/>
                <a:gd name="T8" fmla="*/ 55 w 384"/>
                <a:gd name="T9" fmla="*/ 78 h 815"/>
                <a:gd name="T10" fmla="*/ 56 w 384"/>
                <a:gd name="T11" fmla="*/ 70 h 815"/>
                <a:gd name="T12" fmla="*/ 58 w 384"/>
                <a:gd name="T13" fmla="*/ 62 h 815"/>
                <a:gd name="T14" fmla="*/ 58 w 384"/>
                <a:gd name="T15" fmla="*/ 55 h 815"/>
                <a:gd name="T16" fmla="*/ 59 w 384"/>
                <a:gd name="T17" fmla="*/ 51 h 815"/>
                <a:gd name="T18" fmla="*/ 59 w 384"/>
                <a:gd name="T19" fmla="*/ 48 h 815"/>
                <a:gd name="T20" fmla="*/ 60 w 384"/>
                <a:gd name="T21" fmla="*/ 42 h 815"/>
                <a:gd name="T22" fmla="*/ 62 w 384"/>
                <a:gd name="T23" fmla="*/ 35 h 815"/>
                <a:gd name="T24" fmla="*/ 63 w 384"/>
                <a:gd name="T25" fmla="*/ 27 h 815"/>
                <a:gd name="T26" fmla="*/ 64 w 384"/>
                <a:gd name="T27" fmla="*/ 19 h 815"/>
                <a:gd name="T28" fmla="*/ 65 w 384"/>
                <a:gd name="T29" fmla="*/ 12 h 815"/>
                <a:gd name="T30" fmla="*/ 66 w 384"/>
                <a:gd name="T31" fmla="*/ 6 h 815"/>
                <a:gd name="T32" fmla="*/ 67 w 384"/>
                <a:gd name="T33" fmla="*/ 3 h 815"/>
                <a:gd name="T34" fmla="*/ 67 w 384"/>
                <a:gd name="T35" fmla="*/ 2 h 815"/>
                <a:gd name="T36" fmla="*/ 66 w 384"/>
                <a:gd name="T37" fmla="*/ 2 h 815"/>
                <a:gd name="T38" fmla="*/ 65 w 384"/>
                <a:gd name="T39" fmla="*/ 2 h 815"/>
                <a:gd name="T40" fmla="*/ 63 w 384"/>
                <a:gd name="T41" fmla="*/ 2 h 815"/>
                <a:gd name="T42" fmla="*/ 62 w 384"/>
                <a:gd name="T43" fmla="*/ 2 h 815"/>
                <a:gd name="T44" fmla="*/ 60 w 384"/>
                <a:gd name="T45" fmla="*/ 2 h 815"/>
                <a:gd name="T46" fmla="*/ 59 w 384"/>
                <a:gd name="T47" fmla="*/ 2 h 815"/>
                <a:gd name="T48" fmla="*/ 58 w 384"/>
                <a:gd name="T49" fmla="*/ 2 h 815"/>
                <a:gd name="T50" fmla="*/ 56 w 384"/>
                <a:gd name="T51" fmla="*/ 2 h 815"/>
                <a:gd name="T52" fmla="*/ 54 w 384"/>
                <a:gd name="T53" fmla="*/ 2 h 815"/>
                <a:gd name="T54" fmla="*/ 51 w 384"/>
                <a:gd name="T55" fmla="*/ 1 h 815"/>
                <a:gd name="T56" fmla="*/ 47 w 384"/>
                <a:gd name="T57" fmla="*/ 1 h 815"/>
                <a:gd name="T58" fmla="*/ 44 w 384"/>
                <a:gd name="T59" fmla="*/ 1 h 815"/>
                <a:gd name="T60" fmla="*/ 40 w 384"/>
                <a:gd name="T61" fmla="*/ 0 h 815"/>
                <a:gd name="T62" fmla="*/ 38 w 384"/>
                <a:gd name="T63" fmla="*/ 0 h 815"/>
                <a:gd name="T64" fmla="*/ 35 w 384"/>
                <a:gd name="T65" fmla="*/ 0 h 815"/>
                <a:gd name="T66" fmla="*/ 35 w 384"/>
                <a:gd name="T67" fmla="*/ 3 h 815"/>
                <a:gd name="T68" fmla="*/ 33 w 384"/>
                <a:gd name="T69" fmla="*/ 8 h 815"/>
                <a:gd name="T70" fmla="*/ 31 w 384"/>
                <a:gd name="T71" fmla="*/ 14 h 815"/>
                <a:gd name="T72" fmla="*/ 30 w 384"/>
                <a:gd name="T73" fmla="*/ 21 h 815"/>
                <a:gd name="T74" fmla="*/ 28 w 384"/>
                <a:gd name="T75" fmla="*/ 28 h 815"/>
                <a:gd name="T76" fmla="*/ 25 w 384"/>
                <a:gd name="T77" fmla="*/ 36 h 815"/>
                <a:gd name="T78" fmla="*/ 24 w 384"/>
                <a:gd name="T79" fmla="*/ 41 h 815"/>
                <a:gd name="T80" fmla="*/ 22 w 384"/>
                <a:gd name="T81" fmla="*/ 46 h 815"/>
                <a:gd name="T82" fmla="*/ 21 w 384"/>
                <a:gd name="T83" fmla="*/ 49 h 815"/>
                <a:gd name="T84" fmla="*/ 20 w 384"/>
                <a:gd name="T85" fmla="*/ 53 h 815"/>
                <a:gd name="T86" fmla="*/ 19 w 384"/>
                <a:gd name="T87" fmla="*/ 58 h 815"/>
                <a:gd name="T88" fmla="*/ 18 w 384"/>
                <a:gd name="T89" fmla="*/ 62 h 815"/>
                <a:gd name="T90" fmla="*/ 16 w 384"/>
                <a:gd name="T91" fmla="*/ 66 h 815"/>
                <a:gd name="T92" fmla="*/ 15 w 384"/>
                <a:gd name="T93" fmla="*/ 71 h 815"/>
                <a:gd name="T94" fmla="*/ 12 w 384"/>
                <a:gd name="T95" fmla="*/ 75 h 815"/>
                <a:gd name="T96" fmla="*/ 11 w 384"/>
                <a:gd name="T97" fmla="*/ 79 h 815"/>
                <a:gd name="T98" fmla="*/ 10 w 384"/>
                <a:gd name="T99" fmla="*/ 82 h 815"/>
                <a:gd name="T100" fmla="*/ 9 w 384"/>
                <a:gd name="T101" fmla="*/ 85 h 815"/>
                <a:gd name="T102" fmla="*/ 8 w 384"/>
                <a:gd name="T103" fmla="*/ 88 h 815"/>
                <a:gd name="T104" fmla="*/ 6 w 384"/>
                <a:gd name="T105" fmla="*/ 91 h 815"/>
                <a:gd name="T106" fmla="*/ 5 w 384"/>
                <a:gd name="T107" fmla="*/ 95 h 815"/>
                <a:gd name="T108" fmla="*/ 3 w 384"/>
                <a:gd name="T109" fmla="*/ 98 h 815"/>
                <a:gd name="T110" fmla="*/ 2 w 384"/>
                <a:gd name="T111" fmla="*/ 102 h 815"/>
                <a:gd name="T112" fmla="*/ 0 w 384"/>
                <a:gd name="T113" fmla="*/ 106 h 815"/>
                <a:gd name="T114" fmla="*/ 26 w 384"/>
                <a:gd name="T115" fmla="*/ 97 h 815"/>
                <a:gd name="T116" fmla="*/ 51 w 384"/>
                <a:gd name="T117" fmla="*/ 106 h 81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4"/>
                <a:gd name="T178" fmla="*/ 0 h 815"/>
                <a:gd name="T179" fmla="*/ 384 w 384"/>
                <a:gd name="T180" fmla="*/ 815 h 81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4" h="815">
                  <a:moveTo>
                    <a:pt x="293" y="813"/>
                  </a:moveTo>
                  <a:lnTo>
                    <a:pt x="295" y="780"/>
                  </a:lnTo>
                  <a:lnTo>
                    <a:pt x="301" y="729"/>
                  </a:lnTo>
                  <a:lnTo>
                    <a:pt x="308" y="668"/>
                  </a:lnTo>
                  <a:lnTo>
                    <a:pt x="316" y="600"/>
                  </a:lnTo>
                  <a:lnTo>
                    <a:pt x="324" y="534"/>
                  </a:lnTo>
                  <a:lnTo>
                    <a:pt x="331" y="473"/>
                  </a:lnTo>
                  <a:lnTo>
                    <a:pt x="337" y="425"/>
                  </a:lnTo>
                  <a:lnTo>
                    <a:pt x="339" y="395"/>
                  </a:lnTo>
                  <a:lnTo>
                    <a:pt x="341" y="365"/>
                  </a:lnTo>
                  <a:lnTo>
                    <a:pt x="347" y="321"/>
                  </a:lnTo>
                  <a:lnTo>
                    <a:pt x="354" y="267"/>
                  </a:lnTo>
                  <a:lnTo>
                    <a:pt x="362" y="208"/>
                  </a:lnTo>
                  <a:lnTo>
                    <a:pt x="370" y="150"/>
                  </a:lnTo>
                  <a:lnTo>
                    <a:pt x="376" y="95"/>
                  </a:lnTo>
                  <a:lnTo>
                    <a:pt x="382" y="50"/>
                  </a:lnTo>
                  <a:lnTo>
                    <a:pt x="384" y="19"/>
                  </a:lnTo>
                  <a:lnTo>
                    <a:pt x="383" y="18"/>
                  </a:lnTo>
                  <a:lnTo>
                    <a:pt x="378" y="18"/>
                  </a:lnTo>
                  <a:lnTo>
                    <a:pt x="371" y="17"/>
                  </a:lnTo>
                  <a:lnTo>
                    <a:pt x="363" y="17"/>
                  </a:lnTo>
                  <a:lnTo>
                    <a:pt x="355" y="17"/>
                  </a:lnTo>
                  <a:lnTo>
                    <a:pt x="347" y="17"/>
                  </a:lnTo>
                  <a:lnTo>
                    <a:pt x="339" y="17"/>
                  </a:lnTo>
                  <a:lnTo>
                    <a:pt x="333" y="17"/>
                  </a:lnTo>
                  <a:lnTo>
                    <a:pt x="324" y="16"/>
                  </a:lnTo>
                  <a:lnTo>
                    <a:pt x="310" y="15"/>
                  </a:lnTo>
                  <a:lnTo>
                    <a:pt x="292" y="11"/>
                  </a:lnTo>
                  <a:lnTo>
                    <a:pt x="272" y="8"/>
                  </a:lnTo>
                  <a:lnTo>
                    <a:pt x="252" y="5"/>
                  </a:lnTo>
                  <a:lnTo>
                    <a:pt x="233" y="2"/>
                  </a:lnTo>
                  <a:lnTo>
                    <a:pt x="216" y="1"/>
                  </a:lnTo>
                  <a:lnTo>
                    <a:pt x="205" y="0"/>
                  </a:lnTo>
                  <a:lnTo>
                    <a:pt x="199" y="23"/>
                  </a:lnTo>
                  <a:lnTo>
                    <a:pt x="191" y="60"/>
                  </a:lnTo>
                  <a:lnTo>
                    <a:pt x="180" y="109"/>
                  </a:lnTo>
                  <a:lnTo>
                    <a:pt x="170" y="163"/>
                  </a:lnTo>
                  <a:lnTo>
                    <a:pt x="158" y="220"/>
                  </a:lnTo>
                  <a:lnTo>
                    <a:pt x="147" y="274"/>
                  </a:lnTo>
                  <a:lnTo>
                    <a:pt x="138" y="320"/>
                  </a:lnTo>
                  <a:lnTo>
                    <a:pt x="130" y="354"/>
                  </a:lnTo>
                  <a:lnTo>
                    <a:pt x="123" y="381"/>
                  </a:lnTo>
                  <a:lnTo>
                    <a:pt x="116" y="411"/>
                  </a:lnTo>
                  <a:lnTo>
                    <a:pt x="108" y="443"/>
                  </a:lnTo>
                  <a:lnTo>
                    <a:pt x="100" y="476"/>
                  </a:lnTo>
                  <a:lnTo>
                    <a:pt x="91" y="509"/>
                  </a:lnTo>
                  <a:lnTo>
                    <a:pt x="83" y="543"/>
                  </a:lnTo>
                  <a:lnTo>
                    <a:pt x="73" y="576"/>
                  </a:lnTo>
                  <a:lnTo>
                    <a:pt x="64" y="607"/>
                  </a:lnTo>
                  <a:lnTo>
                    <a:pt x="57" y="630"/>
                  </a:lnTo>
                  <a:lnTo>
                    <a:pt x="50" y="654"/>
                  </a:lnTo>
                  <a:lnTo>
                    <a:pt x="43" y="677"/>
                  </a:lnTo>
                  <a:lnTo>
                    <a:pt x="36" y="702"/>
                  </a:lnTo>
                  <a:lnTo>
                    <a:pt x="28" y="728"/>
                  </a:lnTo>
                  <a:lnTo>
                    <a:pt x="20" y="755"/>
                  </a:lnTo>
                  <a:lnTo>
                    <a:pt x="11" y="783"/>
                  </a:lnTo>
                  <a:lnTo>
                    <a:pt x="0" y="815"/>
                  </a:lnTo>
                  <a:lnTo>
                    <a:pt x="149" y="745"/>
                  </a:lnTo>
                  <a:lnTo>
                    <a:pt x="293" y="813"/>
                  </a:lnTo>
                  <a:close/>
                </a:path>
              </a:pathLst>
            </a:custGeom>
            <a:solidFill>
              <a:srgbClr val="000000"/>
            </a:solidFill>
            <a:ln w="9525">
              <a:noFill/>
              <a:round/>
              <a:headEnd/>
              <a:tailEnd/>
            </a:ln>
          </p:spPr>
          <p:txBody>
            <a:bodyPr/>
            <a:lstStyle/>
            <a:p>
              <a:endParaRPr lang="en-US"/>
            </a:p>
          </p:txBody>
        </p:sp>
        <p:sp>
          <p:nvSpPr>
            <p:cNvPr id="29728" name="Freeform 238"/>
            <p:cNvSpPr>
              <a:spLocks/>
            </p:cNvSpPr>
            <p:nvPr/>
          </p:nvSpPr>
          <p:spPr bwMode="auto">
            <a:xfrm>
              <a:off x="5039" y="2386"/>
              <a:ext cx="160" cy="294"/>
            </a:xfrm>
            <a:custGeom>
              <a:avLst/>
              <a:gdLst>
                <a:gd name="T0" fmla="*/ 51 w 384"/>
                <a:gd name="T1" fmla="*/ 106 h 815"/>
                <a:gd name="T2" fmla="*/ 52 w 384"/>
                <a:gd name="T3" fmla="*/ 95 h 815"/>
                <a:gd name="T4" fmla="*/ 55 w 384"/>
                <a:gd name="T5" fmla="*/ 78 h 815"/>
                <a:gd name="T6" fmla="*/ 58 w 384"/>
                <a:gd name="T7" fmla="*/ 62 h 815"/>
                <a:gd name="T8" fmla="*/ 59 w 384"/>
                <a:gd name="T9" fmla="*/ 51 h 815"/>
                <a:gd name="T10" fmla="*/ 59 w 384"/>
                <a:gd name="T11" fmla="*/ 48 h 815"/>
                <a:gd name="T12" fmla="*/ 62 w 384"/>
                <a:gd name="T13" fmla="*/ 35 h 815"/>
                <a:gd name="T14" fmla="*/ 64 w 384"/>
                <a:gd name="T15" fmla="*/ 19 h 815"/>
                <a:gd name="T16" fmla="*/ 66 w 384"/>
                <a:gd name="T17" fmla="*/ 6 h 815"/>
                <a:gd name="T18" fmla="*/ 67 w 384"/>
                <a:gd name="T19" fmla="*/ 3 h 815"/>
                <a:gd name="T20" fmla="*/ 66 w 384"/>
                <a:gd name="T21" fmla="*/ 2 h 815"/>
                <a:gd name="T22" fmla="*/ 63 w 384"/>
                <a:gd name="T23" fmla="*/ 2 h 815"/>
                <a:gd name="T24" fmla="*/ 60 w 384"/>
                <a:gd name="T25" fmla="*/ 2 h 815"/>
                <a:gd name="T26" fmla="*/ 58 w 384"/>
                <a:gd name="T27" fmla="*/ 2 h 815"/>
                <a:gd name="T28" fmla="*/ 56 w 384"/>
                <a:gd name="T29" fmla="*/ 2 h 815"/>
                <a:gd name="T30" fmla="*/ 51 w 384"/>
                <a:gd name="T31" fmla="*/ 1 h 815"/>
                <a:gd name="T32" fmla="*/ 44 w 384"/>
                <a:gd name="T33" fmla="*/ 1 h 815"/>
                <a:gd name="T34" fmla="*/ 38 w 384"/>
                <a:gd name="T35" fmla="*/ 0 h 815"/>
                <a:gd name="T36" fmla="*/ 35 w 384"/>
                <a:gd name="T37" fmla="*/ 0 h 815"/>
                <a:gd name="T38" fmla="*/ 33 w 384"/>
                <a:gd name="T39" fmla="*/ 8 h 815"/>
                <a:gd name="T40" fmla="*/ 30 w 384"/>
                <a:gd name="T41" fmla="*/ 21 h 815"/>
                <a:gd name="T42" fmla="*/ 25 w 384"/>
                <a:gd name="T43" fmla="*/ 36 h 815"/>
                <a:gd name="T44" fmla="*/ 22 w 384"/>
                <a:gd name="T45" fmla="*/ 46 h 815"/>
                <a:gd name="T46" fmla="*/ 21 w 384"/>
                <a:gd name="T47" fmla="*/ 49 h 815"/>
                <a:gd name="T48" fmla="*/ 19 w 384"/>
                <a:gd name="T49" fmla="*/ 58 h 815"/>
                <a:gd name="T50" fmla="*/ 16 w 384"/>
                <a:gd name="T51" fmla="*/ 66 h 815"/>
                <a:gd name="T52" fmla="*/ 12 w 384"/>
                <a:gd name="T53" fmla="*/ 75 h 815"/>
                <a:gd name="T54" fmla="*/ 11 w 384"/>
                <a:gd name="T55" fmla="*/ 79 h 815"/>
                <a:gd name="T56" fmla="*/ 9 w 384"/>
                <a:gd name="T57" fmla="*/ 85 h 815"/>
                <a:gd name="T58" fmla="*/ 6 w 384"/>
                <a:gd name="T59" fmla="*/ 91 h 815"/>
                <a:gd name="T60" fmla="*/ 3 w 384"/>
                <a:gd name="T61" fmla="*/ 98 h 815"/>
                <a:gd name="T62" fmla="*/ 0 w 384"/>
                <a:gd name="T63" fmla="*/ 106 h 815"/>
                <a:gd name="T64" fmla="*/ 51 w 384"/>
                <a:gd name="T65" fmla="*/ 106 h 8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4"/>
                <a:gd name="T100" fmla="*/ 0 h 815"/>
                <a:gd name="T101" fmla="*/ 384 w 384"/>
                <a:gd name="T102" fmla="*/ 815 h 8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4" h="815">
                  <a:moveTo>
                    <a:pt x="293" y="813"/>
                  </a:moveTo>
                  <a:lnTo>
                    <a:pt x="293" y="813"/>
                  </a:lnTo>
                  <a:lnTo>
                    <a:pt x="295" y="780"/>
                  </a:lnTo>
                  <a:lnTo>
                    <a:pt x="301" y="729"/>
                  </a:lnTo>
                  <a:lnTo>
                    <a:pt x="308" y="668"/>
                  </a:lnTo>
                  <a:lnTo>
                    <a:pt x="316" y="600"/>
                  </a:lnTo>
                  <a:lnTo>
                    <a:pt x="324" y="534"/>
                  </a:lnTo>
                  <a:lnTo>
                    <a:pt x="331" y="473"/>
                  </a:lnTo>
                  <a:lnTo>
                    <a:pt x="337" y="425"/>
                  </a:lnTo>
                  <a:lnTo>
                    <a:pt x="339" y="395"/>
                  </a:lnTo>
                  <a:lnTo>
                    <a:pt x="341" y="365"/>
                  </a:lnTo>
                  <a:lnTo>
                    <a:pt x="347" y="321"/>
                  </a:lnTo>
                  <a:lnTo>
                    <a:pt x="354" y="267"/>
                  </a:lnTo>
                  <a:lnTo>
                    <a:pt x="362" y="208"/>
                  </a:lnTo>
                  <a:lnTo>
                    <a:pt x="370" y="150"/>
                  </a:lnTo>
                  <a:lnTo>
                    <a:pt x="376" y="95"/>
                  </a:lnTo>
                  <a:lnTo>
                    <a:pt x="382" y="50"/>
                  </a:lnTo>
                  <a:lnTo>
                    <a:pt x="384" y="19"/>
                  </a:lnTo>
                  <a:lnTo>
                    <a:pt x="383" y="18"/>
                  </a:lnTo>
                  <a:lnTo>
                    <a:pt x="378" y="18"/>
                  </a:lnTo>
                  <a:lnTo>
                    <a:pt x="371" y="17"/>
                  </a:lnTo>
                  <a:lnTo>
                    <a:pt x="363" y="17"/>
                  </a:lnTo>
                  <a:lnTo>
                    <a:pt x="355" y="17"/>
                  </a:lnTo>
                  <a:lnTo>
                    <a:pt x="347" y="17"/>
                  </a:lnTo>
                  <a:lnTo>
                    <a:pt x="339" y="17"/>
                  </a:lnTo>
                  <a:lnTo>
                    <a:pt x="333" y="17"/>
                  </a:lnTo>
                  <a:lnTo>
                    <a:pt x="324" y="16"/>
                  </a:lnTo>
                  <a:lnTo>
                    <a:pt x="310" y="15"/>
                  </a:lnTo>
                  <a:lnTo>
                    <a:pt x="292" y="11"/>
                  </a:lnTo>
                  <a:lnTo>
                    <a:pt x="272" y="8"/>
                  </a:lnTo>
                  <a:lnTo>
                    <a:pt x="252" y="5"/>
                  </a:lnTo>
                  <a:lnTo>
                    <a:pt x="233" y="2"/>
                  </a:lnTo>
                  <a:lnTo>
                    <a:pt x="216" y="1"/>
                  </a:lnTo>
                  <a:lnTo>
                    <a:pt x="205" y="0"/>
                  </a:lnTo>
                  <a:lnTo>
                    <a:pt x="199" y="23"/>
                  </a:lnTo>
                  <a:lnTo>
                    <a:pt x="191" y="60"/>
                  </a:lnTo>
                  <a:lnTo>
                    <a:pt x="180" y="109"/>
                  </a:lnTo>
                  <a:lnTo>
                    <a:pt x="170" y="163"/>
                  </a:lnTo>
                  <a:lnTo>
                    <a:pt x="158" y="220"/>
                  </a:lnTo>
                  <a:lnTo>
                    <a:pt x="147" y="274"/>
                  </a:lnTo>
                  <a:lnTo>
                    <a:pt x="138" y="320"/>
                  </a:lnTo>
                  <a:lnTo>
                    <a:pt x="130" y="354"/>
                  </a:lnTo>
                  <a:lnTo>
                    <a:pt x="123" y="381"/>
                  </a:lnTo>
                  <a:lnTo>
                    <a:pt x="116" y="411"/>
                  </a:lnTo>
                  <a:lnTo>
                    <a:pt x="108" y="443"/>
                  </a:lnTo>
                  <a:lnTo>
                    <a:pt x="100" y="476"/>
                  </a:lnTo>
                  <a:lnTo>
                    <a:pt x="91" y="509"/>
                  </a:lnTo>
                  <a:lnTo>
                    <a:pt x="83" y="543"/>
                  </a:lnTo>
                  <a:lnTo>
                    <a:pt x="73" y="576"/>
                  </a:lnTo>
                  <a:lnTo>
                    <a:pt x="64" y="607"/>
                  </a:lnTo>
                  <a:lnTo>
                    <a:pt x="57" y="630"/>
                  </a:lnTo>
                  <a:lnTo>
                    <a:pt x="50" y="654"/>
                  </a:lnTo>
                  <a:lnTo>
                    <a:pt x="43" y="677"/>
                  </a:lnTo>
                  <a:lnTo>
                    <a:pt x="36" y="702"/>
                  </a:lnTo>
                  <a:lnTo>
                    <a:pt x="28" y="728"/>
                  </a:lnTo>
                  <a:lnTo>
                    <a:pt x="20" y="755"/>
                  </a:lnTo>
                  <a:lnTo>
                    <a:pt x="11" y="783"/>
                  </a:lnTo>
                  <a:lnTo>
                    <a:pt x="0" y="815"/>
                  </a:lnTo>
                  <a:lnTo>
                    <a:pt x="149" y="745"/>
                  </a:lnTo>
                  <a:lnTo>
                    <a:pt x="293" y="813"/>
                  </a:lnTo>
                </a:path>
              </a:pathLst>
            </a:custGeom>
            <a:solidFill>
              <a:srgbClr val="800080"/>
            </a:solidFill>
            <a:ln w="0">
              <a:solidFill>
                <a:srgbClr val="FFFFFF"/>
              </a:solidFill>
              <a:round/>
              <a:headEnd/>
              <a:tailEnd/>
            </a:ln>
          </p:spPr>
          <p:txBody>
            <a:bodyPr/>
            <a:lstStyle/>
            <a:p>
              <a:endParaRPr lang="en-US"/>
            </a:p>
          </p:txBody>
        </p:sp>
        <p:sp>
          <p:nvSpPr>
            <p:cNvPr id="29729" name="Freeform 239"/>
            <p:cNvSpPr>
              <a:spLocks/>
            </p:cNvSpPr>
            <p:nvPr/>
          </p:nvSpPr>
          <p:spPr bwMode="auto">
            <a:xfrm>
              <a:off x="5064" y="2194"/>
              <a:ext cx="257" cy="223"/>
            </a:xfrm>
            <a:custGeom>
              <a:avLst/>
              <a:gdLst>
                <a:gd name="T0" fmla="*/ 59 w 617"/>
                <a:gd name="T1" fmla="*/ 80 h 619"/>
                <a:gd name="T2" fmla="*/ 70 w 617"/>
                <a:gd name="T3" fmla="*/ 79 h 619"/>
                <a:gd name="T4" fmla="*/ 79 w 617"/>
                <a:gd name="T5" fmla="*/ 76 h 619"/>
                <a:gd name="T6" fmla="*/ 87 w 617"/>
                <a:gd name="T7" fmla="*/ 71 h 619"/>
                <a:gd name="T8" fmla="*/ 95 w 617"/>
                <a:gd name="T9" fmla="*/ 66 h 619"/>
                <a:gd name="T10" fmla="*/ 100 w 617"/>
                <a:gd name="T11" fmla="*/ 59 h 619"/>
                <a:gd name="T12" fmla="*/ 105 w 617"/>
                <a:gd name="T13" fmla="*/ 52 h 619"/>
                <a:gd name="T14" fmla="*/ 107 w 617"/>
                <a:gd name="T15" fmla="*/ 44 h 619"/>
                <a:gd name="T16" fmla="*/ 107 w 617"/>
                <a:gd name="T17" fmla="*/ 36 h 619"/>
                <a:gd name="T18" fmla="*/ 105 w 617"/>
                <a:gd name="T19" fmla="*/ 28 h 619"/>
                <a:gd name="T20" fmla="*/ 100 w 617"/>
                <a:gd name="T21" fmla="*/ 21 h 619"/>
                <a:gd name="T22" fmla="*/ 95 w 617"/>
                <a:gd name="T23" fmla="*/ 15 h 619"/>
                <a:gd name="T24" fmla="*/ 87 w 617"/>
                <a:gd name="T25" fmla="*/ 9 h 619"/>
                <a:gd name="T26" fmla="*/ 79 w 617"/>
                <a:gd name="T27" fmla="*/ 5 h 619"/>
                <a:gd name="T28" fmla="*/ 70 w 617"/>
                <a:gd name="T29" fmla="*/ 2 h 619"/>
                <a:gd name="T30" fmla="*/ 59 w 617"/>
                <a:gd name="T31" fmla="*/ 0 h 619"/>
                <a:gd name="T32" fmla="*/ 48 w 617"/>
                <a:gd name="T33" fmla="*/ 0 h 619"/>
                <a:gd name="T34" fmla="*/ 37 w 617"/>
                <a:gd name="T35" fmla="*/ 2 h 619"/>
                <a:gd name="T36" fmla="*/ 28 w 617"/>
                <a:gd name="T37" fmla="*/ 5 h 619"/>
                <a:gd name="T38" fmla="*/ 20 w 617"/>
                <a:gd name="T39" fmla="*/ 9 h 619"/>
                <a:gd name="T40" fmla="*/ 12 w 617"/>
                <a:gd name="T41" fmla="*/ 15 h 619"/>
                <a:gd name="T42" fmla="*/ 6 w 617"/>
                <a:gd name="T43" fmla="*/ 21 h 619"/>
                <a:gd name="T44" fmla="*/ 2 w 617"/>
                <a:gd name="T45" fmla="*/ 28 h 619"/>
                <a:gd name="T46" fmla="*/ 0 w 617"/>
                <a:gd name="T47" fmla="*/ 36 h 619"/>
                <a:gd name="T48" fmla="*/ 0 w 617"/>
                <a:gd name="T49" fmla="*/ 44 h 619"/>
                <a:gd name="T50" fmla="*/ 2 w 617"/>
                <a:gd name="T51" fmla="*/ 52 h 619"/>
                <a:gd name="T52" fmla="*/ 6 w 617"/>
                <a:gd name="T53" fmla="*/ 59 h 619"/>
                <a:gd name="T54" fmla="*/ 12 w 617"/>
                <a:gd name="T55" fmla="*/ 66 h 619"/>
                <a:gd name="T56" fmla="*/ 20 w 617"/>
                <a:gd name="T57" fmla="*/ 71 h 619"/>
                <a:gd name="T58" fmla="*/ 28 w 617"/>
                <a:gd name="T59" fmla="*/ 76 h 619"/>
                <a:gd name="T60" fmla="*/ 37 w 617"/>
                <a:gd name="T61" fmla="*/ 79 h 619"/>
                <a:gd name="T62" fmla="*/ 48 w 617"/>
                <a:gd name="T63" fmla="*/ 80 h 6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7"/>
                <a:gd name="T97" fmla="*/ 0 h 619"/>
                <a:gd name="T98" fmla="*/ 617 w 617"/>
                <a:gd name="T99" fmla="*/ 619 h 6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7" h="619">
                  <a:moveTo>
                    <a:pt x="309" y="619"/>
                  </a:moveTo>
                  <a:lnTo>
                    <a:pt x="340" y="618"/>
                  </a:lnTo>
                  <a:lnTo>
                    <a:pt x="371" y="613"/>
                  </a:lnTo>
                  <a:lnTo>
                    <a:pt x="400" y="605"/>
                  </a:lnTo>
                  <a:lnTo>
                    <a:pt x="429" y="595"/>
                  </a:lnTo>
                  <a:lnTo>
                    <a:pt x="455" y="582"/>
                  </a:lnTo>
                  <a:lnTo>
                    <a:pt x="480" y="566"/>
                  </a:lnTo>
                  <a:lnTo>
                    <a:pt x="505" y="549"/>
                  </a:lnTo>
                  <a:lnTo>
                    <a:pt x="526" y="528"/>
                  </a:lnTo>
                  <a:lnTo>
                    <a:pt x="546" y="506"/>
                  </a:lnTo>
                  <a:lnTo>
                    <a:pt x="564" y="483"/>
                  </a:lnTo>
                  <a:lnTo>
                    <a:pt x="579" y="456"/>
                  </a:lnTo>
                  <a:lnTo>
                    <a:pt x="593" y="430"/>
                  </a:lnTo>
                  <a:lnTo>
                    <a:pt x="604" y="401"/>
                  </a:lnTo>
                  <a:lnTo>
                    <a:pt x="612" y="371"/>
                  </a:lnTo>
                  <a:lnTo>
                    <a:pt x="616" y="341"/>
                  </a:lnTo>
                  <a:lnTo>
                    <a:pt x="617" y="309"/>
                  </a:lnTo>
                  <a:lnTo>
                    <a:pt x="616" y="278"/>
                  </a:lnTo>
                  <a:lnTo>
                    <a:pt x="612" y="247"/>
                  </a:lnTo>
                  <a:lnTo>
                    <a:pt x="604" y="217"/>
                  </a:lnTo>
                  <a:lnTo>
                    <a:pt x="593" y="189"/>
                  </a:lnTo>
                  <a:lnTo>
                    <a:pt x="579" y="161"/>
                  </a:lnTo>
                  <a:lnTo>
                    <a:pt x="564" y="136"/>
                  </a:lnTo>
                  <a:lnTo>
                    <a:pt x="546" y="113"/>
                  </a:lnTo>
                  <a:lnTo>
                    <a:pt x="526" y="90"/>
                  </a:lnTo>
                  <a:lnTo>
                    <a:pt x="505" y="70"/>
                  </a:lnTo>
                  <a:lnTo>
                    <a:pt x="480" y="53"/>
                  </a:lnTo>
                  <a:lnTo>
                    <a:pt x="455" y="37"/>
                  </a:lnTo>
                  <a:lnTo>
                    <a:pt x="429" y="24"/>
                  </a:lnTo>
                  <a:lnTo>
                    <a:pt x="400" y="14"/>
                  </a:lnTo>
                  <a:lnTo>
                    <a:pt x="371" y="6"/>
                  </a:lnTo>
                  <a:lnTo>
                    <a:pt x="340" y="1"/>
                  </a:lnTo>
                  <a:lnTo>
                    <a:pt x="309" y="0"/>
                  </a:lnTo>
                  <a:lnTo>
                    <a:pt x="278" y="1"/>
                  </a:lnTo>
                  <a:lnTo>
                    <a:pt x="247" y="6"/>
                  </a:lnTo>
                  <a:lnTo>
                    <a:pt x="217" y="14"/>
                  </a:lnTo>
                  <a:lnTo>
                    <a:pt x="189" y="24"/>
                  </a:lnTo>
                  <a:lnTo>
                    <a:pt x="162" y="37"/>
                  </a:lnTo>
                  <a:lnTo>
                    <a:pt x="136" y="53"/>
                  </a:lnTo>
                  <a:lnTo>
                    <a:pt x="113" y="70"/>
                  </a:lnTo>
                  <a:lnTo>
                    <a:pt x="91" y="90"/>
                  </a:lnTo>
                  <a:lnTo>
                    <a:pt x="71" y="113"/>
                  </a:lnTo>
                  <a:lnTo>
                    <a:pt x="53" y="136"/>
                  </a:lnTo>
                  <a:lnTo>
                    <a:pt x="37" y="161"/>
                  </a:lnTo>
                  <a:lnTo>
                    <a:pt x="25" y="189"/>
                  </a:lnTo>
                  <a:lnTo>
                    <a:pt x="14" y="217"/>
                  </a:lnTo>
                  <a:lnTo>
                    <a:pt x="6" y="247"/>
                  </a:lnTo>
                  <a:lnTo>
                    <a:pt x="2" y="278"/>
                  </a:lnTo>
                  <a:lnTo>
                    <a:pt x="0" y="309"/>
                  </a:lnTo>
                  <a:lnTo>
                    <a:pt x="2" y="341"/>
                  </a:lnTo>
                  <a:lnTo>
                    <a:pt x="6" y="371"/>
                  </a:lnTo>
                  <a:lnTo>
                    <a:pt x="14" y="401"/>
                  </a:lnTo>
                  <a:lnTo>
                    <a:pt x="25" y="430"/>
                  </a:lnTo>
                  <a:lnTo>
                    <a:pt x="37" y="456"/>
                  </a:lnTo>
                  <a:lnTo>
                    <a:pt x="53" y="483"/>
                  </a:lnTo>
                  <a:lnTo>
                    <a:pt x="71" y="506"/>
                  </a:lnTo>
                  <a:lnTo>
                    <a:pt x="91" y="528"/>
                  </a:lnTo>
                  <a:lnTo>
                    <a:pt x="113" y="549"/>
                  </a:lnTo>
                  <a:lnTo>
                    <a:pt x="136" y="566"/>
                  </a:lnTo>
                  <a:lnTo>
                    <a:pt x="162" y="582"/>
                  </a:lnTo>
                  <a:lnTo>
                    <a:pt x="189" y="595"/>
                  </a:lnTo>
                  <a:lnTo>
                    <a:pt x="217" y="605"/>
                  </a:lnTo>
                  <a:lnTo>
                    <a:pt x="247" y="613"/>
                  </a:lnTo>
                  <a:lnTo>
                    <a:pt x="278" y="618"/>
                  </a:lnTo>
                  <a:lnTo>
                    <a:pt x="309" y="619"/>
                  </a:lnTo>
                  <a:close/>
                </a:path>
              </a:pathLst>
            </a:custGeom>
            <a:solidFill>
              <a:srgbClr val="7F7F7F"/>
            </a:solidFill>
            <a:ln w="9525">
              <a:noFill/>
              <a:round/>
              <a:headEnd/>
              <a:tailEnd/>
            </a:ln>
          </p:spPr>
          <p:txBody>
            <a:bodyPr/>
            <a:lstStyle/>
            <a:p>
              <a:endParaRPr lang="en-US"/>
            </a:p>
          </p:txBody>
        </p:sp>
        <p:sp>
          <p:nvSpPr>
            <p:cNvPr id="29730" name="Freeform 240"/>
            <p:cNvSpPr>
              <a:spLocks/>
            </p:cNvSpPr>
            <p:nvPr/>
          </p:nvSpPr>
          <p:spPr bwMode="auto">
            <a:xfrm>
              <a:off x="5102" y="2196"/>
              <a:ext cx="47" cy="43"/>
            </a:xfrm>
            <a:custGeom>
              <a:avLst/>
              <a:gdLst>
                <a:gd name="T0" fmla="*/ 0 w 111"/>
                <a:gd name="T1" fmla="*/ 7 h 120"/>
                <a:gd name="T2" fmla="*/ 1 w 111"/>
                <a:gd name="T3" fmla="*/ 6 h 120"/>
                <a:gd name="T4" fmla="*/ 3 w 111"/>
                <a:gd name="T5" fmla="*/ 6 h 120"/>
                <a:gd name="T6" fmla="*/ 5 w 111"/>
                <a:gd name="T7" fmla="*/ 5 h 120"/>
                <a:gd name="T8" fmla="*/ 6 w 111"/>
                <a:gd name="T9" fmla="*/ 3 h 120"/>
                <a:gd name="T10" fmla="*/ 8 w 111"/>
                <a:gd name="T11" fmla="*/ 2 h 120"/>
                <a:gd name="T12" fmla="*/ 11 w 111"/>
                <a:gd name="T13" fmla="*/ 1 h 120"/>
                <a:gd name="T14" fmla="*/ 12 w 111"/>
                <a:gd name="T15" fmla="*/ 1 h 120"/>
                <a:gd name="T16" fmla="*/ 13 w 111"/>
                <a:gd name="T17" fmla="*/ 0 h 120"/>
                <a:gd name="T18" fmla="*/ 14 w 111"/>
                <a:gd name="T19" fmla="*/ 1 h 120"/>
                <a:gd name="T20" fmla="*/ 15 w 111"/>
                <a:gd name="T21" fmla="*/ 3 h 120"/>
                <a:gd name="T22" fmla="*/ 16 w 111"/>
                <a:gd name="T23" fmla="*/ 5 h 120"/>
                <a:gd name="T24" fmla="*/ 17 w 111"/>
                <a:gd name="T25" fmla="*/ 7 h 120"/>
                <a:gd name="T26" fmla="*/ 18 w 111"/>
                <a:gd name="T27" fmla="*/ 9 h 120"/>
                <a:gd name="T28" fmla="*/ 19 w 111"/>
                <a:gd name="T29" fmla="*/ 10 h 120"/>
                <a:gd name="T30" fmla="*/ 19 w 111"/>
                <a:gd name="T31" fmla="*/ 11 h 120"/>
                <a:gd name="T32" fmla="*/ 20 w 111"/>
                <a:gd name="T33" fmla="*/ 12 h 120"/>
                <a:gd name="T34" fmla="*/ 19 w 111"/>
                <a:gd name="T35" fmla="*/ 13 h 120"/>
                <a:gd name="T36" fmla="*/ 17 w 111"/>
                <a:gd name="T37" fmla="*/ 14 h 120"/>
                <a:gd name="T38" fmla="*/ 15 w 111"/>
                <a:gd name="T39" fmla="*/ 15 h 120"/>
                <a:gd name="T40" fmla="*/ 14 w 111"/>
                <a:gd name="T41" fmla="*/ 15 h 120"/>
                <a:gd name="T42" fmla="*/ 13 w 111"/>
                <a:gd name="T43" fmla="*/ 14 h 120"/>
                <a:gd name="T44" fmla="*/ 11 w 111"/>
                <a:gd name="T45" fmla="*/ 13 h 120"/>
                <a:gd name="T46" fmla="*/ 9 w 111"/>
                <a:gd name="T47" fmla="*/ 12 h 120"/>
                <a:gd name="T48" fmla="*/ 7 w 111"/>
                <a:gd name="T49" fmla="*/ 11 h 120"/>
                <a:gd name="T50" fmla="*/ 5 w 111"/>
                <a:gd name="T51" fmla="*/ 10 h 120"/>
                <a:gd name="T52" fmla="*/ 3 w 111"/>
                <a:gd name="T53" fmla="*/ 9 h 120"/>
                <a:gd name="T54" fmla="*/ 1 w 111"/>
                <a:gd name="T55" fmla="*/ 8 h 120"/>
                <a:gd name="T56" fmla="*/ 0 w 111"/>
                <a:gd name="T57" fmla="*/ 7 h 12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1"/>
                <a:gd name="T88" fmla="*/ 0 h 120"/>
                <a:gd name="T89" fmla="*/ 111 w 111"/>
                <a:gd name="T90" fmla="*/ 120 h 12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1" h="120">
                  <a:moveTo>
                    <a:pt x="0" y="56"/>
                  </a:moveTo>
                  <a:lnTo>
                    <a:pt x="6" y="51"/>
                  </a:lnTo>
                  <a:lnTo>
                    <a:pt x="16" y="44"/>
                  </a:lnTo>
                  <a:lnTo>
                    <a:pt x="26" y="36"/>
                  </a:lnTo>
                  <a:lnTo>
                    <a:pt x="36" y="26"/>
                  </a:lnTo>
                  <a:lnTo>
                    <a:pt x="48" y="18"/>
                  </a:lnTo>
                  <a:lnTo>
                    <a:pt x="58" y="10"/>
                  </a:lnTo>
                  <a:lnTo>
                    <a:pt x="66" y="5"/>
                  </a:lnTo>
                  <a:lnTo>
                    <a:pt x="73" y="0"/>
                  </a:lnTo>
                  <a:lnTo>
                    <a:pt x="78" y="10"/>
                  </a:lnTo>
                  <a:lnTo>
                    <a:pt x="82" y="23"/>
                  </a:lnTo>
                  <a:lnTo>
                    <a:pt x="88" y="38"/>
                  </a:lnTo>
                  <a:lnTo>
                    <a:pt x="94" y="53"/>
                  </a:lnTo>
                  <a:lnTo>
                    <a:pt x="100" y="68"/>
                  </a:lnTo>
                  <a:lnTo>
                    <a:pt x="105" y="81"/>
                  </a:lnTo>
                  <a:lnTo>
                    <a:pt x="109" y="90"/>
                  </a:lnTo>
                  <a:lnTo>
                    <a:pt x="111" y="96"/>
                  </a:lnTo>
                  <a:lnTo>
                    <a:pt x="103" y="101"/>
                  </a:lnTo>
                  <a:lnTo>
                    <a:pt x="95" y="107"/>
                  </a:lnTo>
                  <a:lnTo>
                    <a:pt x="86" y="114"/>
                  </a:lnTo>
                  <a:lnTo>
                    <a:pt x="81" y="120"/>
                  </a:lnTo>
                  <a:lnTo>
                    <a:pt x="72" y="112"/>
                  </a:lnTo>
                  <a:lnTo>
                    <a:pt x="62" y="103"/>
                  </a:lnTo>
                  <a:lnTo>
                    <a:pt x="50" y="93"/>
                  </a:lnTo>
                  <a:lnTo>
                    <a:pt x="39" y="84"/>
                  </a:lnTo>
                  <a:lnTo>
                    <a:pt x="27" y="76"/>
                  </a:lnTo>
                  <a:lnTo>
                    <a:pt x="16" y="68"/>
                  </a:lnTo>
                  <a:lnTo>
                    <a:pt x="6" y="61"/>
                  </a:lnTo>
                  <a:lnTo>
                    <a:pt x="0" y="56"/>
                  </a:lnTo>
                  <a:close/>
                </a:path>
              </a:pathLst>
            </a:custGeom>
            <a:solidFill>
              <a:srgbClr val="FFFFFF"/>
            </a:solidFill>
            <a:ln w="9525">
              <a:noFill/>
              <a:round/>
              <a:headEnd/>
              <a:tailEnd/>
            </a:ln>
          </p:spPr>
          <p:txBody>
            <a:bodyPr/>
            <a:lstStyle/>
            <a:p>
              <a:endParaRPr lang="en-US"/>
            </a:p>
          </p:txBody>
        </p:sp>
        <p:sp>
          <p:nvSpPr>
            <p:cNvPr id="29731" name="Freeform 241"/>
            <p:cNvSpPr>
              <a:spLocks/>
            </p:cNvSpPr>
            <p:nvPr/>
          </p:nvSpPr>
          <p:spPr bwMode="auto">
            <a:xfrm>
              <a:off x="5102" y="2196"/>
              <a:ext cx="47" cy="43"/>
            </a:xfrm>
            <a:custGeom>
              <a:avLst/>
              <a:gdLst>
                <a:gd name="T0" fmla="*/ 0 w 111"/>
                <a:gd name="T1" fmla="*/ 7 h 120"/>
                <a:gd name="T2" fmla="*/ 0 w 111"/>
                <a:gd name="T3" fmla="*/ 7 h 120"/>
                <a:gd name="T4" fmla="*/ 1 w 111"/>
                <a:gd name="T5" fmla="*/ 6 h 120"/>
                <a:gd name="T6" fmla="*/ 3 w 111"/>
                <a:gd name="T7" fmla="*/ 6 h 120"/>
                <a:gd name="T8" fmla="*/ 5 w 111"/>
                <a:gd name="T9" fmla="*/ 5 h 120"/>
                <a:gd name="T10" fmla="*/ 6 w 111"/>
                <a:gd name="T11" fmla="*/ 3 h 120"/>
                <a:gd name="T12" fmla="*/ 8 w 111"/>
                <a:gd name="T13" fmla="*/ 2 h 120"/>
                <a:gd name="T14" fmla="*/ 11 w 111"/>
                <a:gd name="T15" fmla="*/ 1 h 120"/>
                <a:gd name="T16" fmla="*/ 12 w 111"/>
                <a:gd name="T17" fmla="*/ 1 h 120"/>
                <a:gd name="T18" fmla="*/ 13 w 111"/>
                <a:gd name="T19" fmla="*/ 0 h 120"/>
                <a:gd name="T20" fmla="*/ 13 w 111"/>
                <a:gd name="T21" fmla="*/ 0 h 120"/>
                <a:gd name="T22" fmla="*/ 14 w 111"/>
                <a:gd name="T23" fmla="*/ 1 h 120"/>
                <a:gd name="T24" fmla="*/ 15 w 111"/>
                <a:gd name="T25" fmla="*/ 3 h 120"/>
                <a:gd name="T26" fmla="*/ 16 w 111"/>
                <a:gd name="T27" fmla="*/ 5 h 120"/>
                <a:gd name="T28" fmla="*/ 17 w 111"/>
                <a:gd name="T29" fmla="*/ 7 h 120"/>
                <a:gd name="T30" fmla="*/ 18 w 111"/>
                <a:gd name="T31" fmla="*/ 9 h 120"/>
                <a:gd name="T32" fmla="*/ 19 w 111"/>
                <a:gd name="T33" fmla="*/ 10 h 120"/>
                <a:gd name="T34" fmla="*/ 19 w 111"/>
                <a:gd name="T35" fmla="*/ 11 h 120"/>
                <a:gd name="T36" fmla="*/ 20 w 111"/>
                <a:gd name="T37" fmla="*/ 12 h 120"/>
                <a:gd name="T38" fmla="*/ 20 w 111"/>
                <a:gd name="T39" fmla="*/ 12 h 120"/>
                <a:gd name="T40" fmla="*/ 19 w 111"/>
                <a:gd name="T41" fmla="*/ 13 h 120"/>
                <a:gd name="T42" fmla="*/ 17 w 111"/>
                <a:gd name="T43" fmla="*/ 14 h 120"/>
                <a:gd name="T44" fmla="*/ 15 w 111"/>
                <a:gd name="T45" fmla="*/ 15 h 120"/>
                <a:gd name="T46" fmla="*/ 14 w 111"/>
                <a:gd name="T47" fmla="*/ 15 h 120"/>
                <a:gd name="T48" fmla="*/ 14 w 111"/>
                <a:gd name="T49" fmla="*/ 15 h 120"/>
                <a:gd name="T50" fmla="*/ 13 w 111"/>
                <a:gd name="T51" fmla="*/ 14 h 120"/>
                <a:gd name="T52" fmla="*/ 11 w 111"/>
                <a:gd name="T53" fmla="*/ 13 h 120"/>
                <a:gd name="T54" fmla="*/ 9 w 111"/>
                <a:gd name="T55" fmla="*/ 12 h 120"/>
                <a:gd name="T56" fmla="*/ 7 w 111"/>
                <a:gd name="T57" fmla="*/ 11 h 120"/>
                <a:gd name="T58" fmla="*/ 5 w 111"/>
                <a:gd name="T59" fmla="*/ 10 h 120"/>
                <a:gd name="T60" fmla="*/ 3 w 111"/>
                <a:gd name="T61" fmla="*/ 9 h 120"/>
                <a:gd name="T62" fmla="*/ 1 w 111"/>
                <a:gd name="T63" fmla="*/ 8 h 120"/>
                <a:gd name="T64" fmla="*/ 0 w 111"/>
                <a:gd name="T65" fmla="*/ 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1"/>
                <a:gd name="T100" fmla="*/ 0 h 120"/>
                <a:gd name="T101" fmla="*/ 111 w 111"/>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1" h="120">
                  <a:moveTo>
                    <a:pt x="0" y="56"/>
                  </a:moveTo>
                  <a:lnTo>
                    <a:pt x="0" y="56"/>
                  </a:lnTo>
                  <a:lnTo>
                    <a:pt x="6" y="51"/>
                  </a:lnTo>
                  <a:lnTo>
                    <a:pt x="16" y="44"/>
                  </a:lnTo>
                  <a:lnTo>
                    <a:pt x="26" y="36"/>
                  </a:lnTo>
                  <a:lnTo>
                    <a:pt x="36" y="26"/>
                  </a:lnTo>
                  <a:lnTo>
                    <a:pt x="48" y="18"/>
                  </a:lnTo>
                  <a:lnTo>
                    <a:pt x="58" y="10"/>
                  </a:lnTo>
                  <a:lnTo>
                    <a:pt x="66" y="5"/>
                  </a:lnTo>
                  <a:lnTo>
                    <a:pt x="73" y="0"/>
                  </a:lnTo>
                  <a:lnTo>
                    <a:pt x="78" y="10"/>
                  </a:lnTo>
                  <a:lnTo>
                    <a:pt x="82" y="23"/>
                  </a:lnTo>
                  <a:lnTo>
                    <a:pt x="88" y="38"/>
                  </a:lnTo>
                  <a:lnTo>
                    <a:pt x="94" y="53"/>
                  </a:lnTo>
                  <a:lnTo>
                    <a:pt x="100" y="68"/>
                  </a:lnTo>
                  <a:lnTo>
                    <a:pt x="105" y="81"/>
                  </a:lnTo>
                  <a:lnTo>
                    <a:pt x="109" y="90"/>
                  </a:lnTo>
                  <a:lnTo>
                    <a:pt x="111" y="96"/>
                  </a:lnTo>
                  <a:lnTo>
                    <a:pt x="103" y="101"/>
                  </a:lnTo>
                  <a:lnTo>
                    <a:pt x="95" y="107"/>
                  </a:lnTo>
                  <a:lnTo>
                    <a:pt x="86" y="114"/>
                  </a:lnTo>
                  <a:lnTo>
                    <a:pt x="81" y="120"/>
                  </a:lnTo>
                  <a:lnTo>
                    <a:pt x="72" y="112"/>
                  </a:lnTo>
                  <a:lnTo>
                    <a:pt x="62" y="103"/>
                  </a:lnTo>
                  <a:lnTo>
                    <a:pt x="50" y="93"/>
                  </a:lnTo>
                  <a:lnTo>
                    <a:pt x="39" y="84"/>
                  </a:lnTo>
                  <a:lnTo>
                    <a:pt x="27" y="76"/>
                  </a:lnTo>
                  <a:lnTo>
                    <a:pt x="16" y="68"/>
                  </a:lnTo>
                  <a:lnTo>
                    <a:pt x="6" y="61"/>
                  </a:lnTo>
                  <a:lnTo>
                    <a:pt x="0" y="56"/>
                  </a:lnTo>
                </a:path>
              </a:pathLst>
            </a:custGeom>
            <a:noFill/>
            <a:ln w="0">
              <a:solidFill>
                <a:srgbClr val="000000"/>
              </a:solidFill>
              <a:round/>
              <a:headEnd/>
              <a:tailEnd/>
            </a:ln>
          </p:spPr>
          <p:txBody>
            <a:bodyPr/>
            <a:lstStyle/>
            <a:p>
              <a:endParaRPr lang="en-US"/>
            </a:p>
          </p:txBody>
        </p:sp>
        <p:sp>
          <p:nvSpPr>
            <p:cNvPr id="29732" name="Freeform 242"/>
            <p:cNvSpPr>
              <a:spLocks/>
            </p:cNvSpPr>
            <p:nvPr/>
          </p:nvSpPr>
          <p:spPr bwMode="auto">
            <a:xfrm>
              <a:off x="5070" y="2225"/>
              <a:ext cx="49" cy="39"/>
            </a:xfrm>
            <a:custGeom>
              <a:avLst/>
              <a:gdLst>
                <a:gd name="T0" fmla="*/ 0 w 118"/>
                <a:gd name="T1" fmla="*/ 10 h 111"/>
                <a:gd name="T2" fmla="*/ 1 w 118"/>
                <a:gd name="T3" fmla="*/ 9 h 111"/>
                <a:gd name="T4" fmla="*/ 2 w 118"/>
                <a:gd name="T5" fmla="*/ 8 h 111"/>
                <a:gd name="T6" fmla="*/ 3 w 118"/>
                <a:gd name="T7" fmla="*/ 6 h 111"/>
                <a:gd name="T8" fmla="*/ 4 w 118"/>
                <a:gd name="T9" fmla="*/ 5 h 111"/>
                <a:gd name="T10" fmla="*/ 6 w 118"/>
                <a:gd name="T11" fmla="*/ 3 h 111"/>
                <a:gd name="T12" fmla="*/ 7 w 118"/>
                <a:gd name="T13" fmla="*/ 2 h 111"/>
                <a:gd name="T14" fmla="*/ 8 w 118"/>
                <a:gd name="T15" fmla="*/ 1 h 111"/>
                <a:gd name="T16" fmla="*/ 8 w 118"/>
                <a:gd name="T17" fmla="*/ 0 h 111"/>
                <a:gd name="T18" fmla="*/ 10 w 118"/>
                <a:gd name="T19" fmla="*/ 1 h 111"/>
                <a:gd name="T20" fmla="*/ 11 w 118"/>
                <a:gd name="T21" fmla="*/ 2 h 111"/>
                <a:gd name="T22" fmla="*/ 13 w 118"/>
                <a:gd name="T23" fmla="*/ 4 h 111"/>
                <a:gd name="T24" fmla="*/ 15 w 118"/>
                <a:gd name="T25" fmla="*/ 5 h 111"/>
                <a:gd name="T26" fmla="*/ 17 w 118"/>
                <a:gd name="T27" fmla="*/ 7 h 111"/>
                <a:gd name="T28" fmla="*/ 18 w 118"/>
                <a:gd name="T29" fmla="*/ 8 h 111"/>
                <a:gd name="T30" fmla="*/ 20 w 118"/>
                <a:gd name="T31" fmla="*/ 9 h 111"/>
                <a:gd name="T32" fmla="*/ 20 w 118"/>
                <a:gd name="T33" fmla="*/ 9 h 111"/>
                <a:gd name="T34" fmla="*/ 20 w 118"/>
                <a:gd name="T35" fmla="*/ 11 h 111"/>
                <a:gd name="T36" fmla="*/ 18 w 118"/>
                <a:gd name="T37" fmla="*/ 12 h 111"/>
                <a:gd name="T38" fmla="*/ 17 w 118"/>
                <a:gd name="T39" fmla="*/ 13 h 111"/>
                <a:gd name="T40" fmla="*/ 17 w 118"/>
                <a:gd name="T41" fmla="*/ 14 h 111"/>
                <a:gd name="T42" fmla="*/ 15 w 118"/>
                <a:gd name="T43" fmla="*/ 13 h 111"/>
                <a:gd name="T44" fmla="*/ 13 w 118"/>
                <a:gd name="T45" fmla="*/ 13 h 111"/>
                <a:gd name="T46" fmla="*/ 10 w 118"/>
                <a:gd name="T47" fmla="*/ 12 h 111"/>
                <a:gd name="T48" fmla="*/ 8 w 118"/>
                <a:gd name="T49" fmla="*/ 12 h 111"/>
                <a:gd name="T50" fmla="*/ 6 w 118"/>
                <a:gd name="T51" fmla="*/ 11 h 111"/>
                <a:gd name="T52" fmla="*/ 3 w 118"/>
                <a:gd name="T53" fmla="*/ 11 h 111"/>
                <a:gd name="T54" fmla="*/ 1 w 118"/>
                <a:gd name="T55" fmla="*/ 10 h 111"/>
                <a:gd name="T56" fmla="*/ 0 w 118"/>
                <a:gd name="T57" fmla="*/ 10 h 11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8"/>
                <a:gd name="T88" fmla="*/ 0 h 111"/>
                <a:gd name="T89" fmla="*/ 118 w 118"/>
                <a:gd name="T90" fmla="*/ 111 h 11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8" h="111">
                  <a:moveTo>
                    <a:pt x="0" y="79"/>
                  </a:moveTo>
                  <a:lnTo>
                    <a:pt x="5" y="71"/>
                  </a:lnTo>
                  <a:lnTo>
                    <a:pt x="11" y="62"/>
                  </a:lnTo>
                  <a:lnTo>
                    <a:pt x="18" y="50"/>
                  </a:lnTo>
                  <a:lnTo>
                    <a:pt x="24" y="37"/>
                  </a:lnTo>
                  <a:lnTo>
                    <a:pt x="33" y="26"/>
                  </a:lnTo>
                  <a:lnTo>
                    <a:pt x="39" y="15"/>
                  </a:lnTo>
                  <a:lnTo>
                    <a:pt x="45" y="6"/>
                  </a:lnTo>
                  <a:lnTo>
                    <a:pt x="49" y="0"/>
                  </a:lnTo>
                  <a:lnTo>
                    <a:pt x="57" y="9"/>
                  </a:lnTo>
                  <a:lnTo>
                    <a:pt x="66" y="19"/>
                  </a:lnTo>
                  <a:lnTo>
                    <a:pt x="77" y="30"/>
                  </a:lnTo>
                  <a:lnTo>
                    <a:pt x="88" y="43"/>
                  </a:lnTo>
                  <a:lnTo>
                    <a:pt x="98" y="56"/>
                  </a:lnTo>
                  <a:lnTo>
                    <a:pt x="107" y="66"/>
                  </a:lnTo>
                  <a:lnTo>
                    <a:pt x="114" y="73"/>
                  </a:lnTo>
                  <a:lnTo>
                    <a:pt x="118" y="78"/>
                  </a:lnTo>
                  <a:lnTo>
                    <a:pt x="113" y="86"/>
                  </a:lnTo>
                  <a:lnTo>
                    <a:pt x="106" y="94"/>
                  </a:lnTo>
                  <a:lnTo>
                    <a:pt x="102" y="103"/>
                  </a:lnTo>
                  <a:lnTo>
                    <a:pt x="98" y="111"/>
                  </a:lnTo>
                  <a:lnTo>
                    <a:pt x="87" y="107"/>
                  </a:lnTo>
                  <a:lnTo>
                    <a:pt x="74" y="102"/>
                  </a:lnTo>
                  <a:lnTo>
                    <a:pt x="60" y="97"/>
                  </a:lnTo>
                  <a:lnTo>
                    <a:pt x="46" y="93"/>
                  </a:lnTo>
                  <a:lnTo>
                    <a:pt x="33" y="88"/>
                  </a:lnTo>
                  <a:lnTo>
                    <a:pt x="20" y="85"/>
                  </a:lnTo>
                  <a:lnTo>
                    <a:pt x="8" y="81"/>
                  </a:lnTo>
                  <a:lnTo>
                    <a:pt x="0" y="79"/>
                  </a:lnTo>
                  <a:close/>
                </a:path>
              </a:pathLst>
            </a:custGeom>
            <a:solidFill>
              <a:srgbClr val="FFFFFF"/>
            </a:solidFill>
            <a:ln w="9525">
              <a:noFill/>
              <a:round/>
              <a:headEnd/>
              <a:tailEnd/>
            </a:ln>
          </p:spPr>
          <p:txBody>
            <a:bodyPr/>
            <a:lstStyle/>
            <a:p>
              <a:endParaRPr lang="en-US"/>
            </a:p>
          </p:txBody>
        </p:sp>
        <p:sp>
          <p:nvSpPr>
            <p:cNvPr id="29733" name="Freeform 243"/>
            <p:cNvSpPr>
              <a:spLocks/>
            </p:cNvSpPr>
            <p:nvPr/>
          </p:nvSpPr>
          <p:spPr bwMode="auto">
            <a:xfrm>
              <a:off x="5070" y="2225"/>
              <a:ext cx="49" cy="39"/>
            </a:xfrm>
            <a:custGeom>
              <a:avLst/>
              <a:gdLst>
                <a:gd name="T0" fmla="*/ 0 w 118"/>
                <a:gd name="T1" fmla="*/ 10 h 111"/>
                <a:gd name="T2" fmla="*/ 0 w 118"/>
                <a:gd name="T3" fmla="*/ 10 h 111"/>
                <a:gd name="T4" fmla="*/ 1 w 118"/>
                <a:gd name="T5" fmla="*/ 9 h 111"/>
                <a:gd name="T6" fmla="*/ 2 w 118"/>
                <a:gd name="T7" fmla="*/ 8 h 111"/>
                <a:gd name="T8" fmla="*/ 3 w 118"/>
                <a:gd name="T9" fmla="*/ 6 h 111"/>
                <a:gd name="T10" fmla="*/ 4 w 118"/>
                <a:gd name="T11" fmla="*/ 5 h 111"/>
                <a:gd name="T12" fmla="*/ 6 w 118"/>
                <a:gd name="T13" fmla="*/ 3 h 111"/>
                <a:gd name="T14" fmla="*/ 7 w 118"/>
                <a:gd name="T15" fmla="*/ 2 h 111"/>
                <a:gd name="T16" fmla="*/ 8 w 118"/>
                <a:gd name="T17" fmla="*/ 1 h 111"/>
                <a:gd name="T18" fmla="*/ 8 w 118"/>
                <a:gd name="T19" fmla="*/ 0 h 111"/>
                <a:gd name="T20" fmla="*/ 8 w 118"/>
                <a:gd name="T21" fmla="*/ 0 h 111"/>
                <a:gd name="T22" fmla="*/ 10 w 118"/>
                <a:gd name="T23" fmla="*/ 1 h 111"/>
                <a:gd name="T24" fmla="*/ 11 w 118"/>
                <a:gd name="T25" fmla="*/ 2 h 111"/>
                <a:gd name="T26" fmla="*/ 13 w 118"/>
                <a:gd name="T27" fmla="*/ 4 h 111"/>
                <a:gd name="T28" fmla="*/ 15 w 118"/>
                <a:gd name="T29" fmla="*/ 5 h 111"/>
                <a:gd name="T30" fmla="*/ 17 w 118"/>
                <a:gd name="T31" fmla="*/ 7 h 111"/>
                <a:gd name="T32" fmla="*/ 18 w 118"/>
                <a:gd name="T33" fmla="*/ 8 h 111"/>
                <a:gd name="T34" fmla="*/ 20 w 118"/>
                <a:gd name="T35" fmla="*/ 9 h 111"/>
                <a:gd name="T36" fmla="*/ 20 w 118"/>
                <a:gd name="T37" fmla="*/ 9 h 111"/>
                <a:gd name="T38" fmla="*/ 20 w 118"/>
                <a:gd name="T39" fmla="*/ 9 h 111"/>
                <a:gd name="T40" fmla="*/ 20 w 118"/>
                <a:gd name="T41" fmla="*/ 11 h 111"/>
                <a:gd name="T42" fmla="*/ 18 w 118"/>
                <a:gd name="T43" fmla="*/ 12 h 111"/>
                <a:gd name="T44" fmla="*/ 17 w 118"/>
                <a:gd name="T45" fmla="*/ 13 h 111"/>
                <a:gd name="T46" fmla="*/ 17 w 118"/>
                <a:gd name="T47" fmla="*/ 14 h 111"/>
                <a:gd name="T48" fmla="*/ 17 w 118"/>
                <a:gd name="T49" fmla="*/ 14 h 111"/>
                <a:gd name="T50" fmla="*/ 15 w 118"/>
                <a:gd name="T51" fmla="*/ 13 h 111"/>
                <a:gd name="T52" fmla="*/ 13 w 118"/>
                <a:gd name="T53" fmla="*/ 13 h 111"/>
                <a:gd name="T54" fmla="*/ 10 w 118"/>
                <a:gd name="T55" fmla="*/ 12 h 111"/>
                <a:gd name="T56" fmla="*/ 8 w 118"/>
                <a:gd name="T57" fmla="*/ 12 h 111"/>
                <a:gd name="T58" fmla="*/ 6 w 118"/>
                <a:gd name="T59" fmla="*/ 11 h 111"/>
                <a:gd name="T60" fmla="*/ 3 w 118"/>
                <a:gd name="T61" fmla="*/ 11 h 111"/>
                <a:gd name="T62" fmla="*/ 1 w 118"/>
                <a:gd name="T63" fmla="*/ 10 h 111"/>
                <a:gd name="T64" fmla="*/ 0 w 118"/>
                <a:gd name="T65" fmla="*/ 10 h 1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8"/>
                <a:gd name="T100" fmla="*/ 0 h 111"/>
                <a:gd name="T101" fmla="*/ 118 w 118"/>
                <a:gd name="T102" fmla="*/ 111 h 1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8" h="111">
                  <a:moveTo>
                    <a:pt x="0" y="79"/>
                  </a:moveTo>
                  <a:lnTo>
                    <a:pt x="0" y="79"/>
                  </a:lnTo>
                  <a:lnTo>
                    <a:pt x="5" y="71"/>
                  </a:lnTo>
                  <a:lnTo>
                    <a:pt x="11" y="62"/>
                  </a:lnTo>
                  <a:lnTo>
                    <a:pt x="18" y="50"/>
                  </a:lnTo>
                  <a:lnTo>
                    <a:pt x="24" y="37"/>
                  </a:lnTo>
                  <a:lnTo>
                    <a:pt x="33" y="26"/>
                  </a:lnTo>
                  <a:lnTo>
                    <a:pt x="39" y="15"/>
                  </a:lnTo>
                  <a:lnTo>
                    <a:pt x="45" y="6"/>
                  </a:lnTo>
                  <a:lnTo>
                    <a:pt x="49" y="0"/>
                  </a:lnTo>
                  <a:lnTo>
                    <a:pt x="57" y="9"/>
                  </a:lnTo>
                  <a:lnTo>
                    <a:pt x="66" y="19"/>
                  </a:lnTo>
                  <a:lnTo>
                    <a:pt x="77" y="30"/>
                  </a:lnTo>
                  <a:lnTo>
                    <a:pt x="88" y="43"/>
                  </a:lnTo>
                  <a:lnTo>
                    <a:pt x="98" y="56"/>
                  </a:lnTo>
                  <a:lnTo>
                    <a:pt x="107" y="66"/>
                  </a:lnTo>
                  <a:lnTo>
                    <a:pt x="114" y="73"/>
                  </a:lnTo>
                  <a:lnTo>
                    <a:pt x="118" y="78"/>
                  </a:lnTo>
                  <a:lnTo>
                    <a:pt x="113" y="86"/>
                  </a:lnTo>
                  <a:lnTo>
                    <a:pt x="106" y="94"/>
                  </a:lnTo>
                  <a:lnTo>
                    <a:pt x="102" y="103"/>
                  </a:lnTo>
                  <a:lnTo>
                    <a:pt x="98" y="111"/>
                  </a:lnTo>
                  <a:lnTo>
                    <a:pt x="87" y="107"/>
                  </a:lnTo>
                  <a:lnTo>
                    <a:pt x="74" y="102"/>
                  </a:lnTo>
                  <a:lnTo>
                    <a:pt x="60" y="97"/>
                  </a:lnTo>
                  <a:lnTo>
                    <a:pt x="46" y="93"/>
                  </a:lnTo>
                  <a:lnTo>
                    <a:pt x="33" y="88"/>
                  </a:lnTo>
                  <a:lnTo>
                    <a:pt x="20" y="85"/>
                  </a:lnTo>
                  <a:lnTo>
                    <a:pt x="8" y="81"/>
                  </a:lnTo>
                  <a:lnTo>
                    <a:pt x="0" y="79"/>
                  </a:lnTo>
                </a:path>
              </a:pathLst>
            </a:custGeom>
            <a:noFill/>
            <a:ln w="0">
              <a:solidFill>
                <a:srgbClr val="000000"/>
              </a:solidFill>
              <a:round/>
              <a:headEnd/>
              <a:tailEnd/>
            </a:ln>
          </p:spPr>
          <p:txBody>
            <a:bodyPr/>
            <a:lstStyle/>
            <a:p>
              <a:endParaRPr lang="en-US"/>
            </a:p>
          </p:txBody>
        </p:sp>
        <p:sp>
          <p:nvSpPr>
            <p:cNvPr id="29734" name="Freeform 244"/>
            <p:cNvSpPr>
              <a:spLocks/>
            </p:cNvSpPr>
            <p:nvPr/>
          </p:nvSpPr>
          <p:spPr bwMode="auto">
            <a:xfrm>
              <a:off x="5055" y="2269"/>
              <a:ext cx="46" cy="32"/>
            </a:xfrm>
            <a:custGeom>
              <a:avLst/>
              <a:gdLst>
                <a:gd name="T0" fmla="*/ 0 w 110"/>
                <a:gd name="T1" fmla="*/ 11 h 91"/>
                <a:gd name="T2" fmla="*/ 1 w 110"/>
                <a:gd name="T3" fmla="*/ 9 h 91"/>
                <a:gd name="T4" fmla="*/ 2 w 110"/>
                <a:gd name="T5" fmla="*/ 5 h 91"/>
                <a:gd name="T6" fmla="*/ 3 w 110"/>
                <a:gd name="T7" fmla="*/ 2 h 91"/>
                <a:gd name="T8" fmla="*/ 3 w 110"/>
                <a:gd name="T9" fmla="*/ 0 h 91"/>
                <a:gd name="T10" fmla="*/ 5 w 110"/>
                <a:gd name="T11" fmla="*/ 1 h 91"/>
                <a:gd name="T12" fmla="*/ 8 w 110"/>
                <a:gd name="T13" fmla="*/ 1 h 91"/>
                <a:gd name="T14" fmla="*/ 10 w 110"/>
                <a:gd name="T15" fmla="*/ 2 h 91"/>
                <a:gd name="T16" fmla="*/ 12 w 110"/>
                <a:gd name="T17" fmla="*/ 3 h 91"/>
                <a:gd name="T18" fmla="*/ 15 w 110"/>
                <a:gd name="T19" fmla="*/ 4 h 91"/>
                <a:gd name="T20" fmla="*/ 17 w 110"/>
                <a:gd name="T21" fmla="*/ 5 h 91"/>
                <a:gd name="T22" fmla="*/ 18 w 110"/>
                <a:gd name="T23" fmla="*/ 6 h 91"/>
                <a:gd name="T24" fmla="*/ 19 w 110"/>
                <a:gd name="T25" fmla="*/ 6 h 91"/>
                <a:gd name="T26" fmla="*/ 19 w 110"/>
                <a:gd name="T27" fmla="*/ 7 h 91"/>
                <a:gd name="T28" fmla="*/ 18 w 110"/>
                <a:gd name="T29" fmla="*/ 8 h 91"/>
                <a:gd name="T30" fmla="*/ 18 w 110"/>
                <a:gd name="T31" fmla="*/ 10 h 91"/>
                <a:gd name="T32" fmla="*/ 18 w 110"/>
                <a:gd name="T33" fmla="*/ 11 h 91"/>
                <a:gd name="T34" fmla="*/ 16 w 110"/>
                <a:gd name="T35" fmla="*/ 11 h 91"/>
                <a:gd name="T36" fmla="*/ 14 w 110"/>
                <a:gd name="T37" fmla="*/ 11 h 91"/>
                <a:gd name="T38" fmla="*/ 11 w 110"/>
                <a:gd name="T39" fmla="*/ 11 h 91"/>
                <a:gd name="T40" fmla="*/ 8 w 110"/>
                <a:gd name="T41" fmla="*/ 11 h 91"/>
                <a:gd name="T42" fmla="*/ 6 w 110"/>
                <a:gd name="T43" fmla="*/ 11 h 91"/>
                <a:gd name="T44" fmla="*/ 3 w 110"/>
                <a:gd name="T45" fmla="*/ 11 h 91"/>
                <a:gd name="T46" fmla="*/ 2 w 110"/>
                <a:gd name="T47" fmla="*/ 11 h 91"/>
                <a:gd name="T48" fmla="*/ 0 w 110"/>
                <a:gd name="T49" fmla="*/ 11 h 9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0"/>
                <a:gd name="T76" fmla="*/ 0 h 91"/>
                <a:gd name="T77" fmla="*/ 110 w 110"/>
                <a:gd name="T78" fmla="*/ 91 h 9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0" h="91">
                  <a:moveTo>
                    <a:pt x="0" y="91"/>
                  </a:moveTo>
                  <a:lnTo>
                    <a:pt x="4" y="70"/>
                  </a:lnTo>
                  <a:lnTo>
                    <a:pt x="10" y="43"/>
                  </a:lnTo>
                  <a:lnTo>
                    <a:pt x="16" y="17"/>
                  </a:lnTo>
                  <a:lnTo>
                    <a:pt x="19" y="0"/>
                  </a:lnTo>
                  <a:lnTo>
                    <a:pt x="30" y="5"/>
                  </a:lnTo>
                  <a:lnTo>
                    <a:pt x="42" y="12"/>
                  </a:lnTo>
                  <a:lnTo>
                    <a:pt x="56" y="19"/>
                  </a:lnTo>
                  <a:lnTo>
                    <a:pt x="70" y="27"/>
                  </a:lnTo>
                  <a:lnTo>
                    <a:pt x="84" y="35"/>
                  </a:lnTo>
                  <a:lnTo>
                    <a:pt x="96" y="41"/>
                  </a:lnTo>
                  <a:lnTo>
                    <a:pt x="106" y="47"/>
                  </a:lnTo>
                  <a:lnTo>
                    <a:pt x="110" y="49"/>
                  </a:lnTo>
                  <a:lnTo>
                    <a:pt x="108" y="58"/>
                  </a:lnTo>
                  <a:lnTo>
                    <a:pt x="106" y="69"/>
                  </a:lnTo>
                  <a:lnTo>
                    <a:pt x="103" y="79"/>
                  </a:lnTo>
                  <a:lnTo>
                    <a:pt x="103" y="87"/>
                  </a:lnTo>
                  <a:lnTo>
                    <a:pt x="92" y="86"/>
                  </a:lnTo>
                  <a:lnTo>
                    <a:pt x="78" y="86"/>
                  </a:lnTo>
                  <a:lnTo>
                    <a:pt x="63" y="87"/>
                  </a:lnTo>
                  <a:lnTo>
                    <a:pt x="48" y="87"/>
                  </a:lnTo>
                  <a:lnTo>
                    <a:pt x="33" y="88"/>
                  </a:lnTo>
                  <a:lnTo>
                    <a:pt x="20" y="88"/>
                  </a:lnTo>
                  <a:lnTo>
                    <a:pt x="9" y="90"/>
                  </a:lnTo>
                  <a:lnTo>
                    <a:pt x="0" y="91"/>
                  </a:lnTo>
                  <a:close/>
                </a:path>
              </a:pathLst>
            </a:custGeom>
            <a:solidFill>
              <a:srgbClr val="FFFFFF"/>
            </a:solidFill>
            <a:ln w="9525">
              <a:noFill/>
              <a:round/>
              <a:headEnd/>
              <a:tailEnd/>
            </a:ln>
          </p:spPr>
          <p:txBody>
            <a:bodyPr/>
            <a:lstStyle/>
            <a:p>
              <a:endParaRPr lang="en-US"/>
            </a:p>
          </p:txBody>
        </p:sp>
        <p:sp>
          <p:nvSpPr>
            <p:cNvPr id="29735" name="Freeform 245"/>
            <p:cNvSpPr>
              <a:spLocks/>
            </p:cNvSpPr>
            <p:nvPr/>
          </p:nvSpPr>
          <p:spPr bwMode="auto">
            <a:xfrm>
              <a:off x="5055" y="2269"/>
              <a:ext cx="46" cy="32"/>
            </a:xfrm>
            <a:custGeom>
              <a:avLst/>
              <a:gdLst>
                <a:gd name="T0" fmla="*/ 0 w 110"/>
                <a:gd name="T1" fmla="*/ 11 h 91"/>
                <a:gd name="T2" fmla="*/ 0 w 110"/>
                <a:gd name="T3" fmla="*/ 11 h 91"/>
                <a:gd name="T4" fmla="*/ 1 w 110"/>
                <a:gd name="T5" fmla="*/ 9 h 91"/>
                <a:gd name="T6" fmla="*/ 2 w 110"/>
                <a:gd name="T7" fmla="*/ 5 h 91"/>
                <a:gd name="T8" fmla="*/ 3 w 110"/>
                <a:gd name="T9" fmla="*/ 2 h 91"/>
                <a:gd name="T10" fmla="*/ 3 w 110"/>
                <a:gd name="T11" fmla="*/ 0 h 91"/>
                <a:gd name="T12" fmla="*/ 3 w 110"/>
                <a:gd name="T13" fmla="*/ 0 h 91"/>
                <a:gd name="T14" fmla="*/ 5 w 110"/>
                <a:gd name="T15" fmla="*/ 1 h 91"/>
                <a:gd name="T16" fmla="*/ 8 w 110"/>
                <a:gd name="T17" fmla="*/ 1 h 91"/>
                <a:gd name="T18" fmla="*/ 10 w 110"/>
                <a:gd name="T19" fmla="*/ 2 h 91"/>
                <a:gd name="T20" fmla="*/ 12 w 110"/>
                <a:gd name="T21" fmla="*/ 3 h 91"/>
                <a:gd name="T22" fmla="*/ 15 w 110"/>
                <a:gd name="T23" fmla="*/ 4 h 91"/>
                <a:gd name="T24" fmla="*/ 17 w 110"/>
                <a:gd name="T25" fmla="*/ 5 h 91"/>
                <a:gd name="T26" fmla="*/ 18 w 110"/>
                <a:gd name="T27" fmla="*/ 6 h 91"/>
                <a:gd name="T28" fmla="*/ 19 w 110"/>
                <a:gd name="T29" fmla="*/ 6 h 91"/>
                <a:gd name="T30" fmla="*/ 19 w 110"/>
                <a:gd name="T31" fmla="*/ 6 h 91"/>
                <a:gd name="T32" fmla="*/ 19 w 110"/>
                <a:gd name="T33" fmla="*/ 7 h 91"/>
                <a:gd name="T34" fmla="*/ 18 w 110"/>
                <a:gd name="T35" fmla="*/ 8 h 91"/>
                <a:gd name="T36" fmla="*/ 18 w 110"/>
                <a:gd name="T37" fmla="*/ 10 h 91"/>
                <a:gd name="T38" fmla="*/ 18 w 110"/>
                <a:gd name="T39" fmla="*/ 11 h 91"/>
                <a:gd name="T40" fmla="*/ 18 w 110"/>
                <a:gd name="T41" fmla="*/ 11 h 91"/>
                <a:gd name="T42" fmla="*/ 16 w 110"/>
                <a:gd name="T43" fmla="*/ 11 h 91"/>
                <a:gd name="T44" fmla="*/ 14 w 110"/>
                <a:gd name="T45" fmla="*/ 11 h 91"/>
                <a:gd name="T46" fmla="*/ 11 w 110"/>
                <a:gd name="T47" fmla="*/ 11 h 91"/>
                <a:gd name="T48" fmla="*/ 8 w 110"/>
                <a:gd name="T49" fmla="*/ 11 h 91"/>
                <a:gd name="T50" fmla="*/ 6 w 110"/>
                <a:gd name="T51" fmla="*/ 11 h 91"/>
                <a:gd name="T52" fmla="*/ 3 w 110"/>
                <a:gd name="T53" fmla="*/ 11 h 91"/>
                <a:gd name="T54" fmla="*/ 2 w 110"/>
                <a:gd name="T55" fmla="*/ 11 h 91"/>
                <a:gd name="T56" fmla="*/ 0 w 110"/>
                <a:gd name="T57" fmla="*/ 11 h 9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0"/>
                <a:gd name="T88" fmla="*/ 0 h 91"/>
                <a:gd name="T89" fmla="*/ 110 w 110"/>
                <a:gd name="T90" fmla="*/ 91 h 9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0" h="91">
                  <a:moveTo>
                    <a:pt x="0" y="91"/>
                  </a:moveTo>
                  <a:lnTo>
                    <a:pt x="0" y="91"/>
                  </a:lnTo>
                  <a:lnTo>
                    <a:pt x="4" y="70"/>
                  </a:lnTo>
                  <a:lnTo>
                    <a:pt x="10" y="43"/>
                  </a:lnTo>
                  <a:lnTo>
                    <a:pt x="16" y="17"/>
                  </a:lnTo>
                  <a:lnTo>
                    <a:pt x="19" y="0"/>
                  </a:lnTo>
                  <a:lnTo>
                    <a:pt x="30" y="5"/>
                  </a:lnTo>
                  <a:lnTo>
                    <a:pt x="42" y="12"/>
                  </a:lnTo>
                  <a:lnTo>
                    <a:pt x="56" y="19"/>
                  </a:lnTo>
                  <a:lnTo>
                    <a:pt x="70" y="27"/>
                  </a:lnTo>
                  <a:lnTo>
                    <a:pt x="84" y="35"/>
                  </a:lnTo>
                  <a:lnTo>
                    <a:pt x="96" y="41"/>
                  </a:lnTo>
                  <a:lnTo>
                    <a:pt x="106" y="47"/>
                  </a:lnTo>
                  <a:lnTo>
                    <a:pt x="110" y="49"/>
                  </a:lnTo>
                  <a:lnTo>
                    <a:pt x="108" y="58"/>
                  </a:lnTo>
                  <a:lnTo>
                    <a:pt x="106" y="69"/>
                  </a:lnTo>
                  <a:lnTo>
                    <a:pt x="103" y="79"/>
                  </a:lnTo>
                  <a:lnTo>
                    <a:pt x="103" y="87"/>
                  </a:lnTo>
                  <a:lnTo>
                    <a:pt x="92" y="86"/>
                  </a:lnTo>
                  <a:lnTo>
                    <a:pt x="78" y="86"/>
                  </a:lnTo>
                  <a:lnTo>
                    <a:pt x="63" y="87"/>
                  </a:lnTo>
                  <a:lnTo>
                    <a:pt x="48" y="87"/>
                  </a:lnTo>
                  <a:lnTo>
                    <a:pt x="33" y="88"/>
                  </a:lnTo>
                  <a:lnTo>
                    <a:pt x="20" y="88"/>
                  </a:lnTo>
                  <a:lnTo>
                    <a:pt x="9" y="90"/>
                  </a:lnTo>
                  <a:lnTo>
                    <a:pt x="0" y="91"/>
                  </a:lnTo>
                </a:path>
              </a:pathLst>
            </a:custGeom>
            <a:noFill/>
            <a:ln w="0">
              <a:solidFill>
                <a:srgbClr val="000000"/>
              </a:solidFill>
              <a:round/>
              <a:headEnd/>
              <a:tailEnd/>
            </a:ln>
          </p:spPr>
          <p:txBody>
            <a:bodyPr/>
            <a:lstStyle/>
            <a:p>
              <a:endParaRPr lang="en-US"/>
            </a:p>
          </p:txBody>
        </p:sp>
        <p:sp>
          <p:nvSpPr>
            <p:cNvPr id="29736" name="Freeform 246"/>
            <p:cNvSpPr>
              <a:spLocks/>
            </p:cNvSpPr>
            <p:nvPr/>
          </p:nvSpPr>
          <p:spPr bwMode="auto">
            <a:xfrm>
              <a:off x="5056" y="2310"/>
              <a:ext cx="45" cy="33"/>
            </a:xfrm>
            <a:custGeom>
              <a:avLst/>
              <a:gdLst>
                <a:gd name="T0" fmla="*/ 2 w 108"/>
                <a:gd name="T1" fmla="*/ 12 h 92"/>
                <a:gd name="T2" fmla="*/ 2 w 108"/>
                <a:gd name="T3" fmla="*/ 9 h 92"/>
                <a:gd name="T4" fmla="*/ 1 w 108"/>
                <a:gd name="T5" fmla="*/ 6 h 92"/>
                <a:gd name="T6" fmla="*/ 0 w 108"/>
                <a:gd name="T7" fmla="*/ 2 h 92"/>
                <a:gd name="T8" fmla="*/ 0 w 108"/>
                <a:gd name="T9" fmla="*/ 0 h 92"/>
                <a:gd name="T10" fmla="*/ 2 w 108"/>
                <a:gd name="T11" fmla="*/ 0 h 92"/>
                <a:gd name="T12" fmla="*/ 4 w 108"/>
                <a:gd name="T13" fmla="*/ 0 h 92"/>
                <a:gd name="T14" fmla="*/ 8 w 108"/>
                <a:gd name="T15" fmla="*/ 1 h 92"/>
                <a:gd name="T16" fmla="*/ 10 w 108"/>
                <a:gd name="T17" fmla="*/ 1 h 92"/>
                <a:gd name="T18" fmla="*/ 12 w 108"/>
                <a:gd name="T19" fmla="*/ 1 h 92"/>
                <a:gd name="T20" fmla="*/ 15 w 108"/>
                <a:gd name="T21" fmla="*/ 1 h 92"/>
                <a:gd name="T22" fmla="*/ 17 w 108"/>
                <a:gd name="T23" fmla="*/ 2 h 92"/>
                <a:gd name="T24" fmla="*/ 18 w 108"/>
                <a:gd name="T25" fmla="*/ 2 h 92"/>
                <a:gd name="T26" fmla="*/ 18 w 108"/>
                <a:gd name="T27" fmla="*/ 3 h 92"/>
                <a:gd name="T28" fmla="*/ 18 w 108"/>
                <a:gd name="T29" fmla="*/ 5 h 92"/>
                <a:gd name="T30" fmla="*/ 18 w 108"/>
                <a:gd name="T31" fmla="*/ 6 h 92"/>
                <a:gd name="T32" fmla="*/ 19 w 108"/>
                <a:gd name="T33" fmla="*/ 7 h 92"/>
                <a:gd name="T34" fmla="*/ 17 w 108"/>
                <a:gd name="T35" fmla="*/ 7 h 92"/>
                <a:gd name="T36" fmla="*/ 15 w 108"/>
                <a:gd name="T37" fmla="*/ 8 h 92"/>
                <a:gd name="T38" fmla="*/ 12 w 108"/>
                <a:gd name="T39" fmla="*/ 9 h 92"/>
                <a:gd name="T40" fmla="*/ 10 w 108"/>
                <a:gd name="T41" fmla="*/ 9 h 92"/>
                <a:gd name="T42" fmla="*/ 8 w 108"/>
                <a:gd name="T43" fmla="*/ 10 h 92"/>
                <a:gd name="T44" fmla="*/ 5 w 108"/>
                <a:gd name="T45" fmla="*/ 11 h 92"/>
                <a:gd name="T46" fmla="*/ 4 w 108"/>
                <a:gd name="T47" fmla="*/ 11 h 92"/>
                <a:gd name="T48" fmla="*/ 2 w 108"/>
                <a:gd name="T49" fmla="*/ 12 h 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8"/>
                <a:gd name="T76" fmla="*/ 0 h 92"/>
                <a:gd name="T77" fmla="*/ 108 w 108"/>
                <a:gd name="T78" fmla="*/ 92 h 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8" h="92">
                  <a:moveTo>
                    <a:pt x="13" y="92"/>
                  </a:moveTo>
                  <a:lnTo>
                    <a:pt x="9" y="72"/>
                  </a:lnTo>
                  <a:lnTo>
                    <a:pt x="6" y="45"/>
                  </a:lnTo>
                  <a:lnTo>
                    <a:pt x="2" y="18"/>
                  </a:lnTo>
                  <a:lnTo>
                    <a:pt x="0" y="0"/>
                  </a:lnTo>
                  <a:lnTo>
                    <a:pt x="12" y="1"/>
                  </a:lnTo>
                  <a:lnTo>
                    <a:pt x="25" y="3"/>
                  </a:lnTo>
                  <a:lnTo>
                    <a:pt x="42" y="6"/>
                  </a:lnTo>
                  <a:lnTo>
                    <a:pt x="58" y="8"/>
                  </a:lnTo>
                  <a:lnTo>
                    <a:pt x="73" y="10"/>
                  </a:lnTo>
                  <a:lnTo>
                    <a:pt x="86" y="12"/>
                  </a:lnTo>
                  <a:lnTo>
                    <a:pt x="97" y="15"/>
                  </a:lnTo>
                  <a:lnTo>
                    <a:pt x="103" y="16"/>
                  </a:lnTo>
                  <a:lnTo>
                    <a:pt x="104" y="25"/>
                  </a:lnTo>
                  <a:lnTo>
                    <a:pt x="105" y="35"/>
                  </a:lnTo>
                  <a:lnTo>
                    <a:pt x="106" y="46"/>
                  </a:lnTo>
                  <a:lnTo>
                    <a:pt x="108" y="53"/>
                  </a:lnTo>
                  <a:lnTo>
                    <a:pt x="97" y="56"/>
                  </a:lnTo>
                  <a:lnTo>
                    <a:pt x="84" y="62"/>
                  </a:lnTo>
                  <a:lnTo>
                    <a:pt x="70" y="67"/>
                  </a:lnTo>
                  <a:lnTo>
                    <a:pt x="56" y="72"/>
                  </a:lnTo>
                  <a:lnTo>
                    <a:pt x="44" y="78"/>
                  </a:lnTo>
                  <a:lnTo>
                    <a:pt x="31" y="83"/>
                  </a:lnTo>
                  <a:lnTo>
                    <a:pt x="21" y="89"/>
                  </a:lnTo>
                  <a:lnTo>
                    <a:pt x="13" y="92"/>
                  </a:lnTo>
                  <a:close/>
                </a:path>
              </a:pathLst>
            </a:custGeom>
            <a:solidFill>
              <a:srgbClr val="FFFFFF"/>
            </a:solidFill>
            <a:ln w="9525">
              <a:noFill/>
              <a:round/>
              <a:headEnd/>
              <a:tailEnd/>
            </a:ln>
          </p:spPr>
          <p:txBody>
            <a:bodyPr/>
            <a:lstStyle/>
            <a:p>
              <a:endParaRPr lang="en-US"/>
            </a:p>
          </p:txBody>
        </p:sp>
        <p:sp>
          <p:nvSpPr>
            <p:cNvPr id="29737" name="Freeform 247"/>
            <p:cNvSpPr>
              <a:spLocks/>
            </p:cNvSpPr>
            <p:nvPr/>
          </p:nvSpPr>
          <p:spPr bwMode="auto">
            <a:xfrm>
              <a:off x="5056" y="2310"/>
              <a:ext cx="45" cy="33"/>
            </a:xfrm>
            <a:custGeom>
              <a:avLst/>
              <a:gdLst>
                <a:gd name="T0" fmla="*/ 2 w 108"/>
                <a:gd name="T1" fmla="*/ 12 h 92"/>
                <a:gd name="T2" fmla="*/ 2 w 108"/>
                <a:gd name="T3" fmla="*/ 12 h 92"/>
                <a:gd name="T4" fmla="*/ 2 w 108"/>
                <a:gd name="T5" fmla="*/ 9 h 92"/>
                <a:gd name="T6" fmla="*/ 1 w 108"/>
                <a:gd name="T7" fmla="*/ 6 h 92"/>
                <a:gd name="T8" fmla="*/ 0 w 108"/>
                <a:gd name="T9" fmla="*/ 2 h 92"/>
                <a:gd name="T10" fmla="*/ 0 w 108"/>
                <a:gd name="T11" fmla="*/ 0 h 92"/>
                <a:gd name="T12" fmla="*/ 0 w 108"/>
                <a:gd name="T13" fmla="*/ 0 h 92"/>
                <a:gd name="T14" fmla="*/ 2 w 108"/>
                <a:gd name="T15" fmla="*/ 0 h 92"/>
                <a:gd name="T16" fmla="*/ 4 w 108"/>
                <a:gd name="T17" fmla="*/ 0 h 92"/>
                <a:gd name="T18" fmla="*/ 8 w 108"/>
                <a:gd name="T19" fmla="*/ 1 h 92"/>
                <a:gd name="T20" fmla="*/ 10 w 108"/>
                <a:gd name="T21" fmla="*/ 1 h 92"/>
                <a:gd name="T22" fmla="*/ 12 w 108"/>
                <a:gd name="T23" fmla="*/ 1 h 92"/>
                <a:gd name="T24" fmla="*/ 15 w 108"/>
                <a:gd name="T25" fmla="*/ 1 h 92"/>
                <a:gd name="T26" fmla="*/ 17 w 108"/>
                <a:gd name="T27" fmla="*/ 2 h 92"/>
                <a:gd name="T28" fmla="*/ 18 w 108"/>
                <a:gd name="T29" fmla="*/ 2 h 92"/>
                <a:gd name="T30" fmla="*/ 18 w 108"/>
                <a:gd name="T31" fmla="*/ 2 h 92"/>
                <a:gd name="T32" fmla="*/ 18 w 108"/>
                <a:gd name="T33" fmla="*/ 3 h 92"/>
                <a:gd name="T34" fmla="*/ 18 w 108"/>
                <a:gd name="T35" fmla="*/ 5 h 92"/>
                <a:gd name="T36" fmla="*/ 18 w 108"/>
                <a:gd name="T37" fmla="*/ 6 h 92"/>
                <a:gd name="T38" fmla="*/ 19 w 108"/>
                <a:gd name="T39" fmla="*/ 7 h 92"/>
                <a:gd name="T40" fmla="*/ 19 w 108"/>
                <a:gd name="T41" fmla="*/ 7 h 92"/>
                <a:gd name="T42" fmla="*/ 17 w 108"/>
                <a:gd name="T43" fmla="*/ 7 h 92"/>
                <a:gd name="T44" fmla="*/ 15 w 108"/>
                <a:gd name="T45" fmla="*/ 8 h 92"/>
                <a:gd name="T46" fmla="*/ 12 w 108"/>
                <a:gd name="T47" fmla="*/ 9 h 92"/>
                <a:gd name="T48" fmla="*/ 10 w 108"/>
                <a:gd name="T49" fmla="*/ 9 h 92"/>
                <a:gd name="T50" fmla="*/ 8 w 108"/>
                <a:gd name="T51" fmla="*/ 10 h 92"/>
                <a:gd name="T52" fmla="*/ 5 w 108"/>
                <a:gd name="T53" fmla="*/ 11 h 92"/>
                <a:gd name="T54" fmla="*/ 4 w 108"/>
                <a:gd name="T55" fmla="*/ 11 h 92"/>
                <a:gd name="T56" fmla="*/ 2 w 108"/>
                <a:gd name="T57" fmla="*/ 12 h 9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8"/>
                <a:gd name="T88" fmla="*/ 0 h 92"/>
                <a:gd name="T89" fmla="*/ 108 w 108"/>
                <a:gd name="T90" fmla="*/ 92 h 9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8" h="92">
                  <a:moveTo>
                    <a:pt x="13" y="92"/>
                  </a:moveTo>
                  <a:lnTo>
                    <a:pt x="13" y="92"/>
                  </a:lnTo>
                  <a:lnTo>
                    <a:pt x="9" y="72"/>
                  </a:lnTo>
                  <a:lnTo>
                    <a:pt x="6" y="45"/>
                  </a:lnTo>
                  <a:lnTo>
                    <a:pt x="2" y="18"/>
                  </a:lnTo>
                  <a:lnTo>
                    <a:pt x="0" y="0"/>
                  </a:lnTo>
                  <a:lnTo>
                    <a:pt x="12" y="1"/>
                  </a:lnTo>
                  <a:lnTo>
                    <a:pt x="25" y="3"/>
                  </a:lnTo>
                  <a:lnTo>
                    <a:pt x="42" y="6"/>
                  </a:lnTo>
                  <a:lnTo>
                    <a:pt x="58" y="8"/>
                  </a:lnTo>
                  <a:lnTo>
                    <a:pt x="73" y="10"/>
                  </a:lnTo>
                  <a:lnTo>
                    <a:pt x="86" y="12"/>
                  </a:lnTo>
                  <a:lnTo>
                    <a:pt x="97" y="15"/>
                  </a:lnTo>
                  <a:lnTo>
                    <a:pt x="103" y="16"/>
                  </a:lnTo>
                  <a:lnTo>
                    <a:pt x="104" y="25"/>
                  </a:lnTo>
                  <a:lnTo>
                    <a:pt x="105" y="35"/>
                  </a:lnTo>
                  <a:lnTo>
                    <a:pt x="106" y="46"/>
                  </a:lnTo>
                  <a:lnTo>
                    <a:pt x="108" y="53"/>
                  </a:lnTo>
                  <a:lnTo>
                    <a:pt x="97" y="56"/>
                  </a:lnTo>
                  <a:lnTo>
                    <a:pt x="84" y="62"/>
                  </a:lnTo>
                  <a:lnTo>
                    <a:pt x="70" y="67"/>
                  </a:lnTo>
                  <a:lnTo>
                    <a:pt x="56" y="72"/>
                  </a:lnTo>
                  <a:lnTo>
                    <a:pt x="44" y="78"/>
                  </a:lnTo>
                  <a:lnTo>
                    <a:pt x="31" y="83"/>
                  </a:lnTo>
                  <a:lnTo>
                    <a:pt x="21" y="89"/>
                  </a:lnTo>
                  <a:lnTo>
                    <a:pt x="13" y="92"/>
                  </a:lnTo>
                </a:path>
              </a:pathLst>
            </a:custGeom>
            <a:noFill/>
            <a:ln w="0">
              <a:solidFill>
                <a:srgbClr val="000000"/>
              </a:solidFill>
              <a:round/>
              <a:headEnd/>
              <a:tailEnd/>
            </a:ln>
          </p:spPr>
          <p:txBody>
            <a:bodyPr/>
            <a:lstStyle/>
            <a:p>
              <a:endParaRPr lang="en-US"/>
            </a:p>
          </p:txBody>
        </p:sp>
        <p:sp>
          <p:nvSpPr>
            <p:cNvPr id="29738" name="Freeform 248"/>
            <p:cNvSpPr>
              <a:spLocks/>
            </p:cNvSpPr>
            <p:nvPr/>
          </p:nvSpPr>
          <p:spPr bwMode="auto">
            <a:xfrm>
              <a:off x="5099" y="2370"/>
              <a:ext cx="49" cy="42"/>
            </a:xfrm>
            <a:custGeom>
              <a:avLst/>
              <a:gdLst>
                <a:gd name="T0" fmla="*/ 12 w 117"/>
                <a:gd name="T1" fmla="*/ 15 h 116"/>
                <a:gd name="T2" fmla="*/ 11 w 117"/>
                <a:gd name="T3" fmla="*/ 14 h 116"/>
                <a:gd name="T4" fmla="*/ 9 w 117"/>
                <a:gd name="T5" fmla="*/ 14 h 116"/>
                <a:gd name="T6" fmla="*/ 8 w 117"/>
                <a:gd name="T7" fmla="*/ 12 h 116"/>
                <a:gd name="T8" fmla="*/ 5 w 117"/>
                <a:gd name="T9" fmla="*/ 11 h 116"/>
                <a:gd name="T10" fmla="*/ 4 w 117"/>
                <a:gd name="T11" fmla="*/ 10 h 116"/>
                <a:gd name="T12" fmla="*/ 2 w 117"/>
                <a:gd name="T13" fmla="*/ 9 h 116"/>
                <a:gd name="T14" fmla="*/ 1 w 117"/>
                <a:gd name="T15" fmla="*/ 8 h 116"/>
                <a:gd name="T16" fmla="*/ 0 w 117"/>
                <a:gd name="T17" fmla="*/ 7 h 116"/>
                <a:gd name="T18" fmla="*/ 2 w 117"/>
                <a:gd name="T19" fmla="*/ 6 h 116"/>
                <a:gd name="T20" fmla="*/ 3 w 117"/>
                <a:gd name="T21" fmla="*/ 5 h 116"/>
                <a:gd name="T22" fmla="*/ 6 w 117"/>
                <a:gd name="T23" fmla="*/ 4 h 116"/>
                <a:gd name="T24" fmla="*/ 8 w 117"/>
                <a:gd name="T25" fmla="*/ 3 h 116"/>
                <a:gd name="T26" fmla="*/ 11 w 117"/>
                <a:gd name="T27" fmla="*/ 2 h 116"/>
                <a:gd name="T28" fmla="*/ 13 w 117"/>
                <a:gd name="T29" fmla="*/ 1 h 116"/>
                <a:gd name="T30" fmla="*/ 14 w 117"/>
                <a:gd name="T31" fmla="*/ 0 h 116"/>
                <a:gd name="T32" fmla="*/ 15 w 117"/>
                <a:gd name="T33" fmla="*/ 0 h 116"/>
                <a:gd name="T34" fmla="*/ 16 w 117"/>
                <a:gd name="T35" fmla="*/ 1 h 116"/>
                <a:gd name="T36" fmla="*/ 18 w 117"/>
                <a:gd name="T37" fmla="*/ 2 h 116"/>
                <a:gd name="T38" fmla="*/ 19 w 117"/>
                <a:gd name="T39" fmla="*/ 3 h 116"/>
                <a:gd name="T40" fmla="*/ 21 w 117"/>
                <a:gd name="T41" fmla="*/ 3 h 116"/>
                <a:gd name="T42" fmla="*/ 19 w 117"/>
                <a:gd name="T43" fmla="*/ 5 h 116"/>
                <a:gd name="T44" fmla="*/ 18 w 117"/>
                <a:gd name="T45" fmla="*/ 6 h 116"/>
                <a:gd name="T46" fmla="*/ 17 w 117"/>
                <a:gd name="T47" fmla="*/ 8 h 116"/>
                <a:gd name="T48" fmla="*/ 15 w 117"/>
                <a:gd name="T49" fmla="*/ 10 h 116"/>
                <a:gd name="T50" fmla="*/ 14 w 117"/>
                <a:gd name="T51" fmla="*/ 11 h 116"/>
                <a:gd name="T52" fmla="*/ 13 w 117"/>
                <a:gd name="T53" fmla="*/ 13 h 116"/>
                <a:gd name="T54" fmla="*/ 13 w 117"/>
                <a:gd name="T55" fmla="*/ 14 h 116"/>
                <a:gd name="T56" fmla="*/ 12 w 117"/>
                <a:gd name="T57" fmla="*/ 15 h 1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7"/>
                <a:gd name="T88" fmla="*/ 0 h 116"/>
                <a:gd name="T89" fmla="*/ 117 w 117"/>
                <a:gd name="T90" fmla="*/ 116 h 1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7" h="116">
                  <a:moveTo>
                    <a:pt x="69" y="116"/>
                  </a:moveTo>
                  <a:lnTo>
                    <a:pt x="62" y="111"/>
                  </a:lnTo>
                  <a:lnTo>
                    <a:pt x="52" y="104"/>
                  </a:lnTo>
                  <a:lnTo>
                    <a:pt x="42" y="94"/>
                  </a:lnTo>
                  <a:lnTo>
                    <a:pt x="32" y="85"/>
                  </a:lnTo>
                  <a:lnTo>
                    <a:pt x="21" y="76"/>
                  </a:lnTo>
                  <a:lnTo>
                    <a:pt x="12" y="67"/>
                  </a:lnTo>
                  <a:lnTo>
                    <a:pt x="5" y="60"/>
                  </a:lnTo>
                  <a:lnTo>
                    <a:pt x="0" y="54"/>
                  </a:lnTo>
                  <a:lnTo>
                    <a:pt x="9" y="48"/>
                  </a:lnTo>
                  <a:lnTo>
                    <a:pt x="20" y="40"/>
                  </a:lnTo>
                  <a:lnTo>
                    <a:pt x="34" y="32"/>
                  </a:lnTo>
                  <a:lnTo>
                    <a:pt x="48" y="23"/>
                  </a:lnTo>
                  <a:lnTo>
                    <a:pt x="62" y="15"/>
                  </a:lnTo>
                  <a:lnTo>
                    <a:pt x="73" y="8"/>
                  </a:lnTo>
                  <a:lnTo>
                    <a:pt x="82" y="3"/>
                  </a:lnTo>
                  <a:lnTo>
                    <a:pt x="87" y="0"/>
                  </a:lnTo>
                  <a:lnTo>
                    <a:pt x="94" y="6"/>
                  </a:lnTo>
                  <a:lnTo>
                    <a:pt x="102" y="14"/>
                  </a:lnTo>
                  <a:lnTo>
                    <a:pt x="110" y="21"/>
                  </a:lnTo>
                  <a:lnTo>
                    <a:pt x="117" y="25"/>
                  </a:lnTo>
                  <a:lnTo>
                    <a:pt x="110" y="36"/>
                  </a:lnTo>
                  <a:lnTo>
                    <a:pt x="103" y="47"/>
                  </a:lnTo>
                  <a:lnTo>
                    <a:pt x="96" y="60"/>
                  </a:lnTo>
                  <a:lnTo>
                    <a:pt x="89" y="74"/>
                  </a:lnTo>
                  <a:lnTo>
                    <a:pt x="82" y="86"/>
                  </a:lnTo>
                  <a:lnTo>
                    <a:pt x="77" y="98"/>
                  </a:lnTo>
                  <a:lnTo>
                    <a:pt x="72" y="108"/>
                  </a:lnTo>
                  <a:lnTo>
                    <a:pt x="69" y="116"/>
                  </a:lnTo>
                  <a:close/>
                </a:path>
              </a:pathLst>
            </a:custGeom>
            <a:solidFill>
              <a:srgbClr val="FFFFFF"/>
            </a:solidFill>
            <a:ln w="9525">
              <a:noFill/>
              <a:round/>
              <a:headEnd/>
              <a:tailEnd/>
            </a:ln>
          </p:spPr>
          <p:txBody>
            <a:bodyPr/>
            <a:lstStyle/>
            <a:p>
              <a:endParaRPr lang="en-US"/>
            </a:p>
          </p:txBody>
        </p:sp>
        <p:sp>
          <p:nvSpPr>
            <p:cNvPr id="29739" name="Freeform 249"/>
            <p:cNvSpPr>
              <a:spLocks/>
            </p:cNvSpPr>
            <p:nvPr/>
          </p:nvSpPr>
          <p:spPr bwMode="auto">
            <a:xfrm>
              <a:off x="5099" y="2370"/>
              <a:ext cx="49" cy="42"/>
            </a:xfrm>
            <a:custGeom>
              <a:avLst/>
              <a:gdLst>
                <a:gd name="T0" fmla="*/ 12 w 117"/>
                <a:gd name="T1" fmla="*/ 15 h 116"/>
                <a:gd name="T2" fmla="*/ 12 w 117"/>
                <a:gd name="T3" fmla="*/ 15 h 116"/>
                <a:gd name="T4" fmla="*/ 11 w 117"/>
                <a:gd name="T5" fmla="*/ 14 h 116"/>
                <a:gd name="T6" fmla="*/ 9 w 117"/>
                <a:gd name="T7" fmla="*/ 14 h 116"/>
                <a:gd name="T8" fmla="*/ 8 w 117"/>
                <a:gd name="T9" fmla="*/ 12 h 116"/>
                <a:gd name="T10" fmla="*/ 5 w 117"/>
                <a:gd name="T11" fmla="*/ 11 h 116"/>
                <a:gd name="T12" fmla="*/ 4 w 117"/>
                <a:gd name="T13" fmla="*/ 10 h 116"/>
                <a:gd name="T14" fmla="*/ 2 w 117"/>
                <a:gd name="T15" fmla="*/ 9 h 116"/>
                <a:gd name="T16" fmla="*/ 1 w 117"/>
                <a:gd name="T17" fmla="*/ 8 h 116"/>
                <a:gd name="T18" fmla="*/ 0 w 117"/>
                <a:gd name="T19" fmla="*/ 7 h 116"/>
                <a:gd name="T20" fmla="*/ 0 w 117"/>
                <a:gd name="T21" fmla="*/ 7 h 116"/>
                <a:gd name="T22" fmla="*/ 2 w 117"/>
                <a:gd name="T23" fmla="*/ 6 h 116"/>
                <a:gd name="T24" fmla="*/ 3 w 117"/>
                <a:gd name="T25" fmla="*/ 5 h 116"/>
                <a:gd name="T26" fmla="*/ 6 w 117"/>
                <a:gd name="T27" fmla="*/ 4 h 116"/>
                <a:gd name="T28" fmla="*/ 8 w 117"/>
                <a:gd name="T29" fmla="*/ 3 h 116"/>
                <a:gd name="T30" fmla="*/ 11 w 117"/>
                <a:gd name="T31" fmla="*/ 2 h 116"/>
                <a:gd name="T32" fmla="*/ 13 w 117"/>
                <a:gd name="T33" fmla="*/ 1 h 116"/>
                <a:gd name="T34" fmla="*/ 14 w 117"/>
                <a:gd name="T35" fmla="*/ 0 h 116"/>
                <a:gd name="T36" fmla="*/ 15 w 117"/>
                <a:gd name="T37" fmla="*/ 0 h 116"/>
                <a:gd name="T38" fmla="*/ 15 w 117"/>
                <a:gd name="T39" fmla="*/ 0 h 116"/>
                <a:gd name="T40" fmla="*/ 16 w 117"/>
                <a:gd name="T41" fmla="*/ 1 h 116"/>
                <a:gd name="T42" fmla="*/ 18 w 117"/>
                <a:gd name="T43" fmla="*/ 2 h 116"/>
                <a:gd name="T44" fmla="*/ 19 w 117"/>
                <a:gd name="T45" fmla="*/ 3 h 116"/>
                <a:gd name="T46" fmla="*/ 21 w 117"/>
                <a:gd name="T47" fmla="*/ 3 h 116"/>
                <a:gd name="T48" fmla="*/ 21 w 117"/>
                <a:gd name="T49" fmla="*/ 3 h 116"/>
                <a:gd name="T50" fmla="*/ 19 w 117"/>
                <a:gd name="T51" fmla="*/ 5 h 116"/>
                <a:gd name="T52" fmla="*/ 18 w 117"/>
                <a:gd name="T53" fmla="*/ 6 h 116"/>
                <a:gd name="T54" fmla="*/ 17 w 117"/>
                <a:gd name="T55" fmla="*/ 8 h 116"/>
                <a:gd name="T56" fmla="*/ 15 w 117"/>
                <a:gd name="T57" fmla="*/ 10 h 116"/>
                <a:gd name="T58" fmla="*/ 14 w 117"/>
                <a:gd name="T59" fmla="*/ 11 h 116"/>
                <a:gd name="T60" fmla="*/ 13 w 117"/>
                <a:gd name="T61" fmla="*/ 13 h 116"/>
                <a:gd name="T62" fmla="*/ 13 w 117"/>
                <a:gd name="T63" fmla="*/ 14 h 116"/>
                <a:gd name="T64" fmla="*/ 12 w 117"/>
                <a:gd name="T65" fmla="*/ 15 h 1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7"/>
                <a:gd name="T100" fmla="*/ 0 h 116"/>
                <a:gd name="T101" fmla="*/ 117 w 117"/>
                <a:gd name="T102" fmla="*/ 116 h 1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7" h="116">
                  <a:moveTo>
                    <a:pt x="69" y="116"/>
                  </a:moveTo>
                  <a:lnTo>
                    <a:pt x="69" y="116"/>
                  </a:lnTo>
                  <a:lnTo>
                    <a:pt x="62" y="111"/>
                  </a:lnTo>
                  <a:lnTo>
                    <a:pt x="52" y="104"/>
                  </a:lnTo>
                  <a:lnTo>
                    <a:pt x="42" y="94"/>
                  </a:lnTo>
                  <a:lnTo>
                    <a:pt x="32" y="85"/>
                  </a:lnTo>
                  <a:lnTo>
                    <a:pt x="21" y="76"/>
                  </a:lnTo>
                  <a:lnTo>
                    <a:pt x="12" y="67"/>
                  </a:lnTo>
                  <a:lnTo>
                    <a:pt x="5" y="60"/>
                  </a:lnTo>
                  <a:lnTo>
                    <a:pt x="0" y="54"/>
                  </a:lnTo>
                  <a:lnTo>
                    <a:pt x="9" y="48"/>
                  </a:lnTo>
                  <a:lnTo>
                    <a:pt x="20" y="40"/>
                  </a:lnTo>
                  <a:lnTo>
                    <a:pt x="34" y="32"/>
                  </a:lnTo>
                  <a:lnTo>
                    <a:pt x="48" y="23"/>
                  </a:lnTo>
                  <a:lnTo>
                    <a:pt x="62" y="15"/>
                  </a:lnTo>
                  <a:lnTo>
                    <a:pt x="73" y="8"/>
                  </a:lnTo>
                  <a:lnTo>
                    <a:pt x="82" y="3"/>
                  </a:lnTo>
                  <a:lnTo>
                    <a:pt x="87" y="0"/>
                  </a:lnTo>
                  <a:lnTo>
                    <a:pt x="94" y="6"/>
                  </a:lnTo>
                  <a:lnTo>
                    <a:pt x="102" y="14"/>
                  </a:lnTo>
                  <a:lnTo>
                    <a:pt x="110" y="21"/>
                  </a:lnTo>
                  <a:lnTo>
                    <a:pt x="117" y="25"/>
                  </a:lnTo>
                  <a:lnTo>
                    <a:pt x="110" y="36"/>
                  </a:lnTo>
                  <a:lnTo>
                    <a:pt x="103" y="47"/>
                  </a:lnTo>
                  <a:lnTo>
                    <a:pt x="96" y="60"/>
                  </a:lnTo>
                  <a:lnTo>
                    <a:pt x="89" y="74"/>
                  </a:lnTo>
                  <a:lnTo>
                    <a:pt x="82" y="86"/>
                  </a:lnTo>
                  <a:lnTo>
                    <a:pt x="77" y="98"/>
                  </a:lnTo>
                  <a:lnTo>
                    <a:pt x="72" y="108"/>
                  </a:lnTo>
                  <a:lnTo>
                    <a:pt x="69" y="116"/>
                  </a:lnTo>
                </a:path>
              </a:pathLst>
            </a:custGeom>
            <a:noFill/>
            <a:ln w="0">
              <a:solidFill>
                <a:srgbClr val="000000"/>
              </a:solidFill>
              <a:round/>
              <a:headEnd/>
              <a:tailEnd/>
            </a:ln>
          </p:spPr>
          <p:txBody>
            <a:bodyPr/>
            <a:lstStyle/>
            <a:p>
              <a:endParaRPr lang="en-US"/>
            </a:p>
          </p:txBody>
        </p:sp>
        <p:sp>
          <p:nvSpPr>
            <p:cNvPr id="29740" name="Freeform 250"/>
            <p:cNvSpPr>
              <a:spLocks/>
            </p:cNvSpPr>
            <p:nvPr/>
          </p:nvSpPr>
          <p:spPr bwMode="auto">
            <a:xfrm>
              <a:off x="5067" y="2344"/>
              <a:ext cx="51" cy="38"/>
            </a:xfrm>
            <a:custGeom>
              <a:avLst/>
              <a:gdLst>
                <a:gd name="T0" fmla="*/ 8 w 120"/>
                <a:gd name="T1" fmla="*/ 14 h 102"/>
                <a:gd name="T2" fmla="*/ 7 w 120"/>
                <a:gd name="T3" fmla="*/ 13 h 102"/>
                <a:gd name="T4" fmla="*/ 6 w 120"/>
                <a:gd name="T5" fmla="*/ 12 h 102"/>
                <a:gd name="T6" fmla="*/ 5 w 120"/>
                <a:gd name="T7" fmla="*/ 10 h 102"/>
                <a:gd name="T8" fmla="*/ 4 w 120"/>
                <a:gd name="T9" fmla="*/ 8 h 102"/>
                <a:gd name="T10" fmla="*/ 3 w 120"/>
                <a:gd name="T11" fmla="*/ 7 h 102"/>
                <a:gd name="T12" fmla="*/ 1 w 120"/>
                <a:gd name="T13" fmla="*/ 5 h 102"/>
                <a:gd name="T14" fmla="*/ 0 w 120"/>
                <a:gd name="T15" fmla="*/ 4 h 102"/>
                <a:gd name="T16" fmla="*/ 0 w 120"/>
                <a:gd name="T17" fmla="*/ 3 h 102"/>
                <a:gd name="T18" fmla="*/ 2 w 120"/>
                <a:gd name="T19" fmla="*/ 2 h 102"/>
                <a:gd name="T20" fmla="*/ 5 w 120"/>
                <a:gd name="T21" fmla="*/ 2 h 102"/>
                <a:gd name="T22" fmla="*/ 7 w 120"/>
                <a:gd name="T23" fmla="*/ 1 h 102"/>
                <a:gd name="T24" fmla="*/ 10 w 120"/>
                <a:gd name="T25" fmla="*/ 1 h 102"/>
                <a:gd name="T26" fmla="*/ 13 w 120"/>
                <a:gd name="T27" fmla="*/ 0 h 102"/>
                <a:gd name="T28" fmla="*/ 16 w 120"/>
                <a:gd name="T29" fmla="*/ 0 h 102"/>
                <a:gd name="T30" fmla="*/ 17 w 120"/>
                <a:gd name="T31" fmla="*/ 0 h 102"/>
                <a:gd name="T32" fmla="*/ 18 w 120"/>
                <a:gd name="T33" fmla="*/ 0 h 102"/>
                <a:gd name="T34" fmla="*/ 19 w 120"/>
                <a:gd name="T35" fmla="*/ 1 h 102"/>
                <a:gd name="T36" fmla="*/ 20 w 120"/>
                <a:gd name="T37" fmla="*/ 2 h 102"/>
                <a:gd name="T38" fmla="*/ 21 w 120"/>
                <a:gd name="T39" fmla="*/ 4 h 102"/>
                <a:gd name="T40" fmla="*/ 22 w 120"/>
                <a:gd name="T41" fmla="*/ 4 h 102"/>
                <a:gd name="T42" fmla="*/ 20 w 120"/>
                <a:gd name="T43" fmla="*/ 6 h 102"/>
                <a:gd name="T44" fmla="*/ 18 w 120"/>
                <a:gd name="T45" fmla="*/ 7 h 102"/>
                <a:gd name="T46" fmla="*/ 16 w 120"/>
                <a:gd name="T47" fmla="*/ 8 h 102"/>
                <a:gd name="T48" fmla="*/ 14 w 120"/>
                <a:gd name="T49" fmla="*/ 10 h 102"/>
                <a:gd name="T50" fmla="*/ 12 w 120"/>
                <a:gd name="T51" fmla="*/ 11 h 102"/>
                <a:gd name="T52" fmla="*/ 10 w 120"/>
                <a:gd name="T53" fmla="*/ 12 h 102"/>
                <a:gd name="T54" fmla="*/ 9 w 120"/>
                <a:gd name="T55" fmla="*/ 13 h 102"/>
                <a:gd name="T56" fmla="*/ 8 w 120"/>
                <a:gd name="T57" fmla="*/ 14 h 10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0"/>
                <a:gd name="T88" fmla="*/ 0 h 102"/>
                <a:gd name="T89" fmla="*/ 120 w 120"/>
                <a:gd name="T90" fmla="*/ 102 h 10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0" h="102">
                  <a:moveTo>
                    <a:pt x="43" y="102"/>
                  </a:moveTo>
                  <a:lnTo>
                    <a:pt x="39" y="94"/>
                  </a:lnTo>
                  <a:lnTo>
                    <a:pt x="33" y="84"/>
                  </a:lnTo>
                  <a:lnTo>
                    <a:pt x="27" y="72"/>
                  </a:lnTo>
                  <a:lnTo>
                    <a:pt x="20" y="60"/>
                  </a:lnTo>
                  <a:lnTo>
                    <a:pt x="13" y="48"/>
                  </a:lnTo>
                  <a:lnTo>
                    <a:pt x="8" y="36"/>
                  </a:lnTo>
                  <a:lnTo>
                    <a:pt x="3" y="26"/>
                  </a:lnTo>
                  <a:lnTo>
                    <a:pt x="0" y="19"/>
                  </a:lnTo>
                  <a:lnTo>
                    <a:pt x="11" y="17"/>
                  </a:lnTo>
                  <a:lnTo>
                    <a:pt x="25" y="13"/>
                  </a:lnTo>
                  <a:lnTo>
                    <a:pt x="40" y="11"/>
                  </a:lnTo>
                  <a:lnTo>
                    <a:pt x="57" y="8"/>
                  </a:lnTo>
                  <a:lnTo>
                    <a:pt x="72" y="4"/>
                  </a:lnTo>
                  <a:lnTo>
                    <a:pt x="86" y="2"/>
                  </a:lnTo>
                  <a:lnTo>
                    <a:pt x="95" y="1"/>
                  </a:lnTo>
                  <a:lnTo>
                    <a:pt x="101" y="0"/>
                  </a:lnTo>
                  <a:lnTo>
                    <a:pt x="105" y="8"/>
                  </a:lnTo>
                  <a:lnTo>
                    <a:pt x="110" y="17"/>
                  </a:lnTo>
                  <a:lnTo>
                    <a:pt x="115" y="26"/>
                  </a:lnTo>
                  <a:lnTo>
                    <a:pt x="120" y="32"/>
                  </a:lnTo>
                  <a:lnTo>
                    <a:pt x="111" y="40"/>
                  </a:lnTo>
                  <a:lnTo>
                    <a:pt x="101" y="48"/>
                  </a:lnTo>
                  <a:lnTo>
                    <a:pt x="89" y="58"/>
                  </a:lnTo>
                  <a:lnTo>
                    <a:pt x="78" y="69"/>
                  </a:lnTo>
                  <a:lnTo>
                    <a:pt x="67" y="78"/>
                  </a:lnTo>
                  <a:lnTo>
                    <a:pt x="57" y="87"/>
                  </a:lnTo>
                  <a:lnTo>
                    <a:pt x="49" y="95"/>
                  </a:lnTo>
                  <a:lnTo>
                    <a:pt x="43" y="102"/>
                  </a:lnTo>
                  <a:close/>
                </a:path>
              </a:pathLst>
            </a:custGeom>
            <a:solidFill>
              <a:srgbClr val="FFFFFF"/>
            </a:solidFill>
            <a:ln w="9525">
              <a:noFill/>
              <a:round/>
              <a:headEnd/>
              <a:tailEnd/>
            </a:ln>
          </p:spPr>
          <p:txBody>
            <a:bodyPr/>
            <a:lstStyle/>
            <a:p>
              <a:endParaRPr lang="en-US"/>
            </a:p>
          </p:txBody>
        </p:sp>
        <p:sp>
          <p:nvSpPr>
            <p:cNvPr id="29741" name="Freeform 251"/>
            <p:cNvSpPr>
              <a:spLocks/>
            </p:cNvSpPr>
            <p:nvPr/>
          </p:nvSpPr>
          <p:spPr bwMode="auto">
            <a:xfrm>
              <a:off x="5067" y="2344"/>
              <a:ext cx="51" cy="38"/>
            </a:xfrm>
            <a:custGeom>
              <a:avLst/>
              <a:gdLst>
                <a:gd name="T0" fmla="*/ 8 w 120"/>
                <a:gd name="T1" fmla="*/ 14 h 102"/>
                <a:gd name="T2" fmla="*/ 8 w 120"/>
                <a:gd name="T3" fmla="*/ 14 h 102"/>
                <a:gd name="T4" fmla="*/ 7 w 120"/>
                <a:gd name="T5" fmla="*/ 13 h 102"/>
                <a:gd name="T6" fmla="*/ 6 w 120"/>
                <a:gd name="T7" fmla="*/ 12 h 102"/>
                <a:gd name="T8" fmla="*/ 5 w 120"/>
                <a:gd name="T9" fmla="*/ 10 h 102"/>
                <a:gd name="T10" fmla="*/ 4 w 120"/>
                <a:gd name="T11" fmla="*/ 8 h 102"/>
                <a:gd name="T12" fmla="*/ 3 w 120"/>
                <a:gd name="T13" fmla="*/ 7 h 102"/>
                <a:gd name="T14" fmla="*/ 1 w 120"/>
                <a:gd name="T15" fmla="*/ 5 h 102"/>
                <a:gd name="T16" fmla="*/ 0 w 120"/>
                <a:gd name="T17" fmla="*/ 4 h 102"/>
                <a:gd name="T18" fmla="*/ 0 w 120"/>
                <a:gd name="T19" fmla="*/ 3 h 102"/>
                <a:gd name="T20" fmla="*/ 0 w 120"/>
                <a:gd name="T21" fmla="*/ 3 h 102"/>
                <a:gd name="T22" fmla="*/ 2 w 120"/>
                <a:gd name="T23" fmla="*/ 2 h 102"/>
                <a:gd name="T24" fmla="*/ 5 w 120"/>
                <a:gd name="T25" fmla="*/ 2 h 102"/>
                <a:gd name="T26" fmla="*/ 7 w 120"/>
                <a:gd name="T27" fmla="*/ 1 h 102"/>
                <a:gd name="T28" fmla="*/ 10 w 120"/>
                <a:gd name="T29" fmla="*/ 1 h 102"/>
                <a:gd name="T30" fmla="*/ 13 w 120"/>
                <a:gd name="T31" fmla="*/ 0 h 102"/>
                <a:gd name="T32" fmla="*/ 16 w 120"/>
                <a:gd name="T33" fmla="*/ 0 h 102"/>
                <a:gd name="T34" fmla="*/ 17 w 120"/>
                <a:gd name="T35" fmla="*/ 0 h 102"/>
                <a:gd name="T36" fmla="*/ 18 w 120"/>
                <a:gd name="T37" fmla="*/ 0 h 102"/>
                <a:gd name="T38" fmla="*/ 18 w 120"/>
                <a:gd name="T39" fmla="*/ 0 h 102"/>
                <a:gd name="T40" fmla="*/ 19 w 120"/>
                <a:gd name="T41" fmla="*/ 1 h 102"/>
                <a:gd name="T42" fmla="*/ 20 w 120"/>
                <a:gd name="T43" fmla="*/ 2 h 102"/>
                <a:gd name="T44" fmla="*/ 21 w 120"/>
                <a:gd name="T45" fmla="*/ 4 h 102"/>
                <a:gd name="T46" fmla="*/ 22 w 120"/>
                <a:gd name="T47" fmla="*/ 4 h 102"/>
                <a:gd name="T48" fmla="*/ 22 w 120"/>
                <a:gd name="T49" fmla="*/ 4 h 102"/>
                <a:gd name="T50" fmla="*/ 20 w 120"/>
                <a:gd name="T51" fmla="*/ 6 h 102"/>
                <a:gd name="T52" fmla="*/ 18 w 120"/>
                <a:gd name="T53" fmla="*/ 7 h 102"/>
                <a:gd name="T54" fmla="*/ 16 w 120"/>
                <a:gd name="T55" fmla="*/ 8 h 102"/>
                <a:gd name="T56" fmla="*/ 14 w 120"/>
                <a:gd name="T57" fmla="*/ 10 h 102"/>
                <a:gd name="T58" fmla="*/ 12 w 120"/>
                <a:gd name="T59" fmla="*/ 11 h 102"/>
                <a:gd name="T60" fmla="*/ 10 w 120"/>
                <a:gd name="T61" fmla="*/ 12 h 102"/>
                <a:gd name="T62" fmla="*/ 9 w 120"/>
                <a:gd name="T63" fmla="*/ 13 h 102"/>
                <a:gd name="T64" fmla="*/ 8 w 120"/>
                <a:gd name="T65" fmla="*/ 14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0"/>
                <a:gd name="T100" fmla="*/ 0 h 102"/>
                <a:gd name="T101" fmla="*/ 120 w 120"/>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0" h="102">
                  <a:moveTo>
                    <a:pt x="43" y="102"/>
                  </a:moveTo>
                  <a:lnTo>
                    <a:pt x="43" y="102"/>
                  </a:lnTo>
                  <a:lnTo>
                    <a:pt x="39" y="94"/>
                  </a:lnTo>
                  <a:lnTo>
                    <a:pt x="33" y="84"/>
                  </a:lnTo>
                  <a:lnTo>
                    <a:pt x="27" y="72"/>
                  </a:lnTo>
                  <a:lnTo>
                    <a:pt x="20" y="60"/>
                  </a:lnTo>
                  <a:lnTo>
                    <a:pt x="13" y="48"/>
                  </a:lnTo>
                  <a:lnTo>
                    <a:pt x="8" y="36"/>
                  </a:lnTo>
                  <a:lnTo>
                    <a:pt x="3" y="26"/>
                  </a:lnTo>
                  <a:lnTo>
                    <a:pt x="0" y="19"/>
                  </a:lnTo>
                  <a:lnTo>
                    <a:pt x="11" y="17"/>
                  </a:lnTo>
                  <a:lnTo>
                    <a:pt x="25" y="13"/>
                  </a:lnTo>
                  <a:lnTo>
                    <a:pt x="40" y="11"/>
                  </a:lnTo>
                  <a:lnTo>
                    <a:pt x="57" y="8"/>
                  </a:lnTo>
                  <a:lnTo>
                    <a:pt x="72" y="4"/>
                  </a:lnTo>
                  <a:lnTo>
                    <a:pt x="86" y="2"/>
                  </a:lnTo>
                  <a:lnTo>
                    <a:pt x="95" y="1"/>
                  </a:lnTo>
                  <a:lnTo>
                    <a:pt x="101" y="0"/>
                  </a:lnTo>
                  <a:lnTo>
                    <a:pt x="105" y="8"/>
                  </a:lnTo>
                  <a:lnTo>
                    <a:pt x="110" y="17"/>
                  </a:lnTo>
                  <a:lnTo>
                    <a:pt x="115" y="26"/>
                  </a:lnTo>
                  <a:lnTo>
                    <a:pt x="120" y="32"/>
                  </a:lnTo>
                  <a:lnTo>
                    <a:pt x="111" y="40"/>
                  </a:lnTo>
                  <a:lnTo>
                    <a:pt x="101" y="48"/>
                  </a:lnTo>
                  <a:lnTo>
                    <a:pt x="89" y="58"/>
                  </a:lnTo>
                  <a:lnTo>
                    <a:pt x="78" y="69"/>
                  </a:lnTo>
                  <a:lnTo>
                    <a:pt x="67" y="78"/>
                  </a:lnTo>
                  <a:lnTo>
                    <a:pt x="57" y="87"/>
                  </a:lnTo>
                  <a:lnTo>
                    <a:pt x="49" y="95"/>
                  </a:lnTo>
                  <a:lnTo>
                    <a:pt x="43" y="102"/>
                  </a:lnTo>
                </a:path>
              </a:pathLst>
            </a:custGeom>
            <a:noFill/>
            <a:ln w="0">
              <a:solidFill>
                <a:srgbClr val="000000"/>
              </a:solidFill>
              <a:round/>
              <a:headEnd/>
              <a:tailEnd/>
            </a:ln>
          </p:spPr>
          <p:txBody>
            <a:bodyPr/>
            <a:lstStyle/>
            <a:p>
              <a:endParaRPr lang="en-US"/>
            </a:p>
          </p:txBody>
        </p:sp>
        <p:sp>
          <p:nvSpPr>
            <p:cNvPr id="29742" name="Freeform 252"/>
            <p:cNvSpPr>
              <a:spLocks/>
            </p:cNvSpPr>
            <p:nvPr/>
          </p:nvSpPr>
          <p:spPr bwMode="auto">
            <a:xfrm>
              <a:off x="5143" y="2383"/>
              <a:ext cx="39" cy="41"/>
            </a:xfrm>
            <a:custGeom>
              <a:avLst/>
              <a:gdLst>
                <a:gd name="T0" fmla="*/ 15 w 95"/>
                <a:gd name="T1" fmla="*/ 15 h 115"/>
                <a:gd name="T2" fmla="*/ 14 w 95"/>
                <a:gd name="T3" fmla="*/ 14 h 115"/>
                <a:gd name="T4" fmla="*/ 11 w 95"/>
                <a:gd name="T5" fmla="*/ 14 h 115"/>
                <a:gd name="T6" fmla="*/ 9 w 95"/>
                <a:gd name="T7" fmla="*/ 13 h 115"/>
                <a:gd name="T8" fmla="*/ 7 w 95"/>
                <a:gd name="T9" fmla="*/ 13 h 115"/>
                <a:gd name="T10" fmla="*/ 5 w 95"/>
                <a:gd name="T11" fmla="*/ 12 h 115"/>
                <a:gd name="T12" fmla="*/ 3 w 95"/>
                <a:gd name="T13" fmla="*/ 12 h 115"/>
                <a:gd name="T14" fmla="*/ 1 w 95"/>
                <a:gd name="T15" fmla="*/ 11 h 115"/>
                <a:gd name="T16" fmla="*/ 0 w 95"/>
                <a:gd name="T17" fmla="*/ 11 h 115"/>
                <a:gd name="T18" fmla="*/ 1 w 95"/>
                <a:gd name="T19" fmla="*/ 10 h 115"/>
                <a:gd name="T20" fmla="*/ 2 w 95"/>
                <a:gd name="T21" fmla="*/ 9 h 115"/>
                <a:gd name="T22" fmla="*/ 4 w 95"/>
                <a:gd name="T23" fmla="*/ 7 h 115"/>
                <a:gd name="T24" fmla="*/ 5 w 95"/>
                <a:gd name="T25" fmla="*/ 5 h 115"/>
                <a:gd name="T26" fmla="*/ 7 w 95"/>
                <a:gd name="T27" fmla="*/ 3 h 115"/>
                <a:gd name="T28" fmla="*/ 8 w 95"/>
                <a:gd name="T29" fmla="*/ 2 h 115"/>
                <a:gd name="T30" fmla="*/ 9 w 95"/>
                <a:gd name="T31" fmla="*/ 1 h 115"/>
                <a:gd name="T32" fmla="*/ 10 w 95"/>
                <a:gd name="T33" fmla="*/ 0 h 115"/>
                <a:gd name="T34" fmla="*/ 10 w 95"/>
                <a:gd name="T35" fmla="*/ 0 h 115"/>
                <a:gd name="T36" fmla="*/ 11 w 95"/>
                <a:gd name="T37" fmla="*/ 0 h 115"/>
                <a:gd name="T38" fmla="*/ 12 w 95"/>
                <a:gd name="T39" fmla="*/ 1 h 115"/>
                <a:gd name="T40" fmla="*/ 13 w 95"/>
                <a:gd name="T41" fmla="*/ 1 h 115"/>
                <a:gd name="T42" fmla="*/ 14 w 95"/>
                <a:gd name="T43" fmla="*/ 1 h 115"/>
                <a:gd name="T44" fmla="*/ 15 w 95"/>
                <a:gd name="T45" fmla="*/ 1 h 115"/>
                <a:gd name="T46" fmla="*/ 15 w 95"/>
                <a:gd name="T47" fmla="*/ 1 h 115"/>
                <a:gd name="T48" fmla="*/ 16 w 95"/>
                <a:gd name="T49" fmla="*/ 1 h 115"/>
                <a:gd name="T50" fmla="*/ 16 w 95"/>
                <a:gd name="T51" fmla="*/ 5 h 115"/>
                <a:gd name="T52" fmla="*/ 15 w 95"/>
                <a:gd name="T53" fmla="*/ 9 h 115"/>
                <a:gd name="T54" fmla="*/ 15 w 95"/>
                <a:gd name="T55" fmla="*/ 12 h 115"/>
                <a:gd name="T56" fmla="*/ 15 w 95"/>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5"/>
                <a:gd name="T88" fmla="*/ 0 h 115"/>
                <a:gd name="T89" fmla="*/ 95 w 95"/>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5" h="115">
                  <a:moveTo>
                    <a:pt x="90" y="115"/>
                  </a:moveTo>
                  <a:lnTo>
                    <a:pt x="81" y="112"/>
                  </a:lnTo>
                  <a:lnTo>
                    <a:pt x="69" y="109"/>
                  </a:lnTo>
                  <a:lnTo>
                    <a:pt x="57" y="105"/>
                  </a:lnTo>
                  <a:lnTo>
                    <a:pt x="44" y="101"/>
                  </a:lnTo>
                  <a:lnTo>
                    <a:pt x="30" y="97"/>
                  </a:lnTo>
                  <a:lnTo>
                    <a:pt x="18" y="93"/>
                  </a:lnTo>
                  <a:lnTo>
                    <a:pt x="7" y="89"/>
                  </a:lnTo>
                  <a:lnTo>
                    <a:pt x="0" y="87"/>
                  </a:lnTo>
                  <a:lnTo>
                    <a:pt x="6" y="78"/>
                  </a:lnTo>
                  <a:lnTo>
                    <a:pt x="14" y="66"/>
                  </a:lnTo>
                  <a:lnTo>
                    <a:pt x="23" y="52"/>
                  </a:lnTo>
                  <a:lnTo>
                    <a:pt x="32" y="38"/>
                  </a:lnTo>
                  <a:lnTo>
                    <a:pt x="41" y="26"/>
                  </a:lnTo>
                  <a:lnTo>
                    <a:pt x="49" y="14"/>
                  </a:lnTo>
                  <a:lnTo>
                    <a:pt x="54" y="5"/>
                  </a:lnTo>
                  <a:lnTo>
                    <a:pt x="58" y="0"/>
                  </a:lnTo>
                  <a:lnTo>
                    <a:pt x="61" y="2"/>
                  </a:lnTo>
                  <a:lnTo>
                    <a:pt x="66" y="3"/>
                  </a:lnTo>
                  <a:lnTo>
                    <a:pt x="72" y="5"/>
                  </a:lnTo>
                  <a:lnTo>
                    <a:pt x="76" y="7"/>
                  </a:lnTo>
                  <a:lnTo>
                    <a:pt x="81" y="9"/>
                  </a:lnTo>
                  <a:lnTo>
                    <a:pt x="87" y="10"/>
                  </a:lnTo>
                  <a:lnTo>
                    <a:pt x="91" y="11"/>
                  </a:lnTo>
                  <a:lnTo>
                    <a:pt x="95" y="11"/>
                  </a:lnTo>
                  <a:lnTo>
                    <a:pt x="92" y="36"/>
                  </a:lnTo>
                  <a:lnTo>
                    <a:pt x="90" y="66"/>
                  </a:lnTo>
                  <a:lnTo>
                    <a:pt x="90" y="94"/>
                  </a:lnTo>
                  <a:lnTo>
                    <a:pt x="90" y="115"/>
                  </a:lnTo>
                  <a:close/>
                </a:path>
              </a:pathLst>
            </a:custGeom>
            <a:solidFill>
              <a:srgbClr val="FFFFFF"/>
            </a:solidFill>
            <a:ln w="9525">
              <a:noFill/>
              <a:round/>
              <a:headEnd/>
              <a:tailEnd/>
            </a:ln>
          </p:spPr>
          <p:txBody>
            <a:bodyPr/>
            <a:lstStyle/>
            <a:p>
              <a:endParaRPr lang="en-US"/>
            </a:p>
          </p:txBody>
        </p:sp>
        <p:sp>
          <p:nvSpPr>
            <p:cNvPr id="29743" name="Freeform 253"/>
            <p:cNvSpPr>
              <a:spLocks/>
            </p:cNvSpPr>
            <p:nvPr/>
          </p:nvSpPr>
          <p:spPr bwMode="auto">
            <a:xfrm>
              <a:off x="5143" y="2383"/>
              <a:ext cx="39" cy="41"/>
            </a:xfrm>
            <a:custGeom>
              <a:avLst/>
              <a:gdLst>
                <a:gd name="T0" fmla="*/ 15 w 95"/>
                <a:gd name="T1" fmla="*/ 15 h 115"/>
                <a:gd name="T2" fmla="*/ 15 w 95"/>
                <a:gd name="T3" fmla="*/ 15 h 115"/>
                <a:gd name="T4" fmla="*/ 14 w 95"/>
                <a:gd name="T5" fmla="*/ 14 h 115"/>
                <a:gd name="T6" fmla="*/ 11 w 95"/>
                <a:gd name="T7" fmla="*/ 14 h 115"/>
                <a:gd name="T8" fmla="*/ 9 w 95"/>
                <a:gd name="T9" fmla="*/ 13 h 115"/>
                <a:gd name="T10" fmla="*/ 7 w 95"/>
                <a:gd name="T11" fmla="*/ 13 h 115"/>
                <a:gd name="T12" fmla="*/ 5 w 95"/>
                <a:gd name="T13" fmla="*/ 12 h 115"/>
                <a:gd name="T14" fmla="*/ 3 w 95"/>
                <a:gd name="T15" fmla="*/ 12 h 115"/>
                <a:gd name="T16" fmla="*/ 1 w 95"/>
                <a:gd name="T17" fmla="*/ 11 h 115"/>
                <a:gd name="T18" fmla="*/ 0 w 95"/>
                <a:gd name="T19" fmla="*/ 11 h 115"/>
                <a:gd name="T20" fmla="*/ 0 w 95"/>
                <a:gd name="T21" fmla="*/ 11 h 115"/>
                <a:gd name="T22" fmla="*/ 1 w 95"/>
                <a:gd name="T23" fmla="*/ 10 h 115"/>
                <a:gd name="T24" fmla="*/ 2 w 95"/>
                <a:gd name="T25" fmla="*/ 9 h 115"/>
                <a:gd name="T26" fmla="*/ 4 w 95"/>
                <a:gd name="T27" fmla="*/ 7 h 115"/>
                <a:gd name="T28" fmla="*/ 5 w 95"/>
                <a:gd name="T29" fmla="*/ 5 h 115"/>
                <a:gd name="T30" fmla="*/ 7 w 95"/>
                <a:gd name="T31" fmla="*/ 3 h 115"/>
                <a:gd name="T32" fmla="*/ 8 w 95"/>
                <a:gd name="T33" fmla="*/ 2 h 115"/>
                <a:gd name="T34" fmla="*/ 9 w 95"/>
                <a:gd name="T35" fmla="*/ 1 h 115"/>
                <a:gd name="T36" fmla="*/ 10 w 95"/>
                <a:gd name="T37" fmla="*/ 0 h 115"/>
                <a:gd name="T38" fmla="*/ 10 w 95"/>
                <a:gd name="T39" fmla="*/ 0 h 115"/>
                <a:gd name="T40" fmla="*/ 10 w 95"/>
                <a:gd name="T41" fmla="*/ 0 h 115"/>
                <a:gd name="T42" fmla="*/ 11 w 95"/>
                <a:gd name="T43" fmla="*/ 0 h 115"/>
                <a:gd name="T44" fmla="*/ 12 w 95"/>
                <a:gd name="T45" fmla="*/ 1 h 115"/>
                <a:gd name="T46" fmla="*/ 13 w 95"/>
                <a:gd name="T47" fmla="*/ 1 h 115"/>
                <a:gd name="T48" fmla="*/ 14 w 95"/>
                <a:gd name="T49" fmla="*/ 1 h 115"/>
                <a:gd name="T50" fmla="*/ 15 w 95"/>
                <a:gd name="T51" fmla="*/ 1 h 115"/>
                <a:gd name="T52" fmla="*/ 15 w 95"/>
                <a:gd name="T53" fmla="*/ 1 h 115"/>
                <a:gd name="T54" fmla="*/ 16 w 95"/>
                <a:gd name="T55" fmla="*/ 1 h 115"/>
                <a:gd name="T56" fmla="*/ 16 w 95"/>
                <a:gd name="T57" fmla="*/ 1 h 115"/>
                <a:gd name="T58" fmla="*/ 16 w 95"/>
                <a:gd name="T59" fmla="*/ 5 h 115"/>
                <a:gd name="T60" fmla="*/ 15 w 95"/>
                <a:gd name="T61" fmla="*/ 9 h 115"/>
                <a:gd name="T62" fmla="*/ 15 w 95"/>
                <a:gd name="T63" fmla="*/ 12 h 115"/>
                <a:gd name="T64" fmla="*/ 15 w 95"/>
                <a:gd name="T65" fmla="*/ 15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
                <a:gd name="T100" fmla="*/ 0 h 115"/>
                <a:gd name="T101" fmla="*/ 95 w 95"/>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 h="115">
                  <a:moveTo>
                    <a:pt x="90" y="115"/>
                  </a:moveTo>
                  <a:lnTo>
                    <a:pt x="90" y="115"/>
                  </a:lnTo>
                  <a:lnTo>
                    <a:pt x="81" y="112"/>
                  </a:lnTo>
                  <a:lnTo>
                    <a:pt x="69" y="109"/>
                  </a:lnTo>
                  <a:lnTo>
                    <a:pt x="57" y="105"/>
                  </a:lnTo>
                  <a:lnTo>
                    <a:pt x="44" y="101"/>
                  </a:lnTo>
                  <a:lnTo>
                    <a:pt x="30" y="97"/>
                  </a:lnTo>
                  <a:lnTo>
                    <a:pt x="18" y="93"/>
                  </a:lnTo>
                  <a:lnTo>
                    <a:pt x="7" y="89"/>
                  </a:lnTo>
                  <a:lnTo>
                    <a:pt x="0" y="87"/>
                  </a:lnTo>
                  <a:lnTo>
                    <a:pt x="6" y="78"/>
                  </a:lnTo>
                  <a:lnTo>
                    <a:pt x="14" y="66"/>
                  </a:lnTo>
                  <a:lnTo>
                    <a:pt x="23" y="52"/>
                  </a:lnTo>
                  <a:lnTo>
                    <a:pt x="32" y="38"/>
                  </a:lnTo>
                  <a:lnTo>
                    <a:pt x="41" y="26"/>
                  </a:lnTo>
                  <a:lnTo>
                    <a:pt x="49" y="14"/>
                  </a:lnTo>
                  <a:lnTo>
                    <a:pt x="54" y="5"/>
                  </a:lnTo>
                  <a:lnTo>
                    <a:pt x="58" y="0"/>
                  </a:lnTo>
                  <a:lnTo>
                    <a:pt x="61" y="2"/>
                  </a:lnTo>
                  <a:lnTo>
                    <a:pt x="66" y="3"/>
                  </a:lnTo>
                  <a:lnTo>
                    <a:pt x="72" y="5"/>
                  </a:lnTo>
                  <a:lnTo>
                    <a:pt x="76" y="7"/>
                  </a:lnTo>
                  <a:lnTo>
                    <a:pt x="81" y="9"/>
                  </a:lnTo>
                  <a:lnTo>
                    <a:pt x="87" y="10"/>
                  </a:lnTo>
                  <a:lnTo>
                    <a:pt x="91" y="11"/>
                  </a:lnTo>
                  <a:lnTo>
                    <a:pt x="95" y="11"/>
                  </a:lnTo>
                  <a:lnTo>
                    <a:pt x="92" y="36"/>
                  </a:lnTo>
                  <a:lnTo>
                    <a:pt x="90" y="66"/>
                  </a:lnTo>
                  <a:lnTo>
                    <a:pt x="90" y="94"/>
                  </a:lnTo>
                  <a:lnTo>
                    <a:pt x="90" y="115"/>
                  </a:lnTo>
                </a:path>
              </a:pathLst>
            </a:custGeom>
            <a:noFill/>
            <a:ln w="0">
              <a:solidFill>
                <a:srgbClr val="000000"/>
              </a:solidFill>
              <a:round/>
              <a:headEnd/>
              <a:tailEnd/>
            </a:ln>
          </p:spPr>
          <p:txBody>
            <a:bodyPr/>
            <a:lstStyle/>
            <a:p>
              <a:endParaRPr lang="en-US"/>
            </a:p>
          </p:txBody>
        </p:sp>
        <p:sp>
          <p:nvSpPr>
            <p:cNvPr id="29744" name="Freeform 254"/>
            <p:cNvSpPr>
              <a:spLocks/>
            </p:cNvSpPr>
            <p:nvPr/>
          </p:nvSpPr>
          <p:spPr bwMode="auto">
            <a:xfrm>
              <a:off x="5195" y="2385"/>
              <a:ext cx="37" cy="39"/>
            </a:xfrm>
            <a:custGeom>
              <a:avLst/>
              <a:gdLst>
                <a:gd name="T0" fmla="*/ 15 w 91"/>
                <a:gd name="T1" fmla="*/ 12 h 109"/>
                <a:gd name="T2" fmla="*/ 13 w 91"/>
                <a:gd name="T3" fmla="*/ 13 h 109"/>
                <a:gd name="T4" fmla="*/ 11 w 91"/>
                <a:gd name="T5" fmla="*/ 13 h 109"/>
                <a:gd name="T6" fmla="*/ 9 w 91"/>
                <a:gd name="T7" fmla="*/ 13 h 109"/>
                <a:gd name="T8" fmla="*/ 7 w 91"/>
                <a:gd name="T9" fmla="*/ 13 h 109"/>
                <a:gd name="T10" fmla="*/ 5 w 91"/>
                <a:gd name="T11" fmla="*/ 14 h 109"/>
                <a:gd name="T12" fmla="*/ 3 w 91"/>
                <a:gd name="T13" fmla="*/ 14 h 109"/>
                <a:gd name="T14" fmla="*/ 1 w 91"/>
                <a:gd name="T15" fmla="*/ 14 h 109"/>
                <a:gd name="T16" fmla="*/ 0 w 91"/>
                <a:gd name="T17" fmla="*/ 14 h 109"/>
                <a:gd name="T18" fmla="*/ 0 w 91"/>
                <a:gd name="T19" fmla="*/ 11 h 109"/>
                <a:gd name="T20" fmla="*/ 1 w 91"/>
                <a:gd name="T21" fmla="*/ 6 h 109"/>
                <a:gd name="T22" fmla="*/ 2 w 91"/>
                <a:gd name="T23" fmla="*/ 3 h 109"/>
                <a:gd name="T24" fmla="*/ 2 w 91"/>
                <a:gd name="T25" fmla="*/ 1 h 109"/>
                <a:gd name="T26" fmla="*/ 3 w 91"/>
                <a:gd name="T27" fmla="*/ 1 h 109"/>
                <a:gd name="T28" fmla="*/ 4 w 91"/>
                <a:gd name="T29" fmla="*/ 1 h 109"/>
                <a:gd name="T30" fmla="*/ 5 w 91"/>
                <a:gd name="T31" fmla="*/ 1 h 109"/>
                <a:gd name="T32" fmla="*/ 6 w 91"/>
                <a:gd name="T33" fmla="*/ 1 h 109"/>
                <a:gd name="T34" fmla="*/ 7 w 91"/>
                <a:gd name="T35" fmla="*/ 1 h 109"/>
                <a:gd name="T36" fmla="*/ 7 w 91"/>
                <a:gd name="T37" fmla="*/ 0 h 109"/>
                <a:gd name="T38" fmla="*/ 8 w 91"/>
                <a:gd name="T39" fmla="*/ 0 h 109"/>
                <a:gd name="T40" fmla="*/ 9 w 91"/>
                <a:gd name="T41" fmla="*/ 0 h 109"/>
                <a:gd name="T42" fmla="*/ 9 w 91"/>
                <a:gd name="T43" fmla="*/ 1 h 109"/>
                <a:gd name="T44" fmla="*/ 10 w 91"/>
                <a:gd name="T45" fmla="*/ 3 h 109"/>
                <a:gd name="T46" fmla="*/ 11 w 91"/>
                <a:gd name="T47" fmla="*/ 5 h 109"/>
                <a:gd name="T48" fmla="*/ 12 w 91"/>
                <a:gd name="T49" fmla="*/ 7 h 109"/>
                <a:gd name="T50" fmla="*/ 13 w 91"/>
                <a:gd name="T51" fmla="*/ 8 h 109"/>
                <a:gd name="T52" fmla="*/ 13 w 91"/>
                <a:gd name="T53" fmla="*/ 10 h 109"/>
                <a:gd name="T54" fmla="*/ 14 w 91"/>
                <a:gd name="T55" fmla="*/ 11 h 109"/>
                <a:gd name="T56" fmla="*/ 15 w 91"/>
                <a:gd name="T57" fmla="*/ 12 h 10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1"/>
                <a:gd name="T88" fmla="*/ 0 h 109"/>
                <a:gd name="T89" fmla="*/ 91 w 91"/>
                <a:gd name="T90" fmla="*/ 109 h 10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1" h="109">
                  <a:moveTo>
                    <a:pt x="91" y="96"/>
                  </a:moveTo>
                  <a:lnTo>
                    <a:pt x="82" y="98"/>
                  </a:lnTo>
                  <a:lnTo>
                    <a:pt x="70" y="99"/>
                  </a:lnTo>
                  <a:lnTo>
                    <a:pt x="57" y="102"/>
                  </a:lnTo>
                  <a:lnTo>
                    <a:pt x="44" y="104"/>
                  </a:lnTo>
                  <a:lnTo>
                    <a:pt x="31" y="105"/>
                  </a:lnTo>
                  <a:lnTo>
                    <a:pt x="18" y="106"/>
                  </a:lnTo>
                  <a:lnTo>
                    <a:pt x="8" y="108"/>
                  </a:lnTo>
                  <a:lnTo>
                    <a:pt x="0" y="109"/>
                  </a:lnTo>
                  <a:lnTo>
                    <a:pt x="3" y="83"/>
                  </a:lnTo>
                  <a:lnTo>
                    <a:pt x="8" y="51"/>
                  </a:lnTo>
                  <a:lnTo>
                    <a:pt x="13" y="22"/>
                  </a:lnTo>
                  <a:lnTo>
                    <a:pt x="15" y="6"/>
                  </a:lnTo>
                  <a:lnTo>
                    <a:pt x="19" y="6"/>
                  </a:lnTo>
                  <a:lnTo>
                    <a:pt x="24" y="5"/>
                  </a:lnTo>
                  <a:lnTo>
                    <a:pt x="29" y="5"/>
                  </a:lnTo>
                  <a:lnTo>
                    <a:pt x="34" y="5"/>
                  </a:lnTo>
                  <a:lnTo>
                    <a:pt x="40" y="5"/>
                  </a:lnTo>
                  <a:lnTo>
                    <a:pt x="45" y="4"/>
                  </a:lnTo>
                  <a:lnTo>
                    <a:pt x="48" y="3"/>
                  </a:lnTo>
                  <a:lnTo>
                    <a:pt x="52" y="0"/>
                  </a:lnTo>
                  <a:lnTo>
                    <a:pt x="55" y="12"/>
                  </a:lnTo>
                  <a:lnTo>
                    <a:pt x="60" y="25"/>
                  </a:lnTo>
                  <a:lnTo>
                    <a:pt x="65" y="38"/>
                  </a:lnTo>
                  <a:lnTo>
                    <a:pt x="71" y="52"/>
                  </a:lnTo>
                  <a:lnTo>
                    <a:pt x="77" y="65"/>
                  </a:lnTo>
                  <a:lnTo>
                    <a:pt x="82" y="78"/>
                  </a:lnTo>
                  <a:lnTo>
                    <a:pt x="87" y="88"/>
                  </a:lnTo>
                  <a:lnTo>
                    <a:pt x="91" y="96"/>
                  </a:lnTo>
                  <a:close/>
                </a:path>
              </a:pathLst>
            </a:custGeom>
            <a:solidFill>
              <a:srgbClr val="FFFFFF"/>
            </a:solidFill>
            <a:ln w="9525">
              <a:noFill/>
              <a:round/>
              <a:headEnd/>
              <a:tailEnd/>
            </a:ln>
          </p:spPr>
          <p:txBody>
            <a:bodyPr/>
            <a:lstStyle/>
            <a:p>
              <a:endParaRPr lang="en-US"/>
            </a:p>
          </p:txBody>
        </p:sp>
        <p:sp>
          <p:nvSpPr>
            <p:cNvPr id="29745" name="Freeform 255"/>
            <p:cNvSpPr>
              <a:spLocks/>
            </p:cNvSpPr>
            <p:nvPr/>
          </p:nvSpPr>
          <p:spPr bwMode="auto">
            <a:xfrm>
              <a:off x="5195" y="2385"/>
              <a:ext cx="37" cy="39"/>
            </a:xfrm>
            <a:custGeom>
              <a:avLst/>
              <a:gdLst>
                <a:gd name="T0" fmla="*/ 15 w 91"/>
                <a:gd name="T1" fmla="*/ 12 h 109"/>
                <a:gd name="T2" fmla="*/ 15 w 91"/>
                <a:gd name="T3" fmla="*/ 12 h 109"/>
                <a:gd name="T4" fmla="*/ 13 w 91"/>
                <a:gd name="T5" fmla="*/ 13 h 109"/>
                <a:gd name="T6" fmla="*/ 11 w 91"/>
                <a:gd name="T7" fmla="*/ 13 h 109"/>
                <a:gd name="T8" fmla="*/ 9 w 91"/>
                <a:gd name="T9" fmla="*/ 13 h 109"/>
                <a:gd name="T10" fmla="*/ 7 w 91"/>
                <a:gd name="T11" fmla="*/ 13 h 109"/>
                <a:gd name="T12" fmla="*/ 5 w 91"/>
                <a:gd name="T13" fmla="*/ 14 h 109"/>
                <a:gd name="T14" fmla="*/ 3 w 91"/>
                <a:gd name="T15" fmla="*/ 14 h 109"/>
                <a:gd name="T16" fmla="*/ 1 w 91"/>
                <a:gd name="T17" fmla="*/ 14 h 109"/>
                <a:gd name="T18" fmla="*/ 0 w 91"/>
                <a:gd name="T19" fmla="*/ 14 h 109"/>
                <a:gd name="T20" fmla="*/ 0 w 91"/>
                <a:gd name="T21" fmla="*/ 14 h 109"/>
                <a:gd name="T22" fmla="*/ 0 w 91"/>
                <a:gd name="T23" fmla="*/ 11 h 109"/>
                <a:gd name="T24" fmla="*/ 1 w 91"/>
                <a:gd name="T25" fmla="*/ 6 h 109"/>
                <a:gd name="T26" fmla="*/ 2 w 91"/>
                <a:gd name="T27" fmla="*/ 3 h 109"/>
                <a:gd name="T28" fmla="*/ 2 w 91"/>
                <a:gd name="T29" fmla="*/ 1 h 109"/>
                <a:gd name="T30" fmla="*/ 2 w 91"/>
                <a:gd name="T31" fmla="*/ 1 h 109"/>
                <a:gd name="T32" fmla="*/ 3 w 91"/>
                <a:gd name="T33" fmla="*/ 1 h 109"/>
                <a:gd name="T34" fmla="*/ 4 w 91"/>
                <a:gd name="T35" fmla="*/ 1 h 109"/>
                <a:gd name="T36" fmla="*/ 5 w 91"/>
                <a:gd name="T37" fmla="*/ 1 h 109"/>
                <a:gd name="T38" fmla="*/ 6 w 91"/>
                <a:gd name="T39" fmla="*/ 1 h 109"/>
                <a:gd name="T40" fmla="*/ 7 w 91"/>
                <a:gd name="T41" fmla="*/ 1 h 109"/>
                <a:gd name="T42" fmla="*/ 7 w 91"/>
                <a:gd name="T43" fmla="*/ 0 h 109"/>
                <a:gd name="T44" fmla="*/ 8 w 91"/>
                <a:gd name="T45" fmla="*/ 0 h 109"/>
                <a:gd name="T46" fmla="*/ 9 w 91"/>
                <a:gd name="T47" fmla="*/ 0 h 109"/>
                <a:gd name="T48" fmla="*/ 9 w 91"/>
                <a:gd name="T49" fmla="*/ 0 h 109"/>
                <a:gd name="T50" fmla="*/ 9 w 91"/>
                <a:gd name="T51" fmla="*/ 1 h 109"/>
                <a:gd name="T52" fmla="*/ 10 w 91"/>
                <a:gd name="T53" fmla="*/ 3 h 109"/>
                <a:gd name="T54" fmla="*/ 11 w 91"/>
                <a:gd name="T55" fmla="*/ 5 h 109"/>
                <a:gd name="T56" fmla="*/ 12 w 91"/>
                <a:gd name="T57" fmla="*/ 7 h 109"/>
                <a:gd name="T58" fmla="*/ 13 w 91"/>
                <a:gd name="T59" fmla="*/ 8 h 109"/>
                <a:gd name="T60" fmla="*/ 13 w 91"/>
                <a:gd name="T61" fmla="*/ 10 h 109"/>
                <a:gd name="T62" fmla="*/ 14 w 91"/>
                <a:gd name="T63" fmla="*/ 11 h 109"/>
                <a:gd name="T64" fmla="*/ 15 w 91"/>
                <a:gd name="T65" fmla="*/ 12 h 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109"/>
                <a:gd name="T101" fmla="*/ 91 w 91"/>
                <a:gd name="T102" fmla="*/ 109 h 1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109">
                  <a:moveTo>
                    <a:pt x="91" y="96"/>
                  </a:moveTo>
                  <a:lnTo>
                    <a:pt x="91" y="96"/>
                  </a:lnTo>
                  <a:lnTo>
                    <a:pt x="82" y="98"/>
                  </a:lnTo>
                  <a:lnTo>
                    <a:pt x="70" y="99"/>
                  </a:lnTo>
                  <a:lnTo>
                    <a:pt x="57" y="102"/>
                  </a:lnTo>
                  <a:lnTo>
                    <a:pt x="44" y="104"/>
                  </a:lnTo>
                  <a:lnTo>
                    <a:pt x="31" y="105"/>
                  </a:lnTo>
                  <a:lnTo>
                    <a:pt x="18" y="106"/>
                  </a:lnTo>
                  <a:lnTo>
                    <a:pt x="8" y="108"/>
                  </a:lnTo>
                  <a:lnTo>
                    <a:pt x="0" y="109"/>
                  </a:lnTo>
                  <a:lnTo>
                    <a:pt x="3" y="83"/>
                  </a:lnTo>
                  <a:lnTo>
                    <a:pt x="8" y="51"/>
                  </a:lnTo>
                  <a:lnTo>
                    <a:pt x="13" y="22"/>
                  </a:lnTo>
                  <a:lnTo>
                    <a:pt x="15" y="6"/>
                  </a:lnTo>
                  <a:lnTo>
                    <a:pt x="19" y="6"/>
                  </a:lnTo>
                  <a:lnTo>
                    <a:pt x="24" y="5"/>
                  </a:lnTo>
                  <a:lnTo>
                    <a:pt x="29" y="5"/>
                  </a:lnTo>
                  <a:lnTo>
                    <a:pt x="34" y="5"/>
                  </a:lnTo>
                  <a:lnTo>
                    <a:pt x="40" y="5"/>
                  </a:lnTo>
                  <a:lnTo>
                    <a:pt x="45" y="4"/>
                  </a:lnTo>
                  <a:lnTo>
                    <a:pt x="48" y="3"/>
                  </a:lnTo>
                  <a:lnTo>
                    <a:pt x="52" y="0"/>
                  </a:lnTo>
                  <a:lnTo>
                    <a:pt x="55" y="12"/>
                  </a:lnTo>
                  <a:lnTo>
                    <a:pt x="60" y="25"/>
                  </a:lnTo>
                  <a:lnTo>
                    <a:pt x="65" y="38"/>
                  </a:lnTo>
                  <a:lnTo>
                    <a:pt x="71" y="52"/>
                  </a:lnTo>
                  <a:lnTo>
                    <a:pt x="77" y="65"/>
                  </a:lnTo>
                  <a:lnTo>
                    <a:pt x="82" y="78"/>
                  </a:lnTo>
                  <a:lnTo>
                    <a:pt x="87" y="88"/>
                  </a:lnTo>
                  <a:lnTo>
                    <a:pt x="91" y="96"/>
                  </a:lnTo>
                </a:path>
              </a:pathLst>
            </a:custGeom>
            <a:noFill/>
            <a:ln w="0">
              <a:solidFill>
                <a:srgbClr val="000000"/>
              </a:solidFill>
              <a:round/>
              <a:headEnd/>
              <a:tailEnd/>
            </a:ln>
          </p:spPr>
          <p:txBody>
            <a:bodyPr/>
            <a:lstStyle/>
            <a:p>
              <a:endParaRPr lang="en-US"/>
            </a:p>
          </p:txBody>
        </p:sp>
        <p:sp>
          <p:nvSpPr>
            <p:cNvPr id="29746" name="Freeform 256"/>
            <p:cNvSpPr>
              <a:spLocks/>
            </p:cNvSpPr>
            <p:nvPr/>
          </p:nvSpPr>
          <p:spPr bwMode="auto">
            <a:xfrm>
              <a:off x="5237" y="2371"/>
              <a:ext cx="45" cy="44"/>
            </a:xfrm>
            <a:custGeom>
              <a:avLst/>
              <a:gdLst>
                <a:gd name="T0" fmla="*/ 19 w 107"/>
                <a:gd name="T1" fmla="*/ 9 h 123"/>
                <a:gd name="T2" fmla="*/ 18 w 107"/>
                <a:gd name="T3" fmla="*/ 10 h 123"/>
                <a:gd name="T4" fmla="*/ 16 w 107"/>
                <a:gd name="T5" fmla="*/ 11 h 123"/>
                <a:gd name="T6" fmla="*/ 14 w 107"/>
                <a:gd name="T7" fmla="*/ 11 h 123"/>
                <a:gd name="T8" fmla="*/ 12 w 107"/>
                <a:gd name="T9" fmla="*/ 13 h 123"/>
                <a:gd name="T10" fmla="*/ 10 w 107"/>
                <a:gd name="T11" fmla="*/ 14 h 123"/>
                <a:gd name="T12" fmla="*/ 8 w 107"/>
                <a:gd name="T13" fmla="*/ 14 h 123"/>
                <a:gd name="T14" fmla="*/ 7 w 107"/>
                <a:gd name="T15" fmla="*/ 15 h 123"/>
                <a:gd name="T16" fmla="*/ 5 w 107"/>
                <a:gd name="T17" fmla="*/ 16 h 123"/>
                <a:gd name="T18" fmla="*/ 4 w 107"/>
                <a:gd name="T19" fmla="*/ 13 h 123"/>
                <a:gd name="T20" fmla="*/ 2 w 107"/>
                <a:gd name="T21" fmla="*/ 9 h 123"/>
                <a:gd name="T22" fmla="*/ 1 w 107"/>
                <a:gd name="T23" fmla="*/ 5 h 123"/>
                <a:gd name="T24" fmla="*/ 0 w 107"/>
                <a:gd name="T25" fmla="*/ 3 h 123"/>
                <a:gd name="T26" fmla="*/ 1 w 107"/>
                <a:gd name="T27" fmla="*/ 2 h 123"/>
                <a:gd name="T28" fmla="*/ 3 w 107"/>
                <a:gd name="T29" fmla="*/ 1 h 123"/>
                <a:gd name="T30" fmla="*/ 5 w 107"/>
                <a:gd name="T31" fmla="*/ 1 h 123"/>
                <a:gd name="T32" fmla="*/ 5 w 107"/>
                <a:gd name="T33" fmla="*/ 0 h 123"/>
                <a:gd name="T34" fmla="*/ 7 w 107"/>
                <a:gd name="T35" fmla="*/ 1 h 123"/>
                <a:gd name="T36" fmla="*/ 9 w 107"/>
                <a:gd name="T37" fmla="*/ 3 h 123"/>
                <a:gd name="T38" fmla="*/ 11 w 107"/>
                <a:gd name="T39" fmla="*/ 4 h 123"/>
                <a:gd name="T40" fmla="*/ 13 w 107"/>
                <a:gd name="T41" fmla="*/ 5 h 123"/>
                <a:gd name="T42" fmla="*/ 14 w 107"/>
                <a:gd name="T43" fmla="*/ 6 h 123"/>
                <a:gd name="T44" fmla="*/ 16 w 107"/>
                <a:gd name="T45" fmla="*/ 8 h 123"/>
                <a:gd name="T46" fmla="*/ 18 w 107"/>
                <a:gd name="T47" fmla="*/ 8 h 123"/>
                <a:gd name="T48" fmla="*/ 19 w 107"/>
                <a:gd name="T49" fmla="*/ 9 h 12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7"/>
                <a:gd name="T76" fmla="*/ 0 h 123"/>
                <a:gd name="T77" fmla="*/ 107 w 107"/>
                <a:gd name="T78" fmla="*/ 123 h 12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7" h="123">
                  <a:moveTo>
                    <a:pt x="107" y="71"/>
                  </a:moveTo>
                  <a:lnTo>
                    <a:pt x="100" y="76"/>
                  </a:lnTo>
                  <a:lnTo>
                    <a:pt x="91" y="83"/>
                  </a:lnTo>
                  <a:lnTo>
                    <a:pt x="79" y="90"/>
                  </a:lnTo>
                  <a:lnTo>
                    <a:pt x="68" y="98"/>
                  </a:lnTo>
                  <a:lnTo>
                    <a:pt x="56" y="106"/>
                  </a:lnTo>
                  <a:lnTo>
                    <a:pt x="45" y="113"/>
                  </a:lnTo>
                  <a:lnTo>
                    <a:pt x="37" y="119"/>
                  </a:lnTo>
                  <a:lnTo>
                    <a:pt x="30" y="123"/>
                  </a:lnTo>
                  <a:lnTo>
                    <a:pt x="22" y="98"/>
                  </a:lnTo>
                  <a:lnTo>
                    <a:pt x="13" y="66"/>
                  </a:lnTo>
                  <a:lnTo>
                    <a:pt x="5" y="38"/>
                  </a:lnTo>
                  <a:lnTo>
                    <a:pt x="0" y="22"/>
                  </a:lnTo>
                  <a:lnTo>
                    <a:pt x="8" y="18"/>
                  </a:lnTo>
                  <a:lnTo>
                    <a:pt x="17" y="12"/>
                  </a:lnTo>
                  <a:lnTo>
                    <a:pt x="26" y="6"/>
                  </a:lnTo>
                  <a:lnTo>
                    <a:pt x="31" y="0"/>
                  </a:lnTo>
                  <a:lnTo>
                    <a:pt x="39" y="10"/>
                  </a:lnTo>
                  <a:lnTo>
                    <a:pt x="49" y="19"/>
                  </a:lnTo>
                  <a:lnTo>
                    <a:pt x="60" y="29"/>
                  </a:lnTo>
                  <a:lnTo>
                    <a:pt x="71" y="40"/>
                  </a:lnTo>
                  <a:lnTo>
                    <a:pt x="82" y="49"/>
                  </a:lnTo>
                  <a:lnTo>
                    <a:pt x="92" y="58"/>
                  </a:lnTo>
                  <a:lnTo>
                    <a:pt x="100" y="65"/>
                  </a:lnTo>
                  <a:lnTo>
                    <a:pt x="107" y="71"/>
                  </a:lnTo>
                  <a:close/>
                </a:path>
              </a:pathLst>
            </a:custGeom>
            <a:solidFill>
              <a:srgbClr val="FFFFFF"/>
            </a:solidFill>
            <a:ln w="9525">
              <a:noFill/>
              <a:round/>
              <a:headEnd/>
              <a:tailEnd/>
            </a:ln>
          </p:spPr>
          <p:txBody>
            <a:bodyPr/>
            <a:lstStyle/>
            <a:p>
              <a:endParaRPr lang="en-US"/>
            </a:p>
          </p:txBody>
        </p:sp>
        <p:sp>
          <p:nvSpPr>
            <p:cNvPr id="29747" name="Freeform 257"/>
            <p:cNvSpPr>
              <a:spLocks/>
            </p:cNvSpPr>
            <p:nvPr/>
          </p:nvSpPr>
          <p:spPr bwMode="auto">
            <a:xfrm>
              <a:off x="5237" y="2371"/>
              <a:ext cx="45" cy="44"/>
            </a:xfrm>
            <a:custGeom>
              <a:avLst/>
              <a:gdLst>
                <a:gd name="T0" fmla="*/ 19 w 107"/>
                <a:gd name="T1" fmla="*/ 9 h 123"/>
                <a:gd name="T2" fmla="*/ 19 w 107"/>
                <a:gd name="T3" fmla="*/ 9 h 123"/>
                <a:gd name="T4" fmla="*/ 18 w 107"/>
                <a:gd name="T5" fmla="*/ 10 h 123"/>
                <a:gd name="T6" fmla="*/ 16 w 107"/>
                <a:gd name="T7" fmla="*/ 11 h 123"/>
                <a:gd name="T8" fmla="*/ 14 w 107"/>
                <a:gd name="T9" fmla="*/ 11 h 123"/>
                <a:gd name="T10" fmla="*/ 12 w 107"/>
                <a:gd name="T11" fmla="*/ 13 h 123"/>
                <a:gd name="T12" fmla="*/ 10 w 107"/>
                <a:gd name="T13" fmla="*/ 14 h 123"/>
                <a:gd name="T14" fmla="*/ 8 w 107"/>
                <a:gd name="T15" fmla="*/ 14 h 123"/>
                <a:gd name="T16" fmla="*/ 7 w 107"/>
                <a:gd name="T17" fmla="*/ 15 h 123"/>
                <a:gd name="T18" fmla="*/ 5 w 107"/>
                <a:gd name="T19" fmla="*/ 16 h 123"/>
                <a:gd name="T20" fmla="*/ 5 w 107"/>
                <a:gd name="T21" fmla="*/ 16 h 123"/>
                <a:gd name="T22" fmla="*/ 4 w 107"/>
                <a:gd name="T23" fmla="*/ 13 h 123"/>
                <a:gd name="T24" fmla="*/ 2 w 107"/>
                <a:gd name="T25" fmla="*/ 9 h 123"/>
                <a:gd name="T26" fmla="*/ 1 w 107"/>
                <a:gd name="T27" fmla="*/ 5 h 123"/>
                <a:gd name="T28" fmla="*/ 0 w 107"/>
                <a:gd name="T29" fmla="*/ 3 h 123"/>
                <a:gd name="T30" fmla="*/ 0 w 107"/>
                <a:gd name="T31" fmla="*/ 3 h 123"/>
                <a:gd name="T32" fmla="*/ 1 w 107"/>
                <a:gd name="T33" fmla="*/ 2 h 123"/>
                <a:gd name="T34" fmla="*/ 3 w 107"/>
                <a:gd name="T35" fmla="*/ 1 h 123"/>
                <a:gd name="T36" fmla="*/ 5 w 107"/>
                <a:gd name="T37" fmla="*/ 1 h 123"/>
                <a:gd name="T38" fmla="*/ 5 w 107"/>
                <a:gd name="T39" fmla="*/ 0 h 123"/>
                <a:gd name="T40" fmla="*/ 5 w 107"/>
                <a:gd name="T41" fmla="*/ 0 h 123"/>
                <a:gd name="T42" fmla="*/ 7 w 107"/>
                <a:gd name="T43" fmla="*/ 1 h 123"/>
                <a:gd name="T44" fmla="*/ 9 w 107"/>
                <a:gd name="T45" fmla="*/ 3 h 123"/>
                <a:gd name="T46" fmla="*/ 11 w 107"/>
                <a:gd name="T47" fmla="*/ 4 h 123"/>
                <a:gd name="T48" fmla="*/ 13 w 107"/>
                <a:gd name="T49" fmla="*/ 5 h 123"/>
                <a:gd name="T50" fmla="*/ 14 w 107"/>
                <a:gd name="T51" fmla="*/ 6 h 123"/>
                <a:gd name="T52" fmla="*/ 16 w 107"/>
                <a:gd name="T53" fmla="*/ 8 h 123"/>
                <a:gd name="T54" fmla="*/ 18 w 107"/>
                <a:gd name="T55" fmla="*/ 8 h 123"/>
                <a:gd name="T56" fmla="*/ 19 w 107"/>
                <a:gd name="T57" fmla="*/ 9 h 12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7"/>
                <a:gd name="T88" fmla="*/ 0 h 123"/>
                <a:gd name="T89" fmla="*/ 107 w 107"/>
                <a:gd name="T90" fmla="*/ 123 h 12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7" h="123">
                  <a:moveTo>
                    <a:pt x="107" y="71"/>
                  </a:moveTo>
                  <a:lnTo>
                    <a:pt x="107" y="71"/>
                  </a:lnTo>
                  <a:lnTo>
                    <a:pt x="100" y="76"/>
                  </a:lnTo>
                  <a:lnTo>
                    <a:pt x="91" y="83"/>
                  </a:lnTo>
                  <a:lnTo>
                    <a:pt x="79" y="90"/>
                  </a:lnTo>
                  <a:lnTo>
                    <a:pt x="68" y="98"/>
                  </a:lnTo>
                  <a:lnTo>
                    <a:pt x="56" y="106"/>
                  </a:lnTo>
                  <a:lnTo>
                    <a:pt x="45" y="113"/>
                  </a:lnTo>
                  <a:lnTo>
                    <a:pt x="37" y="119"/>
                  </a:lnTo>
                  <a:lnTo>
                    <a:pt x="30" y="123"/>
                  </a:lnTo>
                  <a:lnTo>
                    <a:pt x="22" y="98"/>
                  </a:lnTo>
                  <a:lnTo>
                    <a:pt x="13" y="66"/>
                  </a:lnTo>
                  <a:lnTo>
                    <a:pt x="5" y="38"/>
                  </a:lnTo>
                  <a:lnTo>
                    <a:pt x="0" y="22"/>
                  </a:lnTo>
                  <a:lnTo>
                    <a:pt x="8" y="18"/>
                  </a:lnTo>
                  <a:lnTo>
                    <a:pt x="17" y="12"/>
                  </a:lnTo>
                  <a:lnTo>
                    <a:pt x="26" y="6"/>
                  </a:lnTo>
                  <a:lnTo>
                    <a:pt x="31" y="0"/>
                  </a:lnTo>
                  <a:lnTo>
                    <a:pt x="39" y="10"/>
                  </a:lnTo>
                  <a:lnTo>
                    <a:pt x="49" y="19"/>
                  </a:lnTo>
                  <a:lnTo>
                    <a:pt x="60" y="29"/>
                  </a:lnTo>
                  <a:lnTo>
                    <a:pt x="71" y="40"/>
                  </a:lnTo>
                  <a:lnTo>
                    <a:pt x="82" y="49"/>
                  </a:lnTo>
                  <a:lnTo>
                    <a:pt x="92" y="58"/>
                  </a:lnTo>
                  <a:lnTo>
                    <a:pt x="100" y="65"/>
                  </a:lnTo>
                  <a:lnTo>
                    <a:pt x="107" y="71"/>
                  </a:lnTo>
                </a:path>
              </a:pathLst>
            </a:custGeom>
            <a:noFill/>
            <a:ln w="0">
              <a:solidFill>
                <a:srgbClr val="000000"/>
              </a:solidFill>
              <a:round/>
              <a:headEnd/>
              <a:tailEnd/>
            </a:ln>
          </p:spPr>
          <p:txBody>
            <a:bodyPr/>
            <a:lstStyle/>
            <a:p>
              <a:endParaRPr lang="en-US"/>
            </a:p>
          </p:txBody>
        </p:sp>
        <p:sp>
          <p:nvSpPr>
            <p:cNvPr id="29748" name="Freeform 258"/>
            <p:cNvSpPr>
              <a:spLocks/>
            </p:cNvSpPr>
            <p:nvPr/>
          </p:nvSpPr>
          <p:spPr bwMode="auto">
            <a:xfrm>
              <a:off x="5264" y="2348"/>
              <a:ext cx="48" cy="40"/>
            </a:xfrm>
            <a:custGeom>
              <a:avLst/>
              <a:gdLst>
                <a:gd name="T0" fmla="*/ 20 w 117"/>
                <a:gd name="T1" fmla="*/ 4 h 111"/>
                <a:gd name="T2" fmla="*/ 19 w 117"/>
                <a:gd name="T3" fmla="*/ 5 h 111"/>
                <a:gd name="T4" fmla="*/ 18 w 117"/>
                <a:gd name="T5" fmla="*/ 6 h 111"/>
                <a:gd name="T6" fmla="*/ 17 w 117"/>
                <a:gd name="T7" fmla="*/ 8 h 111"/>
                <a:gd name="T8" fmla="*/ 16 w 117"/>
                <a:gd name="T9" fmla="*/ 9 h 111"/>
                <a:gd name="T10" fmla="*/ 14 w 117"/>
                <a:gd name="T11" fmla="*/ 11 h 111"/>
                <a:gd name="T12" fmla="*/ 13 w 117"/>
                <a:gd name="T13" fmla="*/ 13 h 111"/>
                <a:gd name="T14" fmla="*/ 12 w 117"/>
                <a:gd name="T15" fmla="*/ 13 h 111"/>
                <a:gd name="T16" fmla="*/ 11 w 117"/>
                <a:gd name="T17" fmla="*/ 14 h 111"/>
                <a:gd name="T18" fmla="*/ 10 w 117"/>
                <a:gd name="T19" fmla="*/ 13 h 111"/>
                <a:gd name="T20" fmla="*/ 9 w 117"/>
                <a:gd name="T21" fmla="*/ 12 h 111"/>
                <a:gd name="T22" fmla="*/ 7 w 117"/>
                <a:gd name="T23" fmla="*/ 10 h 111"/>
                <a:gd name="T24" fmla="*/ 5 w 117"/>
                <a:gd name="T25" fmla="*/ 9 h 111"/>
                <a:gd name="T26" fmla="*/ 3 w 117"/>
                <a:gd name="T27" fmla="*/ 7 h 111"/>
                <a:gd name="T28" fmla="*/ 2 w 117"/>
                <a:gd name="T29" fmla="*/ 6 h 111"/>
                <a:gd name="T30" fmla="*/ 0 w 117"/>
                <a:gd name="T31" fmla="*/ 5 h 111"/>
                <a:gd name="T32" fmla="*/ 0 w 117"/>
                <a:gd name="T33" fmla="*/ 4 h 111"/>
                <a:gd name="T34" fmla="*/ 1 w 117"/>
                <a:gd name="T35" fmla="*/ 3 h 111"/>
                <a:gd name="T36" fmla="*/ 2 w 117"/>
                <a:gd name="T37" fmla="*/ 2 h 111"/>
                <a:gd name="T38" fmla="*/ 3 w 117"/>
                <a:gd name="T39" fmla="*/ 1 h 111"/>
                <a:gd name="T40" fmla="*/ 3 w 117"/>
                <a:gd name="T41" fmla="*/ 0 h 111"/>
                <a:gd name="T42" fmla="*/ 5 w 117"/>
                <a:gd name="T43" fmla="*/ 1 h 111"/>
                <a:gd name="T44" fmla="*/ 7 w 117"/>
                <a:gd name="T45" fmla="*/ 1 h 111"/>
                <a:gd name="T46" fmla="*/ 9 w 117"/>
                <a:gd name="T47" fmla="*/ 2 h 111"/>
                <a:gd name="T48" fmla="*/ 12 w 117"/>
                <a:gd name="T49" fmla="*/ 2 h 111"/>
                <a:gd name="T50" fmla="*/ 14 w 117"/>
                <a:gd name="T51" fmla="*/ 3 h 111"/>
                <a:gd name="T52" fmla="*/ 16 w 117"/>
                <a:gd name="T53" fmla="*/ 3 h 111"/>
                <a:gd name="T54" fmla="*/ 18 w 117"/>
                <a:gd name="T55" fmla="*/ 4 h 111"/>
                <a:gd name="T56" fmla="*/ 20 w 117"/>
                <a:gd name="T57" fmla="*/ 4 h 11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7"/>
                <a:gd name="T88" fmla="*/ 0 h 111"/>
                <a:gd name="T89" fmla="*/ 117 w 117"/>
                <a:gd name="T90" fmla="*/ 111 h 11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7" h="111">
                  <a:moveTo>
                    <a:pt x="117" y="31"/>
                  </a:moveTo>
                  <a:lnTo>
                    <a:pt x="114" y="39"/>
                  </a:lnTo>
                  <a:lnTo>
                    <a:pt x="108" y="50"/>
                  </a:lnTo>
                  <a:lnTo>
                    <a:pt x="101" y="61"/>
                  </a:lnTo>
                  <a:lnTo>
                    <a:pt x="93" y="73"/>
                  </a:lnTo>
                  <a:lnTo>
                    <a:pt x="86" y="84"/>
                  </a:lnTo>
                  <a:lnTo>
                    <a:pt x="79" y="96"/>
                  </a:lnTo>
                  <a:lnTo>
                    <a:pt x="73" y="104"/>
                  </a:lnTo>
                  <a:lnTo>
                    <a:pt x="69" y="111"/>
                  </a:lnTo>
                  <a:lnTo>
                    <a:pt x="61" y="103"/>
                  </a:lnTo>
                  <a:lnTo>
                    <a:pt x="51" y="91"/>
                  </a:lnTo>
                  <a:lnTo>
                    <a:pt x="40" y="79"/>
                  </a:lnTo>
                  <a:lnTo>
                    <a:pt x="30" y="67"/>
                  </a:lnTo>
                  <a:lnTo>
                    <a:pt x="19" y="55"/>
                  </a:lnTo>
                  <a:lnTo>
                    <a:pt x="10" y="45"/>
                  </a:lnTo>
                  <a:lnTo>
                    <a:pt x="3" y="37"/>
                  </a:lnTo>
                  <a:lnTo>
                    <a:pt x="0" y="32"/>
                  </a:lnTo>
                  <a:lnTo>
                    <a:pt x="4" y="25"/>
                  </a:lnTo>
                  <a:lnTo>
                    <a:pt x="11" y="16"/>
                  </a:lnTo>
                  <a:lnTo>
                    <a:pt x="17" y="7"/>
                  </a:lnTo>
                  <a:lnTo>
                    <a:pt x="19" y="0"/>
                  </a:lnTo>
                  <a:lnTo>
                    <a:pt x="31" y="5"/>
                  </a:lnTo>
                  <a:lnTo>
                    <a:pt x="43" y="9"/>
                  </a:lnTo>
                  <a:lnTo>
                    <a:pt x="57" y="14"/>
                  </a:lnTo>
                  <a:lnTo>
                    <a:pt x="71" y="18"/>
                  </a:lnTo>
                  <a:lnTo>
                    <a:pt x="85" y="23"/>
                  </a:lnTo>
                  <a:lnTo>
                    <a:pt x="97" y="26"/>
                  </a:lnTo>
                  <a:lnTo>
                    <a:pt x="109" y="29"/>
                  </a:lnTo>
                  <a:lnTo>
                    <a:pt x="117" y="31"/>
                  </a:lnTo>
                  <a:close/>
                </a:path>
              </a:pathLst>
            </a:custGeom>
            <a:solidFill>
              <a:srgbClr val="FFFFFF"/>
            </a:solidFill>
            <a:ln w="9525">
              <a:noFill/>
              <a:round/>
              <a:headEnd/>
              <a:tailEnd/>
            </a:ln>
          </p:spPr>
          <p:txBody>
            <a:bodyPr/>
            <a:lstStyle/>
            <a:p>
              <a:endParaRPr lang="en-US"/>
            </a:p>
          </p:txBody>
        </p:sp>
        <p:sp>
          <p:nvSpPr>
            <p:cNvPr id="29749" name="Freeform 259"/>
            <p:cNvSpPr>
              <a:spLocks/>
            </p:cNvSpPr>
            <p:nvPr/>
          </p:nvSpPr>
          <p:spPr bwMode="auto">
            <a:xfrm>
              <a:off x="5264" y="2348"/>
              <a:ext cx="48" cy="40"/>
            </a:xfrm>
            <a:custGeom>
              <a:avLst/>
              <a:gdLst>
                <a:gd name="T0" fmla="*/ 20 w 117"/>
                <a:gd name="T1" fmla="*/ 4 h 111"/>
                <a:gd name="T2" fmla="*/ 20 w 117"/>
                <a:gd name="T3" fmla="*/ 4 h 111"/>
                <a:gd name="T4" fmla="*/ 19 w 117"/>
                <a:gd name="T5" fmla="*/ 5 h 111"/>
                <a:gd name="T6" fmla="*/ 18 w 117"/>
                <a:gd name="T7" fmla="*/ 6 h 111"/>
                <a:gd name="T8" fmla="*/ 17 w 117"/>
                <a:gd name="T9" fmla="*/ 8 h 111"/>
                <a:gd name="T10" fmla="*/ 16 w 117"/>
                <a:gd name="T11" fmla="*/ 9 h 111"/>
                <a:gd name="T12" fmla="*/ 14 w 117"/>
                <a:gd name="T13" fmla="*/ 11 h 111"/>
                <a:gd name="T14" fmla="*/ 13 w 117"/>
                <a:gd name="T15" fmla="*/ 13 h 111"/>
                <a:gd name="T16" fmla="*/ 12 w 117"/>
                <a:gd name="T17" fmla="*/ 13 h 111"/>
                <a:gd name="T18" fmla="*/ 11 w 117"/>
                <a:gd name="T19" fmla="*/ 14 h 111"/>
                <a:gd name="T20" fmla="*/ 11 w 117"/>
                <a:gd name="T21" fmla="*/ 14 h 111"/>
                <a:gd name="T22" fmla="*/ 10 w 117"/>
                <a:gd name="T23" fmla="*/ 13 h 111"/>
                <a:gd name="T24" fmla="*/ 9 w 117"/>
                <a:gd name="T25" fmla="*/ 12 h 111"/>
                <a:gd name="T26" fmla="*/ 7 w 117"/>
                <a:gd name="T27" fmla="*/ 10 h 111"/>
                <a:gd name="T28" fmla="*/ 5 w 117"/>
                <a:gd name="T29" fmla="*/ 9 h 111"/>
                <a:gd name="T30" fmla="*/ 3 w 117"/>
                <a:gd name="T31" fmla="*/ 7 h 111"/>
                <a:gd name="T32" fmla="*/ 2 w 117"/>
                <a:gd name="T33" fmla="*/ 6 h 111"/>
                <a:gd name="T34" fmla="*/ 0 w 117"/>
                <a:gd name="T35" fmla="*/ 5 h 111"/>
                <a:gd name="T36" fmla="*/ 0 w 117"/>
                <a:gd name="T37" fmla="*/ 4 h 111"/>
                <a:gd name="T38" fmla="*/ 0 w 117"/>
                <a:gd name="T39" fmla="*/ 4 h 111"/>
                <a:gd name="T40" fmla="*/ 1 w 117"/>
                <a:gd name="T41" fmla="*/ 3 h 111"/>
                <a:gd name="T42" fmla="*/ 2 w 117"/>
                <a:gd name="T43" fmla="*/ 2 h 111"/>
                <a:gd name="T44" fmla="*/ 3 w 117"/>
                <a:gd name="T45" fmla="*/ 1 h 111"/>
                <a:gd name="T46" fmla="*/ 3 w 117"/>
                <a:gd name="T47" fmla="*/ 0 h 111"/>
                <a:gd name="T48" fmla="*/ 3 w 117"/>
                <a:gd name="T49" fmla="*/ 0 h 111"/>
                <a:gd name="T50" fmla="*/ 5 w 117"/>
                <a:gd name="T51" fmla="*/ 1 h 111"/>
                <a:gd name="T52" fmla="*/ 7 w 117"/>
                <a:gd name="T53" fmla="*/ 1 h 111"/>
                <a:gd name="T54" fmla="*/ 9 w 117"/>
                <a:gd name="T55" fmla="*/ 2 h 111"/>
                <a:gd name="T56" fmla="*/ 12 w 117"/>
                <a:gd name="T57" fmla="*/ 2 h 111"/>
                <a:gd name="T58" fmla="*/ 14 w 117"/>
                <a:gd name="T59" fmla="*/ 3 h 111"/>
                <a:gd name="T60" fmla="*/ 16 w 117"/>
                <a:gd name="T61" fmla="*/ 3 h 111"/>
                <a:gd name="T62" fmla="*/ 18 w 117"/>
                <a:gd name="T63" fmla="*/ 4 h 111"/>
                <a:gd name="T64" fmla="*/ 20 w 117"/>
                <a:gd name="T65" fmla="*/ 4 h 1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7"/>
                <a:gd name="T100" fmla="*/ 0 h 111"/>
                <a:gd name="T101" fmla="*/ 117 w 117"/>
                <a:gd name="T102" fmla="*/ 111 h 1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7" h="111">
                  <a:moveTo>
                    <a:pt x="117" y="31"/>
                  </a:moveTo>
                  <a:lnTo>
                    <a:pt x="117" y="31"/>
                  </a:lnTo>
                  <a:lnTo>
                    <a:pt x="114" y="39"/>
                  </a:lnTo>
                  <a:lnTo>
                    <a:pt x="108" y="50"/>
                  </a:lnTo>
                  <a:lnTo>
                    <a:pt x="101" y="61"/>
                  </a:lnTo>
                  <a:lnTo>
                    <a:pt x="93" y="73"/>
                  </a:lnTo>
                  <a:lnTo>
                    <a:pt x="86" y="84"/>
                  </a:lnTo>
                  <a:lnTo>
                    <a:pt x="79" y="96"/>
                  </a:lnTo>
                  <a:lnTo>
                    <a:pt x="73" y="104"/>
                  </a:lnTo>
                  <a:lnTo>
                    <a:pt x="69" y="111"/>
                  </a:lnTo>
                  <a:lnTo>
                    <a:pt x="61" y="103"/>
                  </a:lnTo>
                  <a:lnTo>
                    <a:pt x="51" y="91"/>
                  </a:lnTo>
                  <a:lnTo>
                    <a:pt x="40" y="79"/>
                  </a:lnTo>
                  <a:lnTo>
                    <a:pt x="30" y="67"/>
                  </a:lnTo>
                  <a:lnTo>
                    <a:pt x="19" y="55"/>
                  </a:lnTo>
                  <a:lnTo>
                    <a:pt x="10" y="45"/>
                  </a:lnTo>
                  <a:lnTo>
                    <a:pt x="3" y="37"/>
                  </a:lnTo>
                  <a:lnTo>
                    <a:pt x="0" y="32"/>
                  </a:lnTo>
                  <a:lnTo>
                    <a:pt x="4" y="25"/>
                  </a:lnTo>
                  <a:lnTo>
                    <a:pt x="11" y="16"/>
                  </a:lnTo>
                  <a:lnTo>
                    <a:pt x="17" y="7"/>
                  </a:lnTo>
                  <a:lnTo>
                    <a:pt x="19" y="0"/>
                  </a:lnTo>
                  <a:lnTo>
                    <a:pt x="31" y="5"/>
                  </a:lnTo>
                  <a:lnTo>
                    <a:pt x="43" y="9"/>
                  </a:lnTo>
                  <a:lnTo>
                    <a:pt x="57" y="14"/>
                  </a:lnTo>
                  <a:lnTo>
                    <a:pt x="71" y="18"/>
                  </a:lnTo>
                  <a:lnTo>
                    <a:pt x="85" y="23"/>
                  </a:lnTo>
                  <a:lnTo>
                    <a:pt x="97" y="26"/>
                  </a:lnTo>
                  <a:lnTo>
                    <a:pt x="109" y="29"/>
                  </a:lnTo>
                  <a:lnTo>
                    <a:pt x="117" y="31"/>
                  </a:lnTo>
                </a:path>
              </a:pathLst>
            </a:custGeom>
            <a:noFill/>
            <a:ln w="0">
              <a:solidFill>
                <a:srgbClr val="000000"/>
              </a:solidFill>
              <a:round/>
              <a:headEnd/>
              <a:tailEnd/>
            </a:ln>
          </p:spPr>
          <p:txBody>
            <a:bodyPr/>
            <a:lstStyle/>
            <a:p>
              <a:endParaRPr lang="en-US"/>
            </a:p>
          </p:txBody>
        </p:sp>
        <p:sp>
          <p:nvSpPr>
            <p:cNvPr id="29750" name="Freeform 260"/>
            <p:cNvSpPr>
              <a:spLocks/>
            </p:cNvSpPr>
            <p:nvPr/>
          </p:nvSpPr>
          <p:spPr bwMode="auto">
            <a:xfrm>
              <a:off x="5282" y="2315"/>
              <a:ext cx="46" cy="33"/>
            </a:xfrm>
            <a:custGeom>
              <a:avLst/>
              <a:gdLst>
                <a:gd name="T0" fmla="*/ 19 w 111"/>
                <a:gd name="T1" fmla="*/ 0 h 91"/>
                <a:gd name="T2" fmla="*/ 19 w 111"/>
                <a:gd name="T3" fmla="*/ 3 h 91"/>
                <a:gd name="T4" fmla="*/ 17 w 111"/>
                <a:gd name="T5" fmla="*/ 6 h 91"/>
                <a:gd name="T6" fmla="*/ 17 w 111"/>
                <a:gd name="T7" fmla="*/ 10 h 91"/>
                <a:gd name="T8" fmla="*/ 16 w 111"/>
                <a:gd name="T9" fmla="*/ 12 h 91"/>
                <a:gd name="T10" fmla="*/ 14 w 111"/>
                <a:gd name="T11" fmla="*/ 11 h 91"/>
                <a:gd name="T12" fmla="*/ 12 w 111"/>
                <a:gd name="T13" fmla="*/ 11 h 91"/>
                <a:gd name="T14" fmla="*/ 10 w 111"/>
                <a:gd name="T15" fmla="*/ 9 h 91"/>
                <a:gd name="T16" fmla="*/ 7 w 111"/>
                <a:gd name="T17" fmla="*/ 8 h 91"/>
                <a:gd name="T18" fmla="*/ 5 w 111"/>
                <a:gd name="T19" fmla="*/ 7 h 91"/>
                <a:gd name="T20" fmla="*/ 2 w 111"/>
                <a:gd name="T21" fmla="*/ 7 h 91"/>
                <a:gd name="T22" fmla="*/ 1 w 111"/>
                <a:gd name="T23" fmla="*/ 6 h 91"/>
                <a:gd name="T24" fmla="*/ 0 w 111"/>
                <a:gd name="T25" fmla="*/ 5 h 91"/>
                <a:gd name="T26" fmla="*/ 0 w 111"/>
                <a:gd name="T27" fmla="*/ 4 h 91"/>
                <a:gd name="T28" fmla="*/ 1 w 111"/>
                <a:gd name="T29" fmla="*/ 3 h 91"/>
                <a:gd name="T30" fmla="*/ 1 w 111"/>
                <a:gd name="T31" fmla="*/ 1 h 91"/>
                <a:gd name="T32" fmla="*/ 1 w 111"/>
                <a:gd name="T33" fmla="*/ 0 h 91"/>
                <a:gd name="T34" fmla="*/ 3 w 111"/>
                <a:gd name="T35" fmla="*/ 0 h 91"/>
                <a:gd name="T36" fmla="*/ 6 w 111"/>
                <a:gd name="T37" fmla="*/ 0 h 91"/>
                <a:gd name="T38" fmla="*/ 8 w 111"/>
                <a:gd name="T39" fmla="*/ 0 h 91"/>
                <a:gd name="T40" fmla="*/ 11 w 111"/>
                <a:gd name="T41" fmla="*/ 0 h 91"/>
                <a:gd name="T42" fmla="*/ 13 w 111"/>
                <a:gd name="T43" fmla="*/ 0 h 91"/>
                <a:gd name="T44" fmla="*/ 15 w 111"/>
                <a:gd name="T45" fmla="*/ 0 h 91"/>
                <a:gd name="T46" fmla="*/ 17 w 111"/>
                <a:gd name="T47" fmla="*/ 0 h 91"/>
                <a:gd name="T48" fmla="*/ 19 w 111"/>
                <a:gd name="T49" fmla="*/ 0 h 9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1"/>
                <a:gd name="T76" fmla="*/ 0 h 91"/>
                <a:gd name="T77" fmla="*/ 111 w 111"/>
                <a:gd name="T78" fmla="*/ 91 h 9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1" h="91">
                  <a:moveTo>
                    <a:pt x="111" y="0"/>
                  </a:moveTo>
                  <a:lnTo>
                    <a:pt x="108" y="20"/>
                  </a:lnTo>
                  <a:lnTo>
                    <a:pt x="102" y="47"/>
                  </a:lnTo>
                  <a:lnTo>
                    <a:pt x="96" y="74"/>
                  </a:lnTo>
                  <a:lnTo>
                    <a:pt x="91" y="91"/>
                  </a:lnTo>
                  <a:lnTo>
                    <a:pt x="81" y="86"/>
                  </a:lnTo>
                  <a:lnTo>
                    <a:pt x="68" y="79"/>
                  </a:lnTo>
                  <a:lnTo>
                    <a:pt x="55" y="71"/>
                  </a:lnTo>
                  <a:lnTo>
                    <a:pt x="41" y="64"/>
                  </a:lnTo>
                  <a:lnTo>
                    <a:pt x="27" y="56"/>
                  </a:lnTo>
                  <a:lnTo>
                    <a:pt x="14" y="49"/>
                  </a:lnTo>
                  <a:lnTo>
                    <a:pt x="5" y="45"/>
                  </a:lnTo>
                  <a:lnTo>
                    <a:pt x="0" y="41"/>
                  </a:lnTo>
                  <a:lnTo>
                    <a:pt x="3" y="33"/>
                  </a:lnTo>
                  <a:lnTo>
                    <a:pt x="5" y="23"/>
                  </a:lnTo>
                  <a:lnTo>
                    <a:pt x="7" y="12"/>
                  </a:lnTo>
                  <a:lnTo>
                    <a:pt x="7" y="4"/>
                  </a:lnTo>
                  <a:lnTo>
                    <a:pt x="19" y="4"/>
                  </a:lnTo>
                  <a:lnTo>
                    <a:pt x="33" y="4"/>
                  </a:lnTo>
                  <a:lnTo>
                    <a:pt x="48" y="4"/>
                  </a:lnTo>
                  <a:lnTo>
                    <a:pt x="63" y="3"/>
                  </a:lnTo>
                  <a:lnTo>
                    <a:pt x="78" y="3"/>
                  </a:lnTo>
                  <a:lnTo>
                    <a:pt x="90" y="2"/>
                  </a:lnTo>
                  <a:lnTo>
                    <a:pt x="102" y="1"/>
                  </a:lnTo>
                  <a:lnTo>
                    <a:pt x="111" y="0"/>
                  </a:lnTo>
                  <a:close/>
                </a:path>
              </a:pathLst>
            </a:custGeom>
            <a:solidFill>
              <a:srgbClr val="FFFFFF"/>
            </a:solidFill>
            <a:ln w="9525">
              <a:noFill/>
              <a:round/>
              <a:headEnd/>
              <a:tailEnd/>
            </a:ln>
          </p:spPr>
          <p:txBody>
            <a:bodyPr/>
            <a:lstStyle/>
            <a:p>
              <a:endParaRPr lang="en-US"/>
            </a:p>
          </p:txBody>
        </p:sp>
        <p:sp>
          <p:nvSpPr>
            <p:cNvPr id="29751" name="Freeform 261"/>
            <p:cNvSpPr>
              <a:spLocks/>
            </p:cNvSpPr>
            <p:nvPr/>
          </p:nvSpPr>
          <p:spPr bwMode="auto">
            <a:xfrm>
              <a:off x="5282" y="2315"/>
              <a:ext cx="46" cy="33"/>
            </a:xfrm>
            <a:custGeom>
              <a:avLst/>
              <a:gdLst>
                <a:gd name="T0" fmla="*/ 19 w 111"/>
                <a:gd name="T1" fmla="*/ 0 h 91"/>
                <a:gd name="T2" fmla="*/ 19 w 111"/>
                <a:gd name="T3" fmla="*/ 0 h 91"/>
                <a:gd name="T4" fmla="*/ 19 w 111"/>
                <a:gd name="T5" fmla="*/ 3 h 91"/>
                <a:gd name="T6" fmla="*/ 17 w 111"/>
                <a:gd name="T7" fmla="*/ 6 h 91"/>
                <a:gd name="T8" fmla="*/ 17 w 111"/>
                <a:gd name="T9" fmla="*/ 10 h 91"/>
                <a:gd name="T10" fmla="*/ 16 w 111"/>
                <a:gd name="T11" fmla="*/ 12 h 91"/>
                <a:gd name="T12" fmla="*/ 16 w 111"/>
                <a:gd name="T13" fmla="*/ 12 h 91"/>
                <a:gd name="T14" fmla="*/ 14 w 111"/>
                <a:gd name="T15" fmla="*/ 11 h 91"/>
                <a:gd name="T16" fmla="*/ 12 w 111"/>
                <a:gd name="T17" fmla="*/ 11 h 91"/>
                <a:gd name="T18" fmla="*/ 10 w 111"/>
                <a:gd name="T19" fmla="*/ 9 h 91"/>
                <a:gd name="T20" fmla="*/ 7 w 111"/>
                <a:gd name="T21" fmla="*/ 8 h 91"/>
                <a:gd name="T22" fmla="*/ 5 w 111"/>
                <a:gd name="T23" fmla="*/ 7 h 91"/>
                <a:gd name="T24" fmla="*/ 2 w 111"/>
                <a:gd name="T25" fmla="*/ 7 h 91"/>
                <a:gd name="T26" fmla="*/ 1 w 111"/>
                <a:gd name="T27" fmla="*/ 6 h 91"/>
                <a:gd name="T28" fmla="*/ 0 w 111"/>
                <a:gd name="T29" fmla="*/ 5 h 91"/>
                <a:gd name="T30" fmla="*/ 0 w 111"/>
                <a:gd name="T31" fmla="*/ 5 h 91"/>
                <a:gd name="T32" fmla="*/ 0 w 111"/>
                <a:gd name="T33" fmla="*/ 4 h 91"/>
                <a:gd name="T34" fmla="*/ 1 w 111"/>
                <a:gd name="T35" fmla="*/ 3 h 91"/>
                <a:gd name="T36" fmla="*/ 1 w 111"/>
                <a:gd name="T37" fmla="*/ 1 h 91"/>
                <a:gd name="T38" fmla="*/ 1 w 111"/>
                <a:gd name="T39" fmla="*/ 0 h 91"/>
                <a:gd name="T40" fmla="*/ 1 w 111"/>
                <a:gd name="T41" fmla="*/ 0 h 91"/>
                <a:gd name="T42" fmla="*/ 3 w 111"/>
                <a:gd name="T43" fmla="*/ 0 h 91"/>
                <a:gd name="T44" fmla="*/ 6 w 111"/>
                <a:gd name="T45" fmla="*/ 0 h 91"/>
                <a:gd name="T46" fmla="*/ 8 w 111"/>
                <a:gd name="T47" fmla="*/ 0 h 91"/>
                <a:gd name="T48" fmla="*/ 11 w 111"/>
                <a:gd name="T49" fmla="*/ 0 h 91"/>
                <a:gd name="T50" fmla="*/ 13 w 111"/>
                <a:gd name="T51" fmla="*/ 0 h 91"/>
                <a:gd name="T52" fmla="*/ 15 w 111"/>
                <a:gd name="T53" fmla="*/ 0 h 91"/>
                <a:gd name="T54" fmla="*/ 17 w 111"/>
                <a:gd name="T55" fmla="*/ 0 h 91"/>
                <a:gd name="T56" fmla="*/ 19 w 111"/>
                <a:gd name="T57" fmla="*/ 0 h 9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1"/>
                <a:gd name="T88" fmla="*/ 0 h 91"/>
                <a:gd name="T89" fmla="*/ 111 w 111"/>
                <a:gd name="T90" fmla="*/ 91 h 9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1" h="91">
                  <a:moveTo>
                    <a:pt x="111" y="0"/>
                  </a:moveTo>
                  <a:lnTo>
                    <a:pt x="111" y="0"/>
                  </a:lnTo>
                  <a:lnTo>
                    <a:pt x="108" y="20"/>
                  </a:lnTo>
                  <a:lnTo>
                    <a:pt x="102" y="47"/>
                  </a:lnTo>
                  <a:lnTo>
                    <a:pt x="96" y="74"/>
                  </a:lnTo>
                  <a:lnTo>
                    <a:pt x="91" y="91"/>
                  </a:lnTo>
                  <a:lnTo>
                    <a:pt x="81" y="86"/>
                  </a:lnTo>
                  <a:lnTo>
                    <a:pt x="68" y="79"/>
                  </a:lnTo>
                  <a:lnTo>
                    <a:pt x="55" y="71"/>
                  </a:lnTo>
                  <a:lnTo>
                    <a:pt x="41" y="64"/>
                  </a:lnTo>
                  <a:lnTo>
                    <a:pt x="27" y="56"/>
                  </a:lnTo>
                  <a:lnTo>
                    <a:pt x="14" y="49"/>
                  </a:lnTo>
                  <a:lnTo>
                    <a:pt x="5" y="45"/>
                  </a:lnTo>
                  <a:lnTo>
                    <a:pt x="0" y="41"/>
                  </a:lnTo>
                  <a:lnTo>
                    <a:pt x="3" y="33"/>
                  </a:lnTo>
                  <a:lnTo>
                    <a:pt x="5" y="23"/>
                  </a:lnTo>
                  <a:lnTo>
                    <a:pt x="7" y="12"/>
                  </a:lnTo>
                  <a:lnTo>
                    <a:pt x="7" y="4"/>
                  </a:lnTo>
                  <a:lnTo>
                    <a:pt x="19" y="4"/>
                  </a:lnTo>
                  <a:lnTo>
                    <a:pt x="33" y="4"/>
                  </a:lnTo>
                  <a:lnTo>
                    <a:pt x="48" y="4"/>
                  </a:lnTo>
                  <a:lnTo>
                    <a:pt x="63" y="3"/>
                  </a:lnTo>
                  <a:lnTo>
                    <a:pt x="78" y="3"/>
                  </a:lnTo>
                  <a:lnTo>
                    <a:pt x="90" y="2"/>
                  </a:lnTo>
                  <a:lnTo>
                    <a:pt x="102" y="1"/>
                  </a:lnTo>
                  <a:lnTo>
                    <a:pt x="111" y="0"/>
                  </a:lnTo>
                </a:path>
              </a:pathLst>
            </a:custGeom>
            <a:noFill/>
            <a:ln w="0">
              <a:solidFill>
                <a:srgbClr val="000000"/>
              </a:solidFill>
              <a:round/>
              <a:headEnd/>
              <a:tailEnd/>
            </a:ln>
          </p:spPr>
          <p:txBody>
            <a:bodyPr/>
            <a:lstStyle/>
            <a:p>
              <a:endParaRPr lang="en-US"/>
            </a:p>
          </p:txBody>
        </p:sp>
        <p:sp>
          <p:nvSpPr>
            <p:cNvPr id="29752" name="Freeform 262"/>
            <p:cNvSpPr>
              <a:spLocks/>
            </p:cNvSpPr>
            <p:nvPr/>
          </p:nvSpPr>
          <p:spPr bwMode="auto">
            <a:xfrm>
              <a:off x="5284" y="2271"/>
              <a:ext cx="46" cy="33"/>
            </a:xfrm>
            <a:custGeom>
              <a:avLst/>
              <a:gdLst>
                <a:gd name="T0" fmla="*/ 17 w 109"/>
                <a:gd name="T1" fmla="*/ 0 h 92"/>
                <a:gd name="T2" fmla="*/ 18 w 109"/>
                <a:gd name="T3" fmla="*/ 3 h 92"/>
                <a:gd name="T4" fmla="*/ 19 w 109"/>
                <a:gd name="T5" fmla="*/ 6 h 92"/>
                <a:gd name="T6" fmla="*/ 19 w 109"/>
                <a:gd name="T7" fmla="*/ 9 h 92"/>
                <a:gd name="T8" fmla="*/ 19 w 109"/>
                <a:gd name="T9" fmla="*/ 12 h 92"/>
                <a:gd name="T10" fmla="*/ 17 w 109"/>
                <a:gd name="T11" fmla="*/ 12 h 92"/>
                <a:gd name="T12" fmla="*/ 15 w 109"/>
                <a:gd name="T13" fmla="*/ 11 h 92"/>
                <a:gd name="T14" fmla="*/ 12 w 109"/>
                <a:gd name="T15" fmla="*/ 11 h 92"/>
                <a:gd name="T16" fmla="*/ 9 w 109"/>
                <a:gd name="T17" fmla="*/ 11 h 92"/>
                <a:gd name="T18" fmla="*/ 7 w 109"/>
                <a:gd name="T19" fmla="*/ 10 h 92"/>
                <a:gd name="T20" fmla="*/ 4 w 109"/>
                <a:gd name="T21" fmla="*/ 10 h 92"/>
                <a:gd name="T22" fmla="*/ 2 w 109"/>
                <a:gd name="T23" fmla="*/ 10 h 92"/>
                <a:gd name="T24" fmla="*/ 1 w 109"/>
                <a:gd name="T25" fmla="*/ 10 h 92"/>
                <a:gd name="T26" fmla="*/ 1 w 109"/>
                <a:gd name="T27" fmla="*/ 9 h 92"/>
                <a:gd name="T28" fmla="*/ 1 w 109"/>
                <a:gd name="T29" fmla="*/ 7 h 92"/>
                <a:gd name="T30" fmla="*/ 0 w 109"/>
                <a:gd name="T31" fmla="*/ 6 h 92"/>
                <a:gd name="T32" fmla="*/ 0 w 109"/>
                <a:gd name="T33" fmla="*/ 5 h 92"/>
                <a:gd name="T34" fmla="*/ 2 w 109"/>
                <a:gd name="T35" fmla="*/ 5 h 92"/>
                <a:gd name="T36" fmla="*/ 5 w 109"/>
                <a:gd name="T37" fmla="*/ 4 h 92"/>
                <a:gd name="T38" fmla="*/ 7 w 109"/>
                <a:gd name="T39" fmla="*/ 3 h 92"/>
                <a:gd name="T40" fmla="*/ 9 w 109"/>
                <a:gd name="T41" fmla="*/ 3 h 92"/>
                <a:gd name="T42" fmla="*/ 12 w 109"/>
                <a:gd name="T43" fmla="*/ 2 h 92"/>
                <a:gd name="T44" fmla="*/ 14 w 109"/>
                <a:gd name="T45" fmla="*/ 1 h 92"/>
                <a:gd name="T46" fmla="*/ 16 w 109"/>
                <a:gd name="T47" fmla="*/ 0 h 92"/>
                <a:gd name="T48" fmla="*/ 17 w 109"/>
                <a:gd name="T49" fmla="*/ 0 h 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9"/>
                <a:gd name="T76" fmla="*/ 0 h 92"/>
                <a:gd name="T77" fmla="*/ 109 w 109"/>
                <a:gd name="T78" fmla="*/ 92 h 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9" h="92">
                  <a:moveTo>
                    <a:pt x="97" y="0"/>
                  </a:moveTo>
                  <a:lnTo>
                    <a:pt x="100" y="20"/>
                  </a:lnTo>
                  <a:lnTo>
                    <a:pt x="104" y="47"/>
                  </a:lnTo>
                  <a:lnTo>
                    <a:pt x="107" y="73"/>
                  </a:lnTo>
                  <a:lnTo>
                    <a:pt x="109" y="92"/>
                  </a:lnTo>
                  <a:lnTo>
                    <a:pt x="98" y="91"/>
                  </a:lnTo>
                  <a:lnTo>
                    <a:pt x="84" y="88"/>
                  </a:lnTo>
                  <a:lnTo>
                    <a:pt x="68" y="86"/>
                  </a:lnTo>
                  <a:lnTo>
                    <a:pt x="52" y="84"/>
                  </a:lnTo>
                  <a:lnTo>
                    <a:pt x="37" y="81"/>
                  </a:lnTo>
                  <a:lnTo>
                    <a:pt x="23" y="79"/>
                  </a:lnTo>
                  <a:lnTo>
                    <a:pt x="13" y="78"/>
                  </a:lnTo>
                  <a:lnTo>
                    <a:pt x="7" y="77"/>
                  </a:lnTo>
                  <a:lnTo>
                    <a:pt x="6" y="68"/>
                  </a:lnTo>
                  <a:lnTo>
                    <a:pt x="5" y="57"/>
                  </a:lnTo>
                  <a:lnTo>
                    <a:pt x="3" y="47"/>
                  </a:lnTo>
                  <a:lnTo>
                    <a:pt x="0" y="40"/>
                  </a:lnTo>
                  <a:lnTo>
                    <a:pt x="11" y="36"/>
                  </a:lnTo>
                  <a:lnTo>
                    <a:pt x="25" y="31"/>
                  </a:lnTo>
                  <a:lnTo>
                    <a:pt x="39" y="26"/>
                  </a:lnTo>
                  <a:lnTo>
                    <a:pt x="53" y="19"/>
                  </a:lnTo>
                  <a:lnTo>
                    <a:pt x="66" y="13"/>
                  </a:lnTo>
                  <a:lnTo>
                    <a:pt x="78" y="9"/>
                  </a:lnTo>
                  <a:lnTo>
                    <a:pt x="89" y="3"/>
                  </a:lnTo>
                  <a:lnTo>
                    <a:pt x="97" y="0"/>
                  </a:lnTo>
                  <a:close/>
                </a:path>
              </a:pathLst>
            </a:custGeom>
            <a:solidFill>
              <a:srgbClr val="FFFFFF"/>
            </a:solidFill>
            <a:ln w="9525">
              <a:noFill/>
              <a:round/>
              <a:headEnd/>
              <a:tailEnd/>
            </a:ln>
          </p:spPr>
          <p:txBody>
            <a:bodyPr/>
            <a:lstStyle/>
            <a:p>
              <a:endParaRPr lang="en-US"/>
            </a:p>
          </p:txBody>
        </p:sp>
        <p:sp>
          <p:nvSpPr>
            <p:cNvPr id="29753" name="Freeform 263"/>
            <p:cNvSpPr>
              <a:spLocks/>
            </p:cNvSpPr>
            <p:nvPr/>
          </p:nvSpPr>
          <p:spPr bwMode="auto">
            <a:xfrm>
              <a:off x="5284" y="2271"/>
              <a:ext cx="46" cy="33"/>
            </a:xfrm>
            <a:custGeom>
              <a:avLst/>
              <a:gdLst>
                <a:gd name="T0" fmla="*/ 17 w 109"/>
                <a:gd name="T1" fmla="*/ 0 h 92"/>
                <a:gd name="T2" fmla="*/ 17 w 109"/>
                <a:gd name="T3" fmla="*/ 0 h 92"/>
                <a:gd name="T4" fmla="*/ 18 w 109"/>
                <a:gd name="T5" fmla="*/ 3 h 92"/>
                <a:gd name="T6" fmla="*/ 19 w 109"/>
                <a:gd name="T7" fmla="*/ 6 h 92"/>
                <a:gd name="T8" fmla="*/ 19 w 109"/>
                <a:gd name="T9" fmla="*/ 9 h 92"/>
                <a:gd name="T10" fmla="*/ 19 w 109"/>
                <a:gd name="T11" fmla="*/ 12 h 92"/>
                <a:gd name="T12" fmla="*/ 19 w 109"/>
                <a:gd name="T13" fmla="*/ 12 h 92"/>
                <a:gd name="T14" fmla="*/ 17 w 109"/>
                <a:gd name="T15" fmla="*/ 12 h 92"/>
                <a:gd name="T16" fmla="*/ 15 w 109"/>
                <a:gd name="T17" fmla="*/ 11 h 92"/>
                <a:gd name="T18" fmla="*/ 12 w 109"/>
                <a:gd name="T19" fmla="*/ 11 h 92"/>
                <a:gd name="T20" fmla="*/ 9 w 109"/>
                <a:gd name="T21" fmla="*/ 11 h 92"/>
                <a:gd name="T22" fmla="*/ 7 w 109"/>
                <a:gd name="T23" fmla="*/ 10 h 92"/>
                <a:gd name="T24" fmla="*/ 4 w 109"/>
                <a:gd name="T25" fmla="*/ 10 h 92"/>
                <a:gd name="T26" fmla="*/ 2 w 109"/>
                <a:gd name="T27" fmla="*/ 10 h 92"/>
                <a:gd name="T28" fmla="*/ 1 w 109"/>
                <a:gd name="T29" fmla="*/ 10 h 92"/>
                <a:gd name="T30" fmla="*/ 1 w 109"/>
                <a:gd name="T31" fmla="*/ 10 h 92"/>
                <a:gd name="T32" fmla="*/ 1 w 109"/>
                <a:gd name="T33" fmla="*/ 9 h 92"/>
                <a:gd name="T34" fmla="*/ 1 w 109"/>
                <a:gd name="T35" fmla="*/ 7 h 92"/>
                <a:gd name="T36" fmla="*/ 0 w 109"/>
                <a:gd name="T37" fmla="*/ 6 h 92"/>
                <a:gd name="T38" fmla="*/ 0 w 109"/>
                <a:gd name="T39" fmla="*/ 5 h 92"/>
                <a:gd name="T40" fmla="*/ 0 w 109"/>
                <a:gd name="T41" fmla="*/ 5 h 92"/>
                <a:gd name="T42" fmla="*/ 2 w 109"/>
                <a:gd name="T43" fmla="*/ 5 h 92"/>
                <a:gd name="T44" fmla="*/ 5 w 109"/>
                <a:gd name="T45" fmla="*/ 4 h 92"/>
                <a:gd name="T46" fmla="*/ 7 w 109"/>
                <a:gd name="T47" fmla="*/ 3 h 92"/>
                <a:gd name="T48" fmla="*/ 9 w 109"/>
                <a:gd name="T49" fmla="*/ 3 h 92"/>
                <a:gd name="T50" fmla="*/ 12 w 109"/>
                <a:gd name="T51" fmla="*/ 2 h 92"/>
                <a:gd name="T52" fmla="*/ 14 w 109"/>
                <a:gd name="T53" fmla="*/ 1 h 92"/>
                <a:gd name="T54" fmla="*/ 16 w 109"/>
                <a:gd name="T55" fmla="*/ 0 h 92"/>
                <a:gd name="T56" fmla="*/ 17 w 109"/>
                <a:gd name="T57" fmla="*/ 0 h 9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92"/>
                <a:gd name="T89" fmla="*/ 109 w 109"/>
                <a:gd name="T90" fmla="*/ 92 h 9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92">
                  <a:moveTo>
                    <a:pt x="97" y="0"/>
                  </a:moveTo>
                  <a:lnTo>
                    <a:pt x="97" y="0"/>
                  </a:lnTo>
                  <a:lnTo>
                    <a:pt x="100" y="20"/>
                  </a:lnTo>
                  <a:lnTo>
                    <a:pt x="104" y="47"/>
                  </a:lnTo>
                  <a:lnTo>
                    <a:pt x="107" y="73"/>
                  </a:lnTo>
                  <a:lnTo>
                    <a:pt x="109" y="92"/>
                  </a:lnTo>
                  <a:lnTo>
                    <a:pt x="98" y="91"/>
                  </a:lnTo>
                  <a:lnTo>
                    <a:pt x="84" y="88"/>
                  </a:lnTo>
                  <a:lnTo>
                    <a:pt x="68" y="86"/>
                  </a:lnTo>
                  <a:lnTo>
                    <a:pt x="52" y="84"/>
                  </a:lnTo>
                  <a:lnTo>
                    <a:pt x="37" y="81"/>
                  </a:lnTo>
                  <a:lnTo>
                    <a:pt x="23" y="79"/>
                  </a:lnTo>
                  <a:lnTo>
                    <a:pt x="13" y="78"/>
                  </a:lnTo>
                  <a:lnTo>
                    <a:pt x="7" y="77"/>
                  </a:lnTo>
                  <a:lnTo>
                    <a:pt x="6" y="68"/>
                  </a:lnTo>
                  <a:lnTo>
                    <a:pt x="5" y="57"/>
                  </a:lnTo>
                  <a:lnTo>
                    <a:pt x="3" y="47"/>
                  </a:lnTo>
                  <a:lnTo>
                    <a:pt x="0" y="40"/>
                  </a:lnTo>
                  <a:lnTo>
                    <a:pt x="11" y="36"/>
                  </a:lnTo>
                  <a:lnTo>
                    <a:pt x="25" y="31"/>
                  </a:lnTo>
                  <a:lnTo>
                    <a:pt x="39" y="26"/>
                  </a:lnTo>
                  <a:lnTo>
                    <a:pt x="53" y="19"/>
                  </a:lnTo>
                  <a:lnTo>
                    <a:pt x="66" y="13"/>
                  </a:lnTo>
                  <a:lnTo>
                    <a:pt x="78" y="9"/>
                  </a:lnTo>
                  <a:lnTo>
                    <a:pt x="89" y="3"/>
                  </a:lnTo>
                  <a:lnTo>
                    <a:pt x="97" y="0"/>
                  </a:lnTo>
                </a:path>
              </a:pathLst>
            </a:custGeom>
            <a:noFill/>
            <a:ln w="0">
              <a:solidFill>
                <a:srgbClr val="000000"/>
              </a:solidFill>
              <a:round/>
              <a:headEnd/>
              <a:tailEnd/>
            </a:ln>
          </p:spPr>
          <p:txBody>
            <a:bodyPr/>
            <a:lstStyle/>
            <a:p>
              <a:endParaRPr lang="en-US"/>
            </a:p>
          </p:txBody>
        </p:sp>
        <p:sp>
          <p:nvSpPr>
            <p:cNvPr id="29754" name="Freeform 264"/>
            <p:cNvSpPr>
              <a:spLocks/>
            </p:cNvSpPr>
            <p:nvPr/>
          </p:nvSpPr>
          <p:spPr bwMode="auto">
            <a:xfrm>
              <a:off x="5267" y="2230"/>
              <a:ext cx="51" cy="38"/>
            </a:xfrm>
            <a:custGeom>
              <a:avLst/>
              <a:gdLst>
                <a:gd name="T0" fmla="*/ 13 w 121"/>
                <a:gd name="T1" fmla="*/ 0 h 103"/>
                <a:gd name="T2" fmla="*/ 15 w 121"/>
                <a:gd name="T3" fmla="*/ 1 h 103"/>
                <a:gd name="T4" fmla="*/ 16 w 121"/>
                <a:gd name="T5" fmla="*/ 3 h 103"/>
                <a:gd name="T6" fmla="*/ 16 w 121"/>
                <a:gd name="T7" fmla="*/ 4 h 103"/>
                <a:gd name="T8" fmla="*/ 18 w 121"/>
                <a:gd name="T9" fmla="*/ 6 h 103"/>
                <a:gd name="T10" fmla="*/ 19 w 121"/>
                <a:gd name="T11" fmla="*/ 7 h 103"/>
                <a:gd name="T12" fmla="*/ 20 w 121"/>
                <a:gd name="T13" fmla="*/ 9 h 103"/>
                <a:gd name="T14" fmla="*/ 21 w 121"/>
                <a:gd name="T15" fmla="*/ 10 h 103"/>
                <a:gd name="T16" fmla="*/ 21 w 121"/>
                <a:gd name="T17" fmla="*/ 11 h 103"/>
                <a:gd name="T18" fmla="*/ 19 w 121"/>
                <a:gd name="T19" fmla="*/ 11 h 103"/>
                <a:gd name="T20" fmla="*/ 17 w 121"/>
                <a:gd name="T21" fmla="*/ 12 h 103"/>
                <a:gd name="T22" fmla="*/ 14 w 121"/>
                <a:gd name="T23" fmla="*/ 13 h 103"/>
                <a:gd name="T24" fmla="*/ 11 w 121"/>
                <a:gd name="T25" fmla="*/ 13 h 103"/>
                <a:gd name="T26" fmla="*/ 8 w 121"/>
                <a:gd name="T27" fmla="*/ 13 h 103"/>
                <a:gd name="T28" fmla="*/ 6 w 121"/>
                <a:gd name="T29" fmla="*/ 14 h 103"/>
                <a:gd name="T30" fmla="*/ 4 w 121"/>
                <a:gd name="T31" fmla="*/ 14 h 103"/>
                <a:gd name="T32" fmla="*/ 3 w 121"/>
                <a:gd name="T33" fmla="*/ 14 h 103"/>
                <a:gd name="T34" fmla="*/ 3 w 121"/>
                <a:gd name="T35" fmla="*/ 13 h 103"/>
                <a:gd name="T36" fmla="*/ 2 w 121"/>
                <a:gd name="T37" fmla="*/ 11 h 103"/>
                <a:gd name="T38" fmla="*/ 1 w 121"/>
                <a:gd name="T39" fmla="*/ 10 h 103"/>
                <a:gd name="T40" fmla="*/ 0 w 121"/>
                <a:gd name="T41" fmla="*/ 10 h 103"/>
                <a:gd name="T42" fmla="*/ 2 w 121"/>
                <a:gd name="T43" fmla="*/ 8 h 103"/>
                <a:gd name="T44" fmla="*/ 3 w 121"/>
                <a:gd name="T45" fmla="*/ 7 h 103"/>
                <a:gd name="T46" fmla="*/ 5 w 121"/>
                <a:gd name="T47" fmla="*/ 6 h 103"/>
                <a:gd name="T48" fmla="*/ 8 w 121"/>
                <a:gd name="T49" fmla="*/ 5 h 103"/>
                <a:gd name="T50" fmla="*/ 9 w 121"/>
                <a:gd name="T51" fmla="*/ 3 h 103"/>
                <a:gd name="T52" fmla="*/ 11 w 121"/>
                <a:gd name="T53" fmla="*/ 2 h 103"/>
                <a:gd name="T54" fmla="*/ 13 w 121"/>
                <a:gd name="T55" fmla="*/ 1 h 103"/>
                <a:gd name="T56" fmla="*/ 13 w 121"/>
                <a:gd name="T57" fmla="*/ 0 h 1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1"/>
                <a:gd name="T88" fmla="*/ 0 h 103"/>
                <a:gd name="T89" fmla="*/ 121 w 121"/>
                <a:gd name="T90" fmla="*/ 103 h 1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1" h="103">
                  <a:moveTo>
                    <a:pt x="77" y="0"/>
                  </a:moveTo>
                  <a:lnTo>
                    <a:pt x="82" y="8"/>
                  </a:lnTo>
                  <a:lnTo>
                    <a:pt x="87" y="18"/>
                  </a:lnTo>
                  <a:lnTo>
                    <a:pt x="93" y="30"/>
                  </a:lnTo>
                  <a:lnTo>
                    <a:pt x="100" y="42"/>
                  </a:lnTo>
                  <a:lnTo>
                    <a:pt x="107" y="54"/>
                  </a:lnTo>
                  <a:lnTo>
                    <a:pt x="113" y="65"/>
                  </a:lnTo>
                  <a:lnTo>
                    <a:pt x="117" y="76"/>
                  </a:lnTo>
                  <a:lnTo>
                    <a:pt x="121" y="83"/>
                  </a:lnTo>
                  <a:lnTo>
                    <a:pt x="109" y="85"/>
                  </a:lnTo>
                  <a:lnTo>
                    <a:pt x="95" y="88"/>
                  </a:lnTo>
                  <a:lnTo>
                    <a:pt x="79" y="91"/>
                  </a:lnTo>
                  <a:lnTo>
                    <a:pt x="63" y="94"/>
                  </a:lnTo>
                  <a:lnTo>
                    <a:pt x="48" y="98"/>
                  </a:lnTo>
                  <a:lnTo>
                    <a:pt x="34" y="100"/>
                  </a:lnTo>
                  <a:lnTo>
                    <a:pt x="24" y="102"/>
                  </a:lnTo>
                  <a:lnTo>
                    <a:pt x="18" y="103"/>
                  </a:lnTo>
                  <a:lnTo>
                    <a:pt x="15" y="95"/>
                  </a:lnTo>
                  <a:lnTo>
                    <a:pt x="10" y="85"/>
                  </a:lnTo>
                  <a:lnTo>
                    <a:pt x="6" y="76"/>
                  </a:lnTo>
                  <a:lnTo>
                    <a:pt x="0" y="70"/>
                  </a:lnTo>
                  <a:lnTo>
                    <a:pt x="9" y="63"/>
                  </a:lnTo>
                  <a:lnTo>
                    <a:pt x="19" y="54"/>
                  </a:lnTo>
                  <a:lnTo>
                    <a:pt x="31" y="45"/>
                  </a:lnTo>
                  <a:lnTo>
                    <a:pt x="42" y="34"/>
                  </a:lnTo>
                  <a:lnTo>
                    <a:pt x="53" y="24"/>
                  </a:lnTo>
                  <a:lnTo>
                    <a:pt x="62" y="15"/>
                  </a:lnTo>
                  <a:lnTo>
                    <a:pt x="70" y="7"/>
                  </a:lnTo>
                  <a:lnTo>
                    <a:pt x="77" y="0"/>
                  </a:lnTo>
                  <a:close/>
                </a:path>
              </a:pathLst>
            </a:custGeom>
            <a:solidFill>
              <a:srgbClr val="FFFFFF"/>
            </a:solidFill>
            <a:ln w="9525">
              <a:noFill/>
              <a:round/>
              <a:headEnd/>
              <a:tailEnd/>
            </a:ln>
          </p:spPr>
          <p:txBody>
            <a:bodyPr/>
            <a:lstStyle/>
            <a:p>
              <a:endParaRPr lang="en-US"/>
            </a:p>
          </p:txBody>
        </p:sp>
        <p:sp>
          <p:nvSpPr>
            <p:cNvPr id="29755" name="Freeform 265"/>
            <p:cNvSpPr>
              <a:spLocks/>
            </p:cNvSpPr>
            <p:nvPr/>
          </p:nvSpPr>
          <p:spPr bwMode="auto">
            <a:xfrm>
              <a:off x="5267" y="2230"/>
              <a:ext cx="51" cy="38"/>
            </a:xfrm>
            <a:custGeom>
              <a:avLst/>
              <a:gdLst>
                <a:gd name="T0" fmla="*/ 13 w 121"/>
                <a:gd name="T1" fmla="*/ 0 h 103"/>
                <a:gd name="T2" fmla="*/ 13 w 121"/>
                <a:gd name="T3" fmla="*/ 0 h 103"/>
                <a:gd name="T4" fmla="*/ 15 w 121"/>
                <a:gd name="T5" fmla="*/ 1 h 103"/>
                <a:gd name="T6" fmla="*/ 16 w 121"/>
                <a:gd name="T7" fmla="*/ 3 h 103"/>
                <a:gd name="T8" fmla="*/ 16 w 121"/>
                <a:gd name="T9" fmla="*/ 4 h 103"/>
                <a:gd name="T10" fmla="*/ 18 w 121"/>
                <a:gd name="T11" fmla="*/ 6 h 103"/>
                <a:gd name="T12" fmla="*/ 19 w 121"/>
                <a:gd name="T13" fmla="*/ 7 h 103"/>
                <a:gd name="T14" fmla="*/ 20 w 121"/>
                <a:gd name="T15" fmla="*/ 9 h 103"/>
                <a:gd name="T16" fmla="*/ 21 w 121"/>
                <a:gd name="T17" fmla="*/ 10 h 103"/>
                <a:gd name="T18" fmla="*/ 21 w 121"/>
                <a:gd name="T19" fmla="*/ 11 h 103"/>
                <a:gd name="T20" fmla="*/ 21 w 121"/>
                <a:gd name="T21" fmla="*/ 11 h 103"/>
                <a:gd name="T22" fmla="*/ 19 w 121"/>
                <a:gd name="T23" fmla="*/ 11 h 103"/>
                <a:gd name="T24" fmla="*/ 17 w 121"/>
                <a:gd name="T25" fmla="*/ 12 h 103"/>
                <a:gd name="T26" fmla="*/ 14 w 121"/>
                <a:gd name="T27" fmla="*/ 13 h 103"/>
                <a:gd name="T28" fmla="*/ 11 w 121"/>
                <a:gd name="T29" fmla="*/ 13 h 103"/>
                <a:gd name="T30" fmla="*/ 8 w 121"/>
                <a:gd name="T31" fmla="*/ 13 h 103"/>
                <a:gd name="T32" fmla="*/ 6 w 121"/>
                <a:gd name="T33" fmla="*/ 14 h 103"/>
                <a:gd name="T34" fmla="*/ 4 w 121"/>
                <a:gd name="T35" fmla="*/ 14 h 103"/>
                <a:gd name="T36" fmla="*/ 3 w 121"/>
                <a:gd name="T37" fmla="*/ 14 h 103"/>
                <a:gd name="T38" fmla="*/ 3 w 121"/>
                <a:gd name="T39" fmla="*/ 14 h 103"/>
                <a:gd name="T40" fmla="*/ 3 w 121"/>
                <a:gd name="T41" fmla="*/ 13 h 103"/>
                <a:gd name="T42" fmla="*/ 2 w 121"/>
                <a:gd name="T43" fmla="*/ 11 h 103"/>
                <a:gd name="T44" fmla="*/ 1 w 121"/>
                <a:gd name="T45" fmla="*/ 10 h 103"/>
                <a:gd name="T46" fmla="*/ 0 w 121"/>
                <a:gd name="T47" fmla="*/ 10 h 103"/>
                <a:gd name="T48" fmla="*/ 0 w 121"/>
                <a:gd name="T49" fmla="*/ 10 h 103"/>
                <a:gd name="T50" fmla="*/ 2 w 121"/>
                <a:gd name="T51" fmla="*/ 8 h 103"/>
                <a:gd name="T52" fmla="*/ 3 w 121"/>
                <a:gd name="T53" fmla="*/ 7 h 103"/>
                <a:gd name="T54" fmla="*/ 5 w 121"/>
                <a:gd name="T55" fmla="*/ 6 h 103"/>
                <a:gd name="T56" fmla="*/ 8 w 121"/>
                <a:gd name="T57" fmla="*/ 5 h 103"/>
                <a:gd name="T58" fmla="*/ 9 w 121"/>
                <a:gd name="T59" fmla="*/ 3 h 103"/>
                <a:gd name="T60" fmla="*/ 11 w 121"/>
                <a:gd name="T61" fmla="*/ 2 h 103"/>
                <a:gd name="T62" fmla="*/ 13 w 121"/>
                <a:gd name="T63" fmla="*/ 1 h 103"/>
                <a:gd name="T64" fmla="*/ 13 w 121"/>
                <a:gd name="T65" fmla="*/ 0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1"/>
                <a:gd name="T100" fmla="*/ 0 h 103"/>
                <a:gd name="T101" fmla="*/ 121 w 121"/>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1" h="103">
                  <a:moveTo>
                    <a:pt x="77" y="0"/>
                  </a:moveTo>
                  <a:lnTo>
                    <a:pt x="77" y="0"/>
                  </a:lnTo>
                  <a:lnTo>
                    <a:pt x="82" y="8"/>
                  </a:lnTo>
                  <a:lnTo>
                    <a:pt x="87" y="18"/>
                  </a:lnTo>
                  <a:lnTo>
                    <a:pt x="93" y="30"/>
                  </a:lnTo>
                  <a:lnTo>
                    <a:pt x="100" y="42"/>
                  </a:lnTo>
                  <a:lnTo>
                    <a:pt x="107" y="54"/>
                  </a:lnTo>
                  <a:lnTo>
                    <a:pt x="113" y="65"/>
                  </a:lnTo>
                  <a:lnTo>
                    <a:pt x="117" y="76"/>
                  </a:lnTo>
                  <a:lnTo>
                    <a:pt x="121" y="83"/>
                  </a:lnTo>
                  <a:lnTo>
                    <a:pt x="109" y="85"/>
                  </a:lnTo>
                  <a:lnTo>
                    <a:pt x="95" y="88"/>
                  </a:lnTo>
                  <a:lnTo>
                    <a:pt x="79" y="91"/>
                  </a:lnTo>
                  <a:lnTo>
                    <a:pt x="63" y="94"/>
                  </a:lnTo>
                  <a:lnTo>
                    <a:pt x="48" y="98"/>
                  </a:lnTo>
                  <a:lnTo>
                    <a:pt x="34" y="100"/>
                  </a:lnTo>
                  <a:lnTo>
                    <a:pt x="24" y="102"/>
                  </a:lnTo>
                  <a:lnTo>
                    <a:pt x="18" y="103"/>
                  </a:lnTo>
                  <a:lnTo>
                    <a:pt x="15" y="95"/>
                  </a:lnTo>
                  <a:lnTo>
                    <a:pt x="10" y="85"/>
                  </a:lnTo>
                  <a:lnTo>
                    <a:pt x="6" y="76"/>
                  </a:lnTo>
                  <a:lnTo>
                    <a:pt x="0" y="70"/>
                  </a:lnTo>
                  <a:lnTo>
                    <a:pt x="9" y="63"/>
                  </a:lnTo>
                  <a:lnTo>
                    <a:pt x="19" y="54"/>
                  </a:lnTo>
                  <a:lnTo>
                    <a:pt x="31" y="45"/>
                  </a:lnTo>
                  <a:lnTo>
                    <a:pt x="42" y="34"/>
                  </a:lnTo>
                  <a:lnTo>
                    <a:pt x="53" y="24"/>
                  </a:lnTo>
                  <a:lnTo>
                    <a:pt x="62" y="15"/>
                  </a:lnTo>
                  <a:lnTo>
                    <a:pt x="70" y="7"/>
                  </a:lnTo>
                  <a:lnTo>
                    <a:pt x="77" y="0"/>
                  </a:lnTo>
                </a:path>
              </a:pathLst>
            </a:custGeom>
            <a:noFill/>
            <a:ln w="0">
              <a:solidFill>
                <a:srgbClr val="000000"/>
              </a:solidFill>
              <a:round/>
              <a:headEnd/>
              <a:tailEnd/>
            </a:ln>
          </p:spPr>
          <p:txBody>
            <a:bodyPr/>
            <a:lstStyle/>
            <a:p>
              <a:endParaRPr lang="en-US"/>
            </a:p>
          </p:txBody>
        </p:sp>
        <p:sp>
          <p:nvSpPr>
            <p:cNvPr id="29756" name="Freeform 266"/>
            <p:cNvSpPr>
              <a:spLocks/>
            </p:cNvSpPr>
            <p:nvPr/>
          </p:nvSpPr>
          <p:spPr bwMode="auto">
            <a:xfrm>
              <a:off x="5239" y="2199"/>
              <a:ext cx="49" cy="42"/>
            </a:xfrm>
            <a:custGeom>
              <a:avLst/>
              <a:gdLst>
                <a:gd name="T0" fmla="*/ 8 w 117"/>
                <a:gd name="T1" fmla="*/ 0 h 117"/>
                <a:gd name="T2" fmla="*/ 10 w 117"/>
                <a:gd name="T3" fmla="*/ 1 h 117"/>
                <a:gd name="T4" fmla="*/ 11 w 117"/>
                <a:gd name="T5" fmla="*/ 2 h 117"/>
                <a:gd name="T6" fmla="*/ 13 w 117"/>
                <a:gd name="T7" fmla="*/ 3 h 117"/>
                <a:gd name="T8" fmla="*/ 15 w 117"/>
                <a:gd name="T9" fmla="*/ 4 h 117"/>
                <a:gd name="T10" fmla="*/ 17 w 117"/>
                <a:gd name="T11" fmla="*/ 5 h 117"/>
                <a:gd name="T12" fmla="*/ 18 w 117"/>
                <a:gd name="T13" fmla="*/ 6 h 117"/>
                <a:gd name="T14" fmla="*/ 20 w 117"/>
                <a:gd name="T15" fmla="*/ 8 h 117"/>
                <a:gd name="T16" fmla="*/ 21 w 117"/>
                <a:gd name="T17" fmla="*/ 8 h 117"/>
                <a:gd name="T18" fmla="*/ 19 w 117"/>
                <a:gd name="T19" fmla="*/ 9 h 117"/>
                <a:gd name="T20" fmla="*/ 17 w 117"/>
                <a:gd name="T21" fmla="*/ 10 h 117"/>
                <a:gd name="T22" fmla="*/ 15 w 117"/>
                <a:gd name="T23" fmla="*/ 11 h 117"/>
                <a:gd name="T24" fmla="*/ 12 w 117"/>
                <a:gd name="T25" fmla="*/ 12 h 117"/>
                <a:gd name="T26" fmla="*/ 10 w 117"/>
                <a:gd name="T27" fmla="*/ 13 h 117"/>
                <a:gd name="T28" fmla="*/ 8 w 117"/>
                <a:gd name="T29" fmla="*/ 14 h 117"/>
                <a:gd name="T30" fmla="*/ 6 w 117"/>
                <a:gd name="T31" fmla="*/ 15 h 117"/>
                <a:gd name="T32" fmla="*/ 5 w 117"/>
                <a:gd name="T33" fmla="*/ 15 h 117"/>
                <a:gd name="T34" fmla="*/ 4 w 117"/>
                <a:gd name="T35" fmla="*/ 14 h 117"/>
                <a:gd name="T36" fmla="*/ 3 w 117"/>
                <a:gd name="T37" fmla="*/ 13 h 117"/>
                <a:gd name="T38" fmla="*/ 1 w 117"/>
                <a:gd name="T39" fmla="*/ 12 h 117"/>
                <a:gd name="T40" fmla="*/ 0 w 117"/>
                <a:gd name="T41" fmla="*/ 12 h 117"/>
                <a:gd name="T42" fmla="*/ 1 w 117"/>
                <a:gd name="T43" fmla="*/ 10 h 117"/>
                <a:gd name="T44" fmla="*/ 3 w 117"/>
                <a:gd name="T45" fmla="*/ 9 h 117"/>
                <a:gd name="T46" fmla="*/ 4 w 117"/>
                <a:gd name="T47" fmla="*/ 8 h 117"/>
                <a:gd name="T48" fmla="*/ 5 w 117"/>
                <a:gd name="T49" fmla="*/ 6 h 117"/>
                <a:gd name="T50" fmla="*/ 6 w 117"/>
                <a:gd name="T51" fmla="*/ 4 h 117"/>
                <a:gd name="T52" fmla="*/ 7 w 117"/>
                <a:gd name="T53" fmla="*/ 3 h 117"/>
                <a:gd name="T54" fmla="*/ 8 w 117"/>
                <a:gd name="T55" fmla="*/ 1 h 117"/>
                <a:gd name="T56" fmla="*/ 8 w 117"/>
                <a:gd name="T57" fmla="*/ 0 h 11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7"/>
                <a:gd name="T88" fmla="*/ 0 h 117"/>
                <a:gd name="T89" fmla="*/ 117 w 117"/>
                <a:gd name="T90" fmla="*/ 117 h 11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7" h="117">
                  <a:moveTo>
                    <a:pt x="48" y="0"/>
                  </a:moveTo>
                  <a:lnTo>
                    <a:pt x="55" y="6"/>
                  </a:lnTo>
                  <a:lnTo>
                    <a:pt x="64" y="14"/>
                  </a:lnTo>
                  <a:lnTo>
                    <a:pt x="75" y="23"/>
                  </a:lnTo>
                  <a:lnTo>
                    <a:pt x="85" y="33"/>
                  </a:lnTo>
                  <a:lnTo>
                    <a:pt x="95" y="42"/>
                  </a:lnTo>
                  <a:lnTo>
                    <a:pt x="105" y="51"/>
                  </a:lnTo>
                  <a:lnTo>
                    <a:pt x="112" y="58"/>
                  </a:lnTo>
                  <a:lnTo>
                    <a:pt x="117" y="64"/>
                  </a:lnTo>
                  <a:lnTo>
                    <a:pt x="108" y="69"/>
                  </a:lnTo>
                  <a:lnTo>
                    <a:pt x="97" y="76"/>
                  </a:lnTo>
                  <a:lnTo>
                    <a:pt x="83" y="86"/>
                  </a:lnTo>
                  <a:lnTo>
                    <a:pt x="69" y="94"/>
                  </a:lnTo>
                  <a:lnTo>
                    <a:pt x="55" y="102"/>
                  </a:lnTo>
                  <a:lnTo>
                    <a:pt x="44" y="109"/>
                  </a:lnTo>
                  <a:lnTo>
                    <a:pt x="34" y="114"/>
                  </a:lnTo>
                  <a:lnTo>
                    <a:pt x="30" y="117"/>
                  </a:lnTo>
                  <a:lnTo>
                    <a:pt x="23" y="111"/>
                  </a:lnTo>
                  <a:lnTo>
                    <a:pt x="15" y="103"/>
                  </a:lnTo>
                  <a:lnTo>
                    <a:pt x="7" y="96"/>
                  </a:lnTo>
                  <a:lnTo>
                    <a:pt x="0" y="93"/>
                  </a:lnTo>
                  <a:lnTo>
                    <a:pt x="7" y="82"/>
                  </a:lnTo>
                  <a:lnTo>
                    <a:pt x="14" y="71"/>
                  </a:lnTo>
                  <a:lnTo>
                    <a:pt x="21" y="58"/>
                  </a:lnTo>
                  <a:lnTo>
                    <a:pt x="28" y="44"/>
                  </a:lnTo>
                  <a:lnTo>
                    <a:pt x="34" y="31"/>
                  </a:lnTo>
                  <a:lnTo>
                    <a:pt x="40" y="19"/>
                  </a:lnTo>
                  <a:lnTo>
                    <a:pt x="45" y="8"/>
                  </a:lnTo>
                  <a:lnTo>
                    <a:pt x="48" y="0"/>
                  </a:lnTo>
                  <a:close/>
                </a:path>
              </a:pathLst>
            </a:custGeom>
            <a:solidFill>
              <a:srgbClr val="FFFFFF"/>
            </a:solidFill>
            <a:ln w="9525">
              <a:noFill/>
              <a:round/>
              <a:headEnd/>
              <a:tailEnd/>
            </a:ln>
          </p:spPr>
          <p:txBody>
            <a:bodyPr/>
            <a:lstStyle/>
            <a:p>
              <a:endParaRPr lang="en-US"/>
            </a:p>
          </p:txBody>
        </p:sp>
        <p:sp>
          <p:nvSpPr>
            <p:cNvPr id="29757" name="Freeform 267"/>
            <p:cNvSpPr>
              <a:spLocks/>
            </p:cNvSpPr>
            <p:nvPr/>
          </p:nvSpPr>
          <p:spPr bwMode="auto">
            <a:xfrm>
              <a:off x="5239" y="2199"/>
              <a:ext cx="49" cy="42"/>
            </a:xfrm>
            <a:custGeom>
              <a:avLst/>
              <a:gdLst>
                <a:gd name="T0" fmla="*/ 8 w 117"/>
                <a:gd name="T1" fmla="*/ 0 h 117"/>
                <a:gd name="T2" fmla="*/ 8 w 117"/>
                <a:gd name="T3" fmla="*/ 0 h 117"/>
                <a:gd name="T4" fmla="*/ 10 w 117"/>
                <a:gd name="T5" fmla="*/ 1 h 117"/>
                <a:gd name="T6" fmla="*/ 11 w 117"/>
                <a:gd name="T7" fmla="*/ 2 h 117"/>
                <a:gd name="T8" fmla="*/ 13 w 117"/>
                <a:gd name="T9" fmla="*/ 3 h 117"/>
                <a:gd name="T10" fmla="*/ 15 w 117"/>
                <a:gd name="T11" fmla="*/ 4 h 117"/>
                <a:gd name="T12" fmla="*/ 17 w 117"/>
                <a:gd name="T13" fmla="*/ 5 h 117"/>
                <a:gd name="T14" fmla="*/ 18 w 117"/>
                <a:gd name="T15" fmla="*/ 6 h 117"/>
                <a:gd name="T16" fmla="*/ 20 w 117"/>
                <a:gd name="T17" fmla="*/ 8 h 117"/>
                <a:gd name="T18" fmla="*/ 21 w 117"/>
                <a:gd name="T19" fmla="*/ 8 h 117"/>
                <a:gd name="T20" fmla="*/ 21 w 117"/>
                <a:gd name="T21" fmla="*/ 8 h 117"/>
                <a:gd name="T22" fmla="*/ 19 w 117"/>
                <a:gd name="T23" fmla="*/ 9 h 117"/>
                <a:gd name="T24" fmla="*/ 17 w 117"/>
                <a:gd name="T25" fmla="*/ 10 h 117"/>
                <a:gd name="T26" fmla="*/ 15 w 117"/>
                <a:gd name="T27" fmla="*/ 11 h 117"/>
                <a:gd name="T28" fmla="*/ 12 w 117"/>
                <a:gd name="T29" fmla="*/ 12 h 117"/>
                <a:gd name="T30" fmla="*/ 10 w 117"/>
                <a:gd name="T31" fmla="*/ 13 h 117"/>
                <a:gd name="T32" fmla="*/ 8 w 117"/>
                <a:gd name="T33" fmla="*/ 14 h 117"/>
                <a:gd name="T34" fmla="*/ 6 w 117"/>
                <a:gd name="T35" fmla="*/ 15 h 117"/>
                <a:gd name="T36" fmla="*/ 5 w 117"/>
                <a:gd name="T37" fmla="*/ 15 h 117"/>
                <a:gd name="T38" fmla="*/ 5 w 117"/>
                <a:gd name="T39" fmla="*/ 15 h 117"/>
                <a:gd name="T40" fmla="*/ 4 w 117"/>
                <a:gd name="T41" fmla="*/ 14 h 117"/>
                <a:gd name="T42" fmla="*/ 3 w 117"/>
                <a:gd name="T43" fmla="*/ 13 h 117"/>
                <a:gd name="T44" fmla="*/ 1 w 117"/>
                <a:gd name="T45" fmla="*/ 12 h 117"/>
                <a:gd name="T46" fmla="*/ 0 w 117"/>
                <a:gd name="T47" fmla="*/ 12 h 117"/>
                <a:gd name="T48" fmla="*/ 0 w 117"/>
                <a:gd name="T49" fmla="*/ 12 h 117"/>
                <a:gd name="T50" fmla="*/ 1 w 117"/>
                <a:gd name="T51" fmla="*/ 10 h 117"/>
                <a:gd name="T52" fmla="*/ 3 w 117"/>
                <a:gd name="T53" fmla="*/ 9 h 117"/>
                <a:gd name="T54" fmla="*/ 4 w 117"/>
                <a:gd name="T55" fmla="*/ 8 h 117"/>
                <a:gd name="T56" fmla="*/ 5 w 117"/>
                <a:gd name="T57" fmla="*/ 6 h 117"/>
                <a:gd name="T58" fmla="*/ 6 w 117"/>
                <a:gd name="T59" fmla="*/ 4 h 117"/>
                <a:gd name="T60" fmla="*/ 7 w 117"/>
                <a:gd name="T61" fmla="*/ 3 h 117"/>
                <a:gd name="T62" fmla="*/ 8 w 117"/>
                <a:gd name="T63" fmla="*/ 1 h 117"/>
                <a:gd name="T64" fmla="*/ 8 w 117"/>
                <a:gd name="T65" fmla="*/ 0 h 1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7"/>
                <a:gd name="T100" fmla="*/ 0 h 117"/>
                <a:gd name="T101" fmla="*/ 117 w 117"/>
                <a:gd name="T102" fmla="*/ 117 h 11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7" h="117">
                  <a:moveTo>
                    <a:pt x="48" y="0"/>
                  </a:moveTo>
                  <a:lnTo>
                    <a:pt x="48" y="0"/>
                  </a:lnTo>
                  <a:lnTo>
                    <a:pt x="55" y="6"/>
                  </a:lnTo>
                  <a:lnTo>
                    <a:pt x="64" y="14"/>
                  </a:lnTo>
                  <a:lnTo>
                    <a:pt x="75" y="23"/>
                  </a:lnTo>
                  <a:lnTo>
                    <a:pt x="85" y="33"/>
                  </a:lnTo>
                  <a:lnTo>
                    <a:pt x="95" y="42"/>
                  </a:lnTo>
                  <a:lnTo>
                    <a:pt x="105" y="51"/>
                  </a:lnTo>
                  <a:lnTo>
                    <a:pt x="112" y="58"/>
                  </a:lnTo>
                  <a:lnTo>
                    <a:pt x="117" y="64"/>
                  </a:lnTo>
                  <a:lnTo>
                    <a:pt x="108" y="69"/>
                  </a:lnTo>
                  <a:lnTo>
                    <a:pt x="97" y="76"/>
                  </a:lnTo>
                  <a:lnTo>
                    <a:pt x="83" y="86"/>
                  </a:lnTo>
                  <a:lnTo>
                    <a:pt x="69" y="94"/>
                  </a:lnTo>
                  <a:lnTo>
                    <a:pt x="55" y="102"/>
                  </a:lnTo>
                  <a:lnTo>
                    <a:pt x="44" y="109"/>
                  </a:lnTo>
                  <a:lnTo>
                    <a:pt x="34" y="114"/>
                  </a:lnTo>
                  <a:lnTo>
                    <a:pt x="30" y="117"/>
                  </a:lnTo>
                  <a:lnTo>
                    <a:pt x="23" y="111"/>
                  </a:lnTo>
                  <a:lnTo>
                    <a:pt x="15" y="103"/>
                  </a:lnTo>
                  <a:lnTo>
                    <a:pt x="7" y="96"/>
                  </a:lnTo>
                  <a:lnTo>
                    <a:pt x="0" y="93"/>
                  </a:lnTo>
                  <a:lnTo>
                    <a:pt x="7" y="82"/>
                  </a:lnTo>
                  <a:lnTo>
                    <a:pt x="14" y="71"/>
                  </a:lnTo>
                  <a:lnTo>
                    <a:pt x="21" y="58"/>
                  </a:lnTo>
                  <a:lnTo>
                    <a:pt x="28" y="44"/>
                  </a:lnTo>
                  <a:lnTo>
                    <a:pt x="34" y="31"/>
                  </a:lnTo>
                  <a:lnTo>
                    <a:pt x="40" y="19"/>
                  </a:lnTo>
                  <a:lnTo>
                    <a:pt x="45" y="8"/>
                  </a:lnTo>
                  <a:lnTo>
                    <a:pt x="48" y="0"/>
                  </a:lnTo>
                </a:path>
              </a:pathLst>
            </a:custGeom>
            <a:noFill/>
            <a:ln w="0">
              <a:solidFill>
                <a:srgbClr val="000000"/>
              </a:solidFill>
              <a:round/>
              <a:headEnd/>
              <a:tailEnd/>
            </a:ln>
          </p:spPr>
          <p:txBody>
            <a:bodyPr/>
            <a:lstStyle/>
            <a:p>
              <a:endParaRPr lang="en-US"/>
            </a:p>
          </p:txBody>
        </p:sp>
        <p:sp>
          <p:nvSpPr>
            <p:cNvPr id="29758" name="Freeform 268"/>
            <p:cNvSpPr>
              <a:spLocks/>
            </p:cNvSpPr>
            <p:nvPr/>
          </p:nvSpPr>
          <p:spPr bwMode="auto">
            <a:xfrm>
              <a:off x="5201" y="2185"/>
              <a:ext cx="38" cy="40"/>
            </a:xfrm>
            <a:custGeom>
              <a:avLst/>
              <a:gdLst>
                <a:gd name="T0" fmla="*/ 1 w 92"/>
                <a:gd name="T1" fmla="*/ 0 h 113"/>
                <a:gd name="T2" fmla="*/ 2 w 92"/>
                <a:gd name="T3" fmla="*/ 0 h 113"/>
                <a:gd name="T4" fmla="*/ 4 w 92"/>
                <a:gd name="T5" fmla="*/ 1 h 113"/>
                <a:gd name="T6" fmla="*/ 6 w 92"/>
                <a:gd name="T7" fmla="*/ 1 h 113"/>
                <a:gd name="T8" fmla="*/ 8 w 92"/>
                <a:gd name="T9" fmla="*/ 2 h 113"/>
                <a:gd name="T10" fmla="*/ 11 w 92"/>
                <a:gd name="T11" fmla="*/ 2 h 113"/>
                <a:gd name="T12" fmla="*/ 13 w 92"/>
                <a:gd name="T13" fmla="*/ 2 h 113"/>
                <a:gd name="T14" fmla="*/ 14 w 92"/>
                <a:gd name="T15" fmla="*/ 3 h 113"/>
                <a:gd name="T16" fmla="*/ 16 w 92"/>
                <a:gd name="T17" fmla="*/ 4 h 113"/>
                <a:gd name="T18" fmla="*/ 15 w 92"/>
                <a:gd name="T19" fmla="*/ 5 h 113"/>
                <a:gd name="T20" fmla="*/ 13 w 92"/>
                <a:gd name="T21" fmla="*/ 6 h 113"/>
                <a:gd name="T22" fmla="*/ 12 w 92"/>
                <a:gd name="T23" fmla="*/ 8 h 113"/>
                <a:gd name="T24" fmla="*/ 10 w 92"/>
                <a:gd name="T25" fmla="*/ 10 h 113"/>
                <a:gd name="T26" fmla="*/ 9 w 92"/>
                <a:gd name="T27" fmla="*/ 11 h 113"/>
                <a:gd name="T28" fmla="*/ 7 w 92"/>
                <a:gd name="T29" fmla="*/ 12 h 113"/>
                <a:gd name="T30" fmla="*/ 7 w 92"/>
                <a:gd name="T31" fmla="*/ 13 h 113"/>
                <a:gd name="T32" fmla="*/ 6 w 92"/>
                <a:gd name="T33" fmla="*/ 14 h 113"/>
                <a:gd name="T34" fmla="*/ 5 w 92"/>
                <a:gd name="T35" fmla="*/ 14 h 113"/>
                <a:gd name="T36" fmla="*/ 5 w 92"/>
                <a:gd name="T37" fmla="*/ 14 h 113"/>
                <a:gd name="T38" fmla="*/ 4 w 92"/>
                <a:gd name="T39" fmla="*/ 13 h 113"/>
                <a:gd name="T40" fmla="*/ 3 w 92"/>
                <a:gd name="T41" fmla="*/ 13 h 113"/>
                <a:gd name="T42" fmla="*/ 2 w 92"/>
                <a:gd name="T43" fmla="*/ 13 h 113"/>
                <a:gd name="T44" fmla="*/ 1 w 92"/>
                <a:gd name="T45" fmla="*/ 13 h 113"/>
                <a:gd name="T46" fmla="*/ 0 w 92"/>
                <a:gd name="T47" fmla="*/ 13 h 113"/>
                <a:gd name="T48" fmla="*/ 0 w 92"/>
                <a:gd name="T49" fmla="*/ 13 h 113"/>
                <a:gd name="T50" fmla="*/ 0 w 92"/>
                <a:gd name="T51" fmla="*/ 10 h 113"/>
                <a:gd name="T52" fmla="*/ 1 w 92"/>
                <a:gd name="T53" fmla="*/ 6 h 113"/>
                <a:gd name="T54" fmla="*/ 1 w 92"/>
                <a:gd name="T55" fmla="*/ 2 h 113"/>
                <a:gd name="T56" fmla="*/ 1 w 92"/>
                <a:gd name="T57" fmla="*/ 0 h 1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2"/>
                <a:gd name="T88" fmla="*/ 0 h 113"/>
                <a:gd name="T89" fmla="*/ 92 w 92"/>
                <a:gd name="T90" fmla="*/ 113 h 11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2" h="113">
                  <a:moveTo>
                    <a:pt x="4" y="0"/>
                  </a:moveTo>
                  <a:lnTo>
                    <a:pt x="12" y="2"/>
                  </a:lnTo>
                  <a:lnTo>
                    <a:pt x="24" y="6"/>
                  </a:lnTo>
                  <a:lnTo>
                    <a:pt x="37" y="9"/>
                  </a:lnTo>
                  <a:lnTo>
                    <a:pt x="49" y="13"/>
                  </a:lnTo>
                  <a:lnTo>
                    <a:pt x="62" y="17"/>
                  </a:lnTo>
                  <a:lnTo>
                    <a:pt x="75" y="21"/>
                  </a:lnTo>
                  <a:lnTo>
                    <a:pt x="85" y="24"/>
                  </a:lnTo>
                  <a:lnTo>
                    <a:pt x="92" y="27"/>
                  </a:lnTo>
                  <a:lnTo>
                    <a:pt x="86" y="36"/>
                  </a:lnTo>
                  <a:lnTo>
                    <a:pt x="78" y="48"/>
                  </a:lnTo>
                  <a:lnTo>
                    <a:pt x="69" y="62"/>
                  </a:lnTo>
                  <a:lnTo>
                    <a:pt x="60" y="76"/>
                  </a:lnTo>
                  <a:lnTo>
                    <a:pt x="52" y="89"/>
                  </a:lnTo>
                  <a:lnTo>
                    <a:pt x="44" y="100"/>
                  </a:lnTo>
                  <a:lnTo>
                    <a:pt x="38" y="108"/>
                  </a:lnTo>
                  <a:lnTo>
                    <a:pt x="34" y="113"/>
                  </a:lnTo>
                  <a:lnTo>
                    <a:pt x="31" y="112"/>
                  </a:lnTo>
                  <a:lnTo>
                    <a:pt x="26" y="111"/>
                  </a:lnTo>
                  <a:lnTo>
                    <a:pt x="22" y="108"/>
                  </a:lnTo>
                  <a:lnTo>
                    <a:pt x="17" y="106"/>
                  </a:lnTo>
                  <a:lnTo>
                    <a:pt x="12" y="105"/>
                  </a:lnTo>
                  <a:lnTo>
                    <a:pt x="8" y="104"/>
                  </a:lnTo>
                  <a:lnTo>
                    <a:pt x="3" y="104"/>
                  </a:lnTo>
                  <a:lnTo>
                    <a:pt x="0" y="104"/>
                  </a:lnTo>
                  <a:lnTo>
                    <a:pt x="2" y="78"/>
                  </a:lnTo>
                  <a:lnTo>
                    <a:pt x="4" y="48"/>
                  </a:lnTo>
                  <a:lnTo>
                    <a:pt x="4" y="21"/>
                  </a:lnTo>
                  <a:lnTo>
                    <a:pt x="4" y="0"/>
                  </a:lnTo>
                  <a:close/>
                </a:path>
              </a:pathLst>
            </a:custGeom>
            <a:solidFill>
              <a:srgbClr val="FFFFFF"/>
            </a:solidFill>
            <a:ln w="9525">
              <a:noFill/>
              <a:round/>
              <a:headEnd/>
              <a:tailEnd/>
            </a:ln>
          </p:spPr>
          <p:txBody>
            <a:bodyPr/>
            <a:lstStyle/>
            <a:p>
              <a:endParaRPr lang="en-US"/>
            </a:p>
          </p:txBody>
        </p:sp>
        <p:sp>
          <p:nvSpPr>
            <p:cNvPr id="29759" name="Freeform 269"/>
            <p:cNvSpPr>
              <a:spLocks/>
            </p:cNvSpPr>
            <p:nvPr/>
          </p:nvSpPr>
          <p:spPr bwMode="auto">
            <a:xfrm>
              <a:off x="5201" y="2185"/>
              <a:ext cx="38" cy="40"/>
            </a:xfrm>
            <a:custGeom>
              <a:avLst/>
              <a:gdLst>
                <a:gd name="T0" fmla="*/ 1 w 92"/>
                <a:gd name="T1" fmla="*/ 0 h 113"/>
                <a:gd name="T2" fmla="*/ 1 w 92"/>
                <a:gd name="T3" fmla="*/ 0 h 113"/>
                <a:gd name="T4" fmla="*/ 2 w 92"/>
                <a:gd name="T5" fmla="*/ 0 h 113"/>
                <a:gd name="T6" fmla="*/ 4 w 92"/>
                <a:gd name="T7" fmla="*/ 1 h 113"/>
                <a:gd name="T8" fmla="*/ 6 w 92"/>
                <a:gd name="T9" fmla="*/ 1 h 113"/>
                <a:gd name="T10" fmla="*/ 8 w 92"/>
                <a:gd name="T11" fmla="*/ 2 h 113"/>
                <a:gd name="T12" fmla="*/ 11 w 92"/>
                <a:gd name="T13" fmla="*/ 2 h 113"/>
                <a:gd name="T14" fmla="*/ 13 w 92"/>
                <a:gd name="T15" fmla="*/ 2 h 113"/>
                <a:gd name="T16" fmla="*/ 14 w 92"/>
                <a:gd name="T17" fmla="*/ 3 h 113"/>
                <a:gd name="T18" fmla="*/ 16 w 92"/>
                <a:gd name="T19" fmla="*/ 4 h 113"/>
                <a:gd name="T20" fmla="*/ 16 w 92"/>
                <a:gd name="T21" fmla="*/ 4 h 113"/>
                <a:gd name="T22" fmla="*/ 15 w 92"/>
                <a:gd name="T23" fmla="*/ 5 h 113"/>
                <a:gd name="T24" fmla="*/ 13 w 92"/>
                <a:gd name="T25" fmla="*/ 6 h 113"/>
                <a:gd name="T26" fmla="*/ 12 w 92"/>
                <a:gd name="T27" fmla="*/ 8 h 113"/>
                <a:gd name="T28" fmla="*/ 10 w 92"/>
                <a:gd name="T29" fmla="*/ 10 h 113"/>
                <a:gd name="T30" fmla="*/ 9 w 92"/>
                <a:gd name="T31" fmla="*/ 11 h 113"/>
                <a:gd name="T32" fmla="*/ 7 w 92"/>
                <a:gd name="T33" fmla="*/ 12 h 113"/>
                <a:gd name="T34" fmla="*/ 7 w 92"/>
                <a:gd name="T35" fmla="*/ 13 h 113"/>
                <a:gd name="T36" fmla="*/ 6 w 92"/>
                <a:gd name="T37" fmla="*/ 14 h 113"/>
                <a:gd name="T38" fmla="*/ 6 w 92"/>
                <a:gd name="T39" fmla="*/ 14 h 113"/>
                <a:gd name="T40" fmla="*/ 5 w 92"/>
                <a:gd name="T41" fmla="*/ 14 h 113"/>
                <a:gd name="T42" fmla="*/ 5 w 92"/>
                <a:gd name="T43" fmla="*/ 14 h 113"/>
                <a:gd name="T44" fmla="*/ 4 w 92"/>
                <a:gd name="T45" fmla="*/ 13 h 113"/>
                <a:gd name="T46" fmla="*/ 3 w 92"/>
                <a:gd name="T47" fmla="*/ 13 h 113"/>
                <a:gd name="T48" fmla="*/ 2 w 92"/>
                <a:gd name="T49" fmla="*/ 13 h 113"/>
                <a:gd name="T50" fmla="*/ 1 w 92"/>
                <a:gd name="T51" fmla="*/ 13 h 113"/>
                <a:gd name="T52" fmla="*/ 0 w 92"/>
                <a:gd name="T53" fmla="*/ 13 h 113"/>
                <a:gd name="T54" fmla="*/ 0 w 92"/>
                <a:gd name="T55" fmla="*/ 13 h 113"/>
                <a:gd name="T56" fmla="*/ 0 w 92"/>
                <a:gd name="T57" fmla="*/ 13 h 113"/>
                <a:gd name="T58" fmla="*/ 0 w 92"/>
                <a:gd name="T59" fmla="*/ 10 h 113"/>
                <a:gd name="T60" fmla="*/ 1 w 92"/>
                <a:gd name="T61" fmla="*/ 6 h 113"/>
                <a:gd name="T62" fmla="*/ 1 w 92"/>
                <a:gd name="T63" fmla="*/ 2 h 113"/>
                <a:gd name="T64" fmla="*/ 1 w 92"/>
                <a:gd name="T65" fmla="*/ 0 h 1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113"/>
                <a:gd name="T101" fmla="*/ 92 w 92"/>
                <a:gd name="T102" fmla="*/ 113 h 1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113">
                  <a:moveTo>
                    <a:pt x="4" y="0"/>
                  </a:moveTo>
                  <a:lnTo>
                    <a:pt x="4" y="0"/>
                  </a:lnTo>
                  <a:lnTo>
                    <a:pt x="12" y="2"/>
                  </a:lnTo>
                  <a:lnTo>
                    <a:pt x="24" y="6"/>
                  </a:lnTo>
                  <a:lnTo>
                    <a:pt x="37" y="9"/>
                  </a:lnTo>
                  <a:lnTo>
                    <a:pt x="49" y="13"/>
                  </a:lnTo>
                  <a:lnTo>
                    <a:pt x="62" y="17"/>
                  </a:lnTo>
                  <a:lnTo>
                    <a:pt x="75" y="21"/>
                  </a:lnTo>
                  <a:lnTo>
                    <a:pt x="85" y="24"/>
                  </a:lnTo>
                  <a:lnTo>
                    <a:pt x="92" y="27"/>
                  </a:lnTo>
                  <a:lnTo>
                    <a:pt x="86" y="36"/>
                  </a:lnTo>
                  <a:lnTo>
                    <a:pt x="78" y="48"/>
                  </a:lnTo>
                  <a:lnTo>
                    <a:pt x="69" y="62"/>
                  </a:lnTo>
                  <a:lnTo>
                    <a:pt x="60" y="76"/>
                  </a:lnTo>
                  <a:lnTo>
                    <a:pt x="52" y="89"/>
                  </a:lnTo>
                  <a:lnTo>
                    <a:pt x="44" y="100"/>
                  </a:lnTo>
                  <a:lnTo>
                    <a:pt x="38" y="108"/>
                  </a:lnTo>
                  <a:lnTo>
                    <a:pt x="34" y="113"/>
                  </a:lnTo>
                  <a:lnTo>
                    <a:pt x="31" y="112"/>
                  </a:lnTo>
                  <a:lnTo>
                    <a:pt x="26" y="111"/>
                  </a:lnTo>
                  <a:lnTo>
                    <a:pt x="22" y="108"/>
                  </a:lnTo>
                  <a:lnTo>
                    <a:pt x="17" y="106"/>
                  </a:lnTo>
                  <a:lnTo>
                    <a:pt x="12" y="105"/>
                  </a:lnTo>
                  <a:lnTo>
                    <a:pt x="8" y="104"/>
                  </a:lnTo>
                  <a:lnTo>
                    <a:pt x="3" y="104"/>
                  </a:lnTo>
                  <a:lnTo>
                    <a:pt x="0" y="104"/>
                  </a:lnTo>
                  <a:lnTo>
                    <a:pt x="2" y="78"/>
                  </a:lnTo>
                  <a:lnTo>
                    <a:pt x="4" y="48"/>
                  </a:lnTo>
                  <a:lnTo>
                    <a:pt x="4" y="21"/>
                  </a:lnTo>
                  <a:lnTo>
                    <a:pt x="4" y="0"/>
                  </a:lnTo>
                </a:path>
              </a:pathLst>
            </a:custGeom>
            <a:noFill/>
            <a:ln w="0">
              <a:solidFill>
                <a:srgbClr val="000000"/>
              </a:solidFill>
              <a:round/>
              <a:headEnd/>
              <a:tailEnd/>
            </a:ln>
          </p:spPr>
          <p:txBody>
            <a:bodyPr/>
            <a:lstStyle/>
            <a:p>
              <a:endParaRPr lang="en-US"/>
            </a:p>
          </p:txBody>
        </p:sp>
        <p:sp>
          <p:nvSpPr>
            <p:cNvPr id="29760" name="Freeform 270"/>
            <p:cNvSpPr>
              <a:spLocks/>
            </p:cNvSpPr>
            <p:nvPr/>
          </p:nvSpPr>
          <p:spPr bwMode="auto">
            <a:xfrm>
              <a:off x="5149" y="2187"/>
              <a:ext cx="39" cy="39"/>
            </a:xfrm>
            <a:custGeom>
              <a:avLst/>
              <a:gdLst>
                <a:gd name="T0" fmla="*/ 0 w 92"/>
                <a:gd name="T1" fmla="*/ 1 h 108"/>
                <a:gd name="T2" fmla="*/ 2 w 92"/>
                <a:gd name="T3" fmla="*/ 1 h 108"/>
                <a:gd name="T4" fmla="*/ 3 w 92"/>
                <a:gd name="T5" fmla="*/ 1 h 108"/>
                <a:gd name="T6" fmla="*/ 6 w 92"/>
                <a:gd name="T7" fmla="*/ 1 h 108"/>
                <a:gd name="T8" fmla="*/ 8 w 92"/>
                <a:gd name="T9" fmla="*/ 1 h 108"/>
                <a:gd name="T10" fmla="*/ 11 w 92"/>
                <a:gd name="T11" fmla="*/ 0 h 108"/>
                <a:gd name="T12" fmla="*/ 13 w 92"/>
                <a:gd name="T13" fmla="*/ 0 h 108"/>
                <a:gd name="T14" fmla="*/ 15 w 92"/>
                <a:gd name="T15" fmla="*/ 0 h 108"/>
                <a:gd name="T16" fmla="*/ 17 w 92"/>
                <a:gd name="T17" fmla="*/ 0 h 108"/>
                <a:gd name="T18" fmla="*/ 16 w 92"/>
                <a:gd name="T19" fmla="*/ 3 h 108"/>
                <a:gd name="T20" fmla="*/ 15 w 92"/>
                <a:gd name="T21" fmla="*/ 8 h 108"/>
                <a:gd name="T22" fmla="*/ 14 w 92"/>
                <a:gd name="T23" fmla="*/ 11 h 108"/>
                <a:gd name="T24" fmla="*/ 14 w 92"/>
                <a:gd name="T25" fmla="*/ 13 h 108"/>
                <a:gd name="T26" fmla="*/ 13 w 92"/>
                <a:gd name="T27" fmla="*/ 13 h 108"/>
                <a:gd name="T28" fmla="*/ 12 w 92"/>
                <a:gd name="T29" fmla="*/ 13 h 108"/>
                <a:gd name="T30" fmla="*/ 11 w 92"/>
                <a:gd name="T31" fmla="*/ 13 h 108"/>
                <a:gd name="T32" fmla="*/ 10 w 92"/>
                <a:gd name="T33" fmla="*/ 14 h 108"/>
                <a:gd name="T34" fmla="*/ 9 w 92"/>
                <a:gd name="T35" fmla="*/ 14 h 108"/>
                <a:gd name="T36" fmla="*/ 8 w 92"/>
                <a:gd name="T37" fmla="*/ 14 h 108"/>
                <a:gd name="T38" fmla="*/ 8 w 92"/>
                <a:gd name="T39" fmla="*/ 14 h 108"/>
                <a:gd name="T40" fmla="*/ 7 w 92"/>
                <a:gd name="T41" fmla="*/ 14 h 108"/>
                <a:gd name="T42" fmla="*/ 6 w 92"/>
                <a:gd name="T43" fmla="*/ 13 h 108"/>
                <a:gd name="T44" fmla="*/ 6 w 92"/>
                <a:gd name="T45" fmla="*/ 11 h 108"/>
                <a:gd name="T46" fmla="*/ 5 w 92"/>
                <a:gd name="T47" fmla="*/ 9 h 108"/>
                <a:gd name="T48" fmla="*/ 3 w 92"/>
                <a:gd name="T49" fmla="*/ 7 h 108"/>
                <a:gd name="T50" fmla="*/ 3 w 92"/>
                <a:gd name="T51" fmla="*/ 6 h 108"/>
                <a:gd name="T52" fmla="*/ 2 w 92"/>
                <a:gd name="T53" fmla="*/ 4 h 108"/>
                <a:gd name="T54" fmla="*/ 0 w 92"/>
                <a:gd name="T55" fmla="*/ 3 h 108"/>
                <a:gd name="T56" fmla="*/ 0 w 92"/>
                <a:gd name="T57" fmla="*/ 1 h 10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2"/>
                <a:gd name="T88" fmla="*/ 0 h 108"/>
                <a:gd name="T89" fmla="*/ 92 w 92"/>
                <a:gd name="T90" fmla="*/ 108 h 10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2" h="108">
                  <a:moveTo>
                    <a:pt x="0" y="12"/>
                  </a:moveTo>
                  <a:lnTo>
                    <a:pt x="9" y="11"/>
                  </a:lnTo>
                  <a:lnTo>
                    <a:pt x="20" y="9"/>
                  </a:lnTo>
                  <a:lnTo>
                    <a:pt x="33" y="7"/>
                  </a:lnTo>
                  <a:lnTo>
                    <a:pt x="48" y="6"/>
                  </a:lnTo>
                  <a:lnTo>
                    <a:pt x="61" y="3"/>
                  </a:lnTo>
                  <a:lnTo>
                    <a:pt x="73" y="2"/>
                  </a:lnTo>
                  <a:lnTo>
                    <a:pt x="85" y="1"/>
                  </a:lnTo>
                  <a:lnTo>
                    <a:pt x="92" y="0"/>
                  </a:lnTo>
                  <a:lnTo>
                    <a:pt x="88" y="25"/>
                  </a:lnTo>
                  <a:lnTo>
                    <a:pt x="84" y="57"/>
                  </a:lnTo>
                  <a:lnTo>
                    <a:pt x="79" y="86"/>
                  </a:lnTo>
                  <a:lnTo>
                    <a:pt x="77" y="102"/>
                  </a:lnTo>
                  <a:lnTo>
                    <a:pt x="73" y="103"/>
                  </a:lnTo>
                  <a:lnTo>
                    <a:pt x="67" y="103"/>
                  </a:lnTo>
                  <a:lnTo>
                    <a:pt x="63" y="103"/>
                  </a:lnTo>
                  <a:lnTo>
                    <a:pt x="57" y="105"/>
                  </a:lnTo>
                  <a:lnTo>
                    <a:pt x="51" y="105"/>
                  </a:lnTo>
                  <a:lnTo>
                    <a:pt x="47" y="106"/>
                  </a:lnTo>
                  <a:lnTo>
                    <a:pt x="42" y="107"/>
                  </a:lnTo>
                  <a:lnTo>
                    <a:pt x="39" y="108"/>
                  </a:lnTo>
                  <a:lnTo>
                    <a:pt x="35" y="97"/>
                  </a:lnTo>
                  <a:lnTo>
                    <a:pt x="31" y="84"/>
                  </a:lnTo>
                  <a:lnTo>
                    <a:pt x="25" y="70"/>
                  </a:lnTo>
                  <a:lnTo>
                    <a:pt x="19" y="56"/>
                  </a:lnTo>
                  <a:lnTo>
                    <a:pt x="13" y="44"/>
                  </a:lnTo>
                  <a:lnTo>
                    <a:pt x="9" y="31"/>
                  </a:lnTo>
                  <a:lnTo>
                    <a:pt x="3" y="21"/>
                  </a:lnTo>
                  <a:lnTo>
                    <a:pt x="0" y="12"/>
                  </a:lnTo>
                  <a:close/>
                </a:path>
              </a:pathLst>
            </a:custGeom>
            <a:solidFill>
              <a:srgbClr val="FFFFFF"/>
            </a:solidFill>
            <a:ln w="9525">
              <a:noFill/>
              <a:round/>
              <a:headEnd/>
              <a:tailEnd/>
            </a:ln>
          </p:spPr>
          <p:txBody>
            <a:bodyPr/>
            <a:lstStyle/>
            <a:p>
              <a:endParaRPr lang="en-US"/>
            </a:p>
          </p:txBody>
        </p:sp>
        <p:sp>
          <p:nvSpPr>
            <p:cNvPr id="29761" name="Freeform 271"/>
            <p:cNvSpPr>
              <a:spLocks/>
            </p:cNvSpPr>
            <p:nvPr/>
          </p:nvSpPr>
          <p:spPr bwMode="auto">
            <a:xfrm>
              <a:off x="5149" y="2187"/>
              <a:ext cx="39" cy="39"/>
            </a:xfrm>
            <a:custGeom>
              <a:avLst/>
              <a:gdLst>
                <a:gd name="T0" fmla="*/ 0 w 92"/>
                <a:gd name="T1" fmla="*/ 1 h 108"/>
                <a:gd name="T2" fmla="*/ 0 w 92"/>
                <a:gd name="T3" fmla="*/ 1 h 108"/>
                <a:gd name="T4" fmla="*/ 2 w 92"/>
                <a:gd name="T5" fmla="*/ 1 h 108"/>
                <a:gd name="T6" fmla="*/ 3 w 92"/>
                <a:gd name="T7" fmla="*/ 1 h 108"/>
                <a:gd name="T8" fmla="*/ 6 w 92"/>
                <a:gd name="T9" fmla="*/ 1 h 108"/>
                <a:gd name="T10" fmla="*/ 8 w 92"/>
                <a:gd name="T11" fmla="*/ 1 h 108"/>
                <a:gd name="T12" fmla="*/ 11 w 92"/>
                <a:gd name="T13" fmla="*/ 0 h 108"/>
                <a:gd name="T14" fmla="*/ 13 w 92"/>
                <a:gd name="T15" fmla="*/ 0 h 108"/>
                <a:gd name="T16" fmla="*/ 15 w 92"/>
                <a:gd name="T17" fmla="*/ 0 h 108"/>
                <a:gd name="T18" fmla="*/ 17 w 92"/>
                <a:gd name="T19" fmla="*/ 0 h 108"/>
                <a:gd name="T20" fmla="*/ 17 w 92"/>
                <a:gd name="T21" fmla="*/ 0 h 108"/>
                <a:gd name="T22" fmla="*/ 16 w 92"/>
                <a:gd name="T23" fmla="*/ 3 h 108"/>
                <a:gd name="T24" fmla="*/ 15 w 92"/>
                <a:gd name="T25" fmla="*/ 8 h 108"/>
                <a:gd name="T26" fmla="*/ 14 w 92"/>
                <a:gd name="T27" fmla="*/ 11 h 108"/>
                <a:gd name="T28" fmla="*/ 14 w 92"/>
                <a:gd name="T29" fmla="*/ 13 h 108"/>
                <a:gd name="T30" fmla="*/ 14 w 92"/>
                <a:gd name="T31" fmla="*/ 13 h 108"/>
                <a:gd name="T32" fmla="*/ 13 w 92"/>
                <a:gd name="T33" fmla="*/ 13 h 108"/>
                <a:gd name="T34" fmla="*/ 12 w 92"/>
                <a:gd name="T35" fmla="*/ 13 h 108"/>
                <a:gd name="T36" fmla="*/ 11 w 92"/>
                <a:gd name="T37" fmla="*/ 13 h 108"/>
                <a:gd name="T38" fmla="*/ 10 w 92"/>
                <a:gd name="T39" fmla="*/ 14 h 108"/>
                <a:gd name="T40" fmla="*/ 9 w 92"/>
                <a:gd name="T41" fmla="*/ 14 h 108"/>
                <a:gd name="T42" fmla="*/ 8 w 92"/>
                <a:gd name="T43" fmla="*/ 14 h 108"/>
                <a:gd name="T44" fmla="*/ 8 w 92"/>
                <a:gd name="T45" fmla="*/ 14 h 108"/>
                <a:gd name="T46" fmla="*/ 7 w 92"/>
                <a:gd name="T47" fmla="*/ 14 h 108"/>
                <a:gd name="T48" fmla="*/ 7 w 92"/>
                <a:gd name="T49" fmla="*/ 14 h 108"/>
                <a:gd name="T50" fmla="*/ 6 w 92"/>
                <a:gd name="T51" fmla="*/ 13 h 108"/>
                <a:gd name="T52" fmla="*/ 6 w 92"/>
                <a:gd name="T53" fmla="*/ 11 h 108"/>
                <a:gd name="T54" fmla="*/ 5 w 92"/>
                <a:gd name="T55" fmla="*/ 9 h 108"/>
                <a:gd name="T56" fmla="*/ 3 w 92"/>
                <a:gd name="T57" fmla="*/ 7 h 108"/>
                <a:gd name="T58" fmla="*/ 3 w 92"/>
                <a:gd name="T59" fmla="*/ 6 h 108"/>
                <a:gd name="T60" fmla="*/ 2 w 92"/>
                <a:gd name="T61" fmla="*/ 4 h 108"/>
                <a:gd name="T62" fmla="*/ 0 w 92"/>
                <a:gd name="T63" fmla="*/ 3 h 108"/>
                <a:gd name="T64" fmla="*/ 0 w 92"/>
                <a:gd name="T65" fmla="*/ 1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108"/>
                <a:gd name="T101" fmla="*/ 92 w 92"/>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108">
                  <a:moveTo>
                    <a:pt x="0" y="12"/>
                  </a:moveTo>
                  <a:lnTo>
                    <a:pt x="0" y="12"/>
                  </a:lnTo>
                  <a:lnTo>
                    <a:pt x="9" y="11"/>
                  </a:lnTo>
                  <a:lnTo>
                    <a:pt x="20" y="9"/>
                  </a:lnTo>
                  <a:lnTo>
                    <a:pt x="33" y="7"/>
                  </a:lnTo>
                  <a:lnTo>
                    <a:pt x="48" y="6"/>
                  </a:lnTo>
                  <a:lnTo>
                    <a:pt x="61" y="3"/>
                  </a:lnTo>
                  <a:lnTo>
                    <a:pt x="73" y="2"/>
                  </a:lnTo>
                  <a:lnTo>
                    <a:pt x="85" y="1"/>
                  </a:lnTo>
                  <a:lnTo>
                    <a:pt x="92" y="0"/>
                  </a:lnTo>
                  <a:lnTo>
                    <a:pt x="88" y="25"/>
                  </a:lnTo>
                  <a:lnTo>
                    <a:pt x="84" y="57"/>
                  </a:lnTo>
                  <a:lnTo>
                    <a:pt x="79" y="86"/>
                  </a:lnTo>
                  <a:lnTo>
                    <a:pt x="77" y="102"/>
                  </a:lnTo>
                  <a:lnTo>
                    <a:pt x="73" y="103"/>
                  </a:lnTo>
                  <a:lnTo>
                    <a:pt x="67" y="103"/>
                  </a:lnTo>
                  <a:lnTo>
                    <a:pt x="63" y="103"/>
                  </a:lnTo>
                  <a:lnTo>
                    <a:pt x="57" y="105"/>
                  </a:lnTo>
                  <a:lnTo>
                    <a:pt x="51" y="105"/>
                  </a:lnTo>
                  <a:lnTo>
                    <a:pt x="47" y="106"/>
                  </a:lnTo>
                  <a:lnTo>
                    <a:pt x="42" y="107"/>
                  </a:lnTo>
                  <a:lnTo>
                    <a:pt x="39" y="108"/>
                  </a:lnTo>
                  <a:lnTo>
                    <a:pt x="35" y="97"/>
                  </a:lnTo>
                  <a:lnTo>
                    <a:pt x="31" y="84"/>
                  </a:lnTo>
                  <a:lnTo>
                    <a:pt x="25" y="70"/>
                  </a:lnTo>
                  <a:lnTo>
                    <a:pt x="19" y="56"/>
                  </a:lnTo>
                  <a:lnTo>
                    <a:pt x="13" y="44"/>
                  </a:lnTo>
                  <a:lnTo>
                    <a:pt x="9" y="31"/>
                  </a:lnTo>
                  <a:lnTo>
                    <a:pt x="3" y="21"/>
                  </a:lnTo>
                  <a:lnTo>
                    <a:pt x="0" y="12"/>
                  </a:lnTo>
                </a:path>
              </a:pathLst>
            </a:custGeom>
            <a:noFill/>
            <a:ln w="0">
              <a:solidFill>
                <a:srgbClr val="000000"/>
              </a:solidFill>
              <a:round/>
              <a:headEnd/>
              <a:tailEnd/>
            </a:ln>
          </p:spPr>
          <p:txBody>
            <a:bodyPr/>
            <a:lstStyle/>
            <a:p>
              <a:endParaRPr lang="en-US"/>
            </a:p>
          </p:txBody>
        </p:sp>
        <p:sp>
          <p:nvSpPr>
            <p:cNvPr id="29762" name="Freeform 272"/>
            <p:cNvSpPr>
              <a:spLocks/>
            </p:cNvSpPr>
            <p:nvPr/>
          </p:nvSpPr>
          <p:spPr bwMode="auto">
            <a:xfrm>
              <a:off x="5096" y="2221"/>
              <a:ext cx="192" cy="167"/>
            </a:xfrm>
            <a:custGeom>
              <a:avLst/>
              <a:gdLst>
                <a:gd name="T0" fmla="*/ 44 w 462"/>
                <a:gd name="T1" fmla="*/ 60 h 465"/>
                <a:gd name="T2" fmla="*/ 52 w 462"/>
                <a:gd name="T3" fmla="*/ 59 h 465"/>
                <a:gd name="T4" fmla="*/ 59 w 462"/>
                <a:gd name="T5" fmla="*/ 56 h 465"/>
                <a:gd name="T6" fmla="*/ 65 w 462"/>
                <a:gd name="T7" fmla="*/ 53 h 465"/>
                <a:gd name="T8" fmla="*/ 71 w 462"/>
                <a:gd name="T9" fmla="*/ 49 h 465"/>
                <a:gd name="T10" fmla="*/ 75 w 462"/>
                <a:gd name="T11" fmla="*/ 44 h 465"/>
                <a:gd name="T12" fmla="*/ 78 w 462"/>
                <a:gd name="T13" fmla="*/ 39 h 465"/>
                <a:gd name="T14" fmla="*/ 80 w 462"/>
                <a:gd name="T15" fmla="*/ 33 h 465"/>
                <a:gd name="T16" fmla="*/ 80 w 462"/>
                <a:gd name="T17" fmla="*/ 27 h 465"/>
                <a:gd name="T18" fmla="*/ 78 w 462"/>
                <a:gd name="T19" fmla="*/ 21 h 465"/>
                <a:gd name="T20" fmla="*/ 75 w 462"/>
                <a:gd name="T21" fmla="*/ 15 h 465"/>
                <a:gd name="T22" fmla="*/ 71 w 462"/>
                <a:gd name="T23" fmla="*/ 11 h 465"/>
                <a:gd name="T24" fmla="*/ 65 w 462"/>
                <a:gd name="T25" fmla="*/ 7 h 465"/>
                <a:gd name="T26" fmla="*/ 59 w 462"/>
                <a:gd name="T27" fmla="*/ 4 h 465"/>
                <a:gd name="T28" fmla="*/ 52 w 462"/>
                <a:gd name="T29" fmla="*/ 1 h 465"/>
                <a:gd name="T30" fmla="*/ 44 w 462"/>
                <a:gd name="T31" fmla="*/ 0 h 465"/>
                <a:gd name="T32" fmla="*/ 36 w 462"/>
                <a:gd name="T33" fmla="*/ 0 h 465"/>
                <a:gd name="T34" fmla="*/ 28 w 462"/>
                <a:gd name="T35" fmla="*/ 1 h 465"/>
                <a:gd name="T36" fmla="*/ 21 w 462"/>
                <a:gd name="T37" fmla="*/ 4 h 465"/>
                <a:gd name="T38" fmla="*/ 15 w 462"/>
                <a:gd name="T39" fmla="*/ 7 h 465"/>
                <a:gd name="T40" fmla="*/ 9 w 462"/>
                <a:gd name="T41" fmla="*/ 11 h 465"/>
                <a:gd name="T42" fmla="*/ 5 w 462"/>
                <a:gd name="T43" fmla="*/ 15 h 465"/>
                <a:gd name="T44" fmla="*/ 2 w 462"/>
                <a:gd name="T45" fmla="*/ 21 h 465"/>
                <a:gd name="T46" fmla="*/ 0 w 462"/>
                <a:gd name="T47" fmla="*/ 27 h 465"/>
                <a:gd name="T48" fmla="*/ 0 w 462"/>
                <a:gd name="T49" fmla="*/ 33 h 465"/>
                <a:gd name="T50" fmla="*/ 2 w 462"/>
                <a:gd name="T51" fmla="*/ 39 h 465"/>
                <a:gd name="T52" fmla="*/ 5 w 462"/>
                <a:gd name="T53" fmla="*/ 44 h 465"/>
                <a:gd name="T54" fmla="*/ 9 w 462"/>
                <a:gd name="T55" fmla="*/ 49 h 465"/>
                <a:gd name="T56" fmla="*/ 15 w 462"/>
                <a:gd name="T57" fmla="*/ 53 h 465"/>
                <a:gd name="T58" fmla="*/ 21 w 462"/>
                <a:gd name="T59" fmla="*/ 56 h 465"/>
                <a:gd name="T60" fmla="*/ 28 w 462"/>
                <a:gd name="T61" fmla="*/ 59 h 465"/>
                <a:gd name="T62" fmla="*/ 36 w 462"/>
                <a:gd name="T63" fmla="*/ 60 h 46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62"/>
                <a:gd name="T97" fmla="*/ 0 h 465"/>
                <a:gd name="T98" fmla="*/ 462 w 462"/>
                <a:gd name="T99" fmla="*/ 465 h 46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62" h="465">
                  <a:moveTo>
                    <a:pt x="232" y="465"/>
                  </a:moveTo>
                  <a:lnTo>
                    <a:pt x="255" y="464"/>
                  </a:lnTo>
                  <a:lnTo>
                    <a:pt x="278" y="460"/>
                  </a:lnTo>
                  <a:lnTo>
                    <a:pt x="300" y="454"/>
                  </a:lnTo>
                  <a:lnTo>
                    <a:pt x="322" y="446"/>
                  </a:lnTo>
                  <a:lnTo>
                    <a:pt x="341" y="437"/>
                  </a:lnTo>
                  <a:lnTo>
                    <a:pt x="361" y="426"/>
                  </a:lnTo>
                  <a:lnTo>
                    <a:pt x="378" y="412"/>
                  </a:lnTo>
                  <a:lnTo>
                    <a:pt x="394" y="397"/>
                  </a:lnTo>
                  <a:lnTo>
                    <a:pt x="409" y="381"/>
                  </a:lnTo>
                  <a:lnTo>
                    <a:pt x="423" y="362"/>
                  </a:lnTo>
                  <a:lnTo>
                    <a:pt x="435" y="343"/>
                  </a:lnTo>
                  <a:lnTo>
                    <a:pt x="444" y="323"/>
                  </a:lnTo>
                  <a:lnTo>
                    <a:pt x="452" y="301"/>
                  </a:lnTo>
                  <a:lnTo>
                    <a:pt x="458" y="279"/>
                  </a:lnTo>
                  <a:lnTo>
                    <a:pt x="461" y="256"/>
                  </a:lnTo>
                  <a:lnTo>
                    <a:pt x="462" y="232"/>
                  </a:lnTo>
                  <a:lnTo>
                    <a:pt x="461" y="208"/>
                  </a:lnTo>
                  <a:lnTo>
                    <a:pt x="458" y="185"/>
                  </a:lnTo>
                  <a:lnTo>
                    <a:pt x="452" y="163"/>
                  </a:lnTo>
                  <a:lnTo>
                    <a:pt x="444" y="142"/>
                  </a:lnTo>
                  <a:lnTo>
                    <a:pt x="435" y="121"/>
                  </a:lnTo>
                  <a:lnTo>
                    <a:pt x="423" y="103"/>
                  </a:lnTo>
                  <a:lnTo>
                    <a:pt x="409" y="84"/>
                  </a:lnTo>
                  <a:lnTo>
                    <a:pt x="394" y="68"/>
                  </a:lnTo>
                  <a:lnTo>
                    <a:pt x="378" y="53"/>
                  </a:lnTo>
                  <a:lnTo>
                    <a:pt x="361" y="39"/>
                  </a:lnTo>
                  <a:lnTo>
                    <a:pt x="341" y="28"/>
                  </a:lnTo>
                  <a:lnTo>
                    <a:pt x="322" y="19"/>
                  </a:lnTo>
                  <a:lnTo>
                    <a:pt x="300" y="11"/>
                  </a:lnTo>
                  <a:lnTo>
                    <a:pt x="278" y="5"/>
                  </a:lnTo>
                  <a:lnTo>
                    <a:pt x="255" y="1"/>
                  </a:lnTo>
                  <a:lnTo>
                    <a:pt x="232" y="0"/>
                  </a:lnTo>
                  <a:lnTo>
                    <a:pt x="208" y="1"/>
                  </a:lnTo>
                  <a:lnTo>
                    <a:pt x="185" y="5"/>
                  </a:lnTo>
                  <a:lnTo>
                    <a:pt x="163" y="11"/>
                  </a:lnTo>
                  <a:lnTo>
                    <a:pt x="142" y="19"/>
                  </a:lnTo>
                  <a:lnTo>
                    <a:pt x="122" y="28"/>
                  </a:lnTo>
                  <a:lnTo>
                    <a:pt x="102" y="39"/>
                  </a:lnTo>
                  <a:lnTo>
                    <a:pt x="85" y="53"/>
                  </a:lnTo>
                  <a:lnTo>
                    <a:pt x="68" y="68"/>
                  </a:lnTo>
                  <a:lnTo>
                    <a:pt x="53" y="84"/>
                  </a:lnTo>
                  <a:lnTo>
                    <a:pt x="40" y="103"/>
                  </a:lnTo>
                  <a:lnTo>
                    <a:pt x="27" y="121"/>
                  </a:lnTo>
                  <a:lnTo>
                    <a:pt x="18" y="142"/>
                  </a:lnTo>
                  <a:lnTo>
                    <a:pt x="10" y="163"/>
                  </a:lnTo>
                  <a:lnTo>
                    <a:pt x="4" y="185"/>
                  </a:lnTo>
                  <a:lnTo>
                    <a:pt x="1" y="208"/>
                  </a:lnTo>
                  <a:lnTo>
                    <a:pt x="0" y="232"/>
                  </a:lnTo>
                  <a:lnTo>
                    <a:pt x="1" y="256"/>
                  </a:lnTo>
                  <a:lnTo>
                    <a:pt x="4" y="279"/>
                  </a:lnTo>
                  <a:lnTo>
                    <a:pt x="10" y="301"/>
                  </a:lnTo>
                  <a:lnTo>
                    <a:pt x="18" y="323"/>
                  </a:lnTo>
                  <a:lnTo>
                    <a:pt x="27" y="343"/>
                  </a:lnTo>
                  <a:lnTo>
                    <a:pt x="40" y="362"/>
                  </a:lnTo>
                  <a:lnTo>
                    <a:pt x="53" y="381"/>
                  </a:lnTo>
                  <a:lnTo>
                    <a:pt x="68" y="397"/>
                  </a:lnTo>
                  <a:lnTo>
                    <a:pt x="85" y="412"/>
                  </a:lnTo>
                  <a:lnTo>
                    <a:pt x="102" y="426"/>
                  </a:lnTo>
                  <a:lnTo>
                    <a:pt x="122" y="437"/>
                  </a:lnTo>
                  <a:lnTo>
                    <a:pt x="142" y="446"/>
                  </a:lnTo>
                  <a:lnTo>
                    <a:pt x="163" y="454"/>
                  </a:lnTo>
                  <a:lnTo>
                    <a:pt x="185" y="460"/>
                  </a:lnTo>
                  <a:lnTo>
                    <a:pt x="208" y="464"/>
                  </a:lnTo>
                  <a:lnTo>
                    <a:pt x="232" y="465"/>
                  </a:lnTo>
                  <a:close/>
                </a:path>
              </a:pathLst>
            </a:custGeom>
            <a:solidFill>
              <a:srgbClr val="3F3F3F"/>
            </a:solidFill>
            <a:ln w="9525">
              <a:noFill/>
              <a:round/>
              <a:headEnd/>
              <a:tailEnd/>
            </a:ln>
          </p:spPr>
          <p:txBody>
            <a:bodyPr/>
            <a:lstStyle/>
            <a:p>
              <a:endParaRPr lang="en-US"/>
            </a:p>
          </p:txBody>
        </p:sp>
        <p:sp>
          <p:nvSpPr>
            <p:cNvPr id="29763" name="Freeform 273"/>
            <p:cNvSpPr>
              <a:spLocks/>
            </p:cNvSpPr>
            <p:nvPr/>
          </p:nvSpPr>
          <p:spPr bwMode="auto">
            <a:xfrm>
              <a:off x="5105" y="2230"/>
              <a:ext cx="174" cy="150"/>
            </a:xfrm>
            <a:custGeom>
              <a:avLst/>
              <a:gdLst>
                <a:gd name="T0" fmla="*/ 40 w 416"/>
                <a:gd name="T1" fmla="*/ 54 h 419"/>
                <a:gd name="T2" fmla="*/ 47 w 416"/>
                <a:gd name="T3" fmla="*/ 52 h 419"/>
                <a:gd name="T4" fmla="*/ 54 w 416"/>
                <a:gd name="T5" fmla="*/ 50 h 419"/>
                <a:gd name="T6" fmla="*/ 59 w 416"/>
                <a:gd name="T7" fmla="*/ 48 h 419"/>
                <a:gd name="T8" fmla="*/ 64 w 416"/>
                <a:gd name="T9" fmla="*/ 44 h 419"/>
                <a:gd name="T10" fmla="*/ 69 w 416"/>
                <a:gd name="T11" fmla="*/ 40 h 419"/>
                <a:gd name="T12" fmla="*/ 71 w 416"/>
                <a:gd name="T13" fmla="*/ 35 h 419"/>
                <a:gd name="T14" fmla="*/ 73 w 416"/>
                <a:gd name="T15" fmla="*/ 30 h 419"/>
                <a:gd name="T16" fmla="*/ 73 w 416"/>
                <a:gd name="T17" fmla="*/ 24 h 419"/>
                <a:gd name="T18" fmla="*/ 71 w 416"/>
                <a:gd name="T19" fmla="*/ 19 h 419"/>
                <a:gd name="T20" fmla="*/ 69 w 416"/>
                <a:gd name="T21" fmla="*/ 14 h 419"/>
                <a:gd name="T22" fmla="*/ 64 w 416"/>
                <a:gd name="T23" fmla="*/ 10 h 419"/>
                <a:gd name="T24" fmla="*/ 59 w 416"/>
                <a:gd name="T25" fmla="*/ 6 h 419"/>
                <a:gd name="T26" fmla="*/ 54 w 416"/>
                <a:gd name="T27" fmla="*/ 3 h 419"/>
                <a:gd name="T28" fmla="*/ 47 w 416"/>
                <a:gd name="T29" fmla="*/ 1 h 419"/>
                <a:gd name="T30" fmla="*/ 40 w 416"/>
                <a:gd name="T31" fmla="*/ 0 h 419"/>
                <a:gd name="T32" fmla="*/ 33 w 416"/>
                <a:gd name="T33" fmla="*/ 0 h 419"/>
                <a:gd name="T34" fmla="*/ 26 w 416"/>
                <a:gd name="T35" fmla="*/ 1 h 419"/>
                <a:gd name="T36" fmla="*/ 19 w 416"/>
                <a:gd name="T37" fmla="*/ 3 h 419"/>
                <a:gd name="T38" fmla="*/ 13 w 416"/>
                <a:gd name="T39" fmla="*/ 6 h 419"/>
                <a:gd name="T40" fmla="*/ 8 w 416"/>
                <a:gd name="T41" fmla="*/ 10 h 419"/>
                <a:gd name="T42" fmla="*/ 4 w 416"/>
                <a:gd name="T43" fmla="*/ 14 h 419"/>
                <a:gd name="T44" fmla="*/ 2 w 416"/>
                <a:gd name="T45" fmla="*/ 19 h 419"/>
                <a:gd name="T46" fmla="*/ 0 w 416"/>
                <a:gd name="T47" fmla="*/ 24 h 419"/>
                <a:gd name="T48" fmla="*/ 0 w 416"/>
                <a:gd name="T49" fmla="*/ 30 h 419"/>
                <a:gd name="T50" fmla="*/ 2 w 416"/>
                <a:gd name="T51" fmla="*/ 35 h 419"/>
                <a:gd name="T52" fmla="*/ 4 w 416"/>
                <a:gd name="T53" fmla="*/ 40 h 419"/>
                <a:gd name="T54" fmla="*/ 8 w 416"/>
                <a:gd name="T55" fmla="*/ 44 h 419"/>
                <a:gd name="T56" fmla="*/ 13 w 416"/>
                <a:gd name="T57" fmla="*/ 48 h 419"/>
                <a:gd name="T58" fmla="*/ 19 w 416"/>
                <a:gd name="T59" fmla="*/ 50 h 419"/>
                <a:gd name="T60" fmla="*/ 26 w 416"/>
                <a:gd name="T61" fmla="*/ 52 h 419"/>
                <a:gd name="T62" fmla="*/ 33 w 416"/>
                <a:gd name="T63" fmla="*/ 54 h 4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16"/>
                <a:gd name="T97" fmla="*/ 0 h 419"/>
                <a:gd name="T98" fmla="*/ 416 w 416"/>
                <a:gd name="T99" fmla="*/ 419 h 4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16" h="419">
                  <a:moveTo>
                    <a:pt x="208" y="419"/>
                  </a:moveTo>
                  <a:lnTo>
                    <a:pt x="230" y="418"/>
                  </a:lnTo>
                  <a:lnTo>
                    <a:pt x="249" y="414"/>
                  </a:lnTo>
                  <a:lnTo>
                    <a:pt x="270" y="409"/>
                  </a:lnTo>
                  <a:lnTo>
                    <a:pt x="289" y="403"/>
                  </a:lnTo>
                  <a:lnTo>
                    <a:pt x="307" y="393"/>
                  </a:lnTo>
                  <a:lnTo>
                    <a:pt x="324" y="383"/>
                  </a:lnTo>
                  <a:lnTo>
                    <a:pt x="340" y="371"/>
                  </a:lnTo>
                  <a:lnTo>
                    <a:pt x="355" y="358"/>
                  </a:lnTo>
                  <a:lnTo>
                    <a:pt x="369" y="343"/>
                  </a:lnTo>
                  <a:lnTo>
                    <a:pt x="381" y="326"/>
                  </a:lnTo>
                  <a:lnTo>
                    <a:pt x="391" y="309"/>
                  </a:lnTo>
                  <a:lnTo>
                    <a:pt x="400" y="291"/>
                  </a:lnTo>
                  <a:lnTo>
                    <a:pt x="407" y="272"/>
                  </a:lnTo>
                  <a:lnTo>
                    <a:pt x="412" y="252"/>
                  </a:lnTo>
                  <a:lnTo>
                    <a:pt x="415" y="232"/>
                  </a:lnTo>
                  <a:lnTo>
                    <a:pt x="416" y="210"/>
                  </a:lnTo>
                  <a:lnTo>
                    <a:pt x="415" y="188"/>
                  </a:lnTo>
                  <a:lnTo>
                    <a:pt x="412" y="167"/>
                  </a:lnTo>
                  <a:lnTo>
                    <a:pt x="407" y="148"/>
                  </a:lnTo>
                  <a:lnTo>
                    <a:pt x="400" y="128"/>
                  </a:lnTo>
                  <a:lnTo>
                    <a:pt x="391" y="110"/>
                  </a:lnTo>
                  <a:lnTo>
                    <a:pt x="381" y="93"/>
                  </a:lnTo>
                  <a:lnTo>
                    <a:pt x="369" y="76"/>
                  </a:lnTo>
                  <a:lnTo>
                    <a:pt x="355" y="61"/>
                  </a:lnTo>
                  <a:lnTo>
                    <a:pt x="340" y="49"/>
                  </a:lnTo>
                  <a:lnTo>
                    <a:pt x="324" y="36"/>
                  </a:lnTo>
                  <a:lnTo>
                    <a:pt x="307" y="26"/>
                  </a:lnTo>
                  <a:lnTo>
                    <a:pt x="289" y="16"/>
                  </a:lnTo>
                  <a:lnTo>
                    <a:pt x="270" y="10"/>
                  </a:lnTo>
                  <a:lnTo>
                    <a:pt x="249" y="5"/>
                  </a:lnTo>
                  <a:lnTo>
                    <a:pt x="230" y="1"/>
                  </a:lnTo>
                  <a:lnTo>
                    <a:pt x="208" y="0"/>
                  </a:lnTo>
                  <a:lnTo>
                    <a:pt x="186" y="1"/>
                  </a:lnTo>
                  <a:lnTo>
                    <a:pt x="167" y="5"/>
                  </a:lnTo>
                  <a:lnTo>
                    <a:pt x="146" y="10"/>
                  </a:lnTo>
                  <a:lnTo>
                    <a:pt x="127" y="16"/>
                  </a:lnTo>
                  <a:lnTo>
                    <a:pt x="109" y="26"/>
                  </a:lnTo>
                  <a:lnTo>
                    <a:pt x="92" y="36"/>
                  </a:lnTo>
                  <a:lnTo>
                    <a:pt x="76" y="49"/>
                  </a:lnTo>
                  <a:lnTo>
                    <a:pt x="61" y="61"/>
                  </a:lnTo>
                  <a:lnTo>
                    <a:pt x="47" y="76"/>
                  </a:lnTo>
                  <a:lnTo>
                    <a:pt x="35" y="93"/>
                  </a:lnTo>
                  <a:lnTo>
                    <a:pt x="25" y="110"/>
                  </a:lnTo>
                  <a:lnTo>
                    <a:pt x="16" y="128"/>
                  </a:lnTo>
                  <a:lnTo>
                    <a:pt x="9" y="148"/>
                  </a:lnTo>
                  <a:lnTo>
                    <a:pt x="4" y="167"/>
                  </a:lnTo>
                  <a:lnTo>
                    <a:pt x="1" y="188"/>
                  </a:lnTo>
                  <a:lnTo>
                    <a:pt x="0" y="210"/>
                  </a:lnTo>
                  <a:lnTo>
                    <a:pt x="1" y="232"/>
                  </a:lnTo>
                  <a:lnTo>
                    <a:pt x="4" y="252"/>
                  </a:lnTo>
                  <a:lnTo>
                    <a:pt x="9" y="272"/>
                  </a:lnTo>
                  <a:lnTo>
                    <a:pt x="16" y="291"/>
                  </a:lnTo>
                  <a:lnTo>
                    <a:pt x="25" y="309"/>
                  </a:lnTo>
                  <a:lnTo>
                    <a:pt x="35" y="326"/>
                  </a:lnTo>
                  <a:lnTo>
                    <a:pt x="47" y="343"/>
                  </a:lnTo>
                  <a:lnTo>
                    <a:pt x="61" y="358"/>
                  </a:lnTo>
                  <a:lnTo>
                    <a:pt x="76" y="371"/>
                  </a:lnTo>
                  <a:lnTo>
                    <a:pt x="92" y="383"/>
                  </a:lnTo>
                  <a:lnTo>
                    <a:pt x="109" y="393"/>
                  </a:lnTo>
                  <a:lnTo>
                    <a:pt x="127" y="403"/>
                  </a:lnTo>
                  <a:lnTo>
                    <a:pt x="146" y="409"/>
                  </a:lnTo>
                  <a:lnTo>
                    <a:pt x="167" y="414"/>
                  </a:lnTo>
                  <a:lnTo>
                    <a:pt x="186" y="418"/>
                  </a:lnTo>
                  <a:lnTo>
                    <a:pt x="208" y="419"/>
                  </a:lnTo>
                  <a:close/>
                </a:path>
              </a:pathLst>
            </a:custGeom>
            <a:solidFill>
              <a:srgbClr val="FF0000"/>
            </a:solidFill>
            <a:ln w="9525">
              <a:noFill/>
              <a:round/>
              <a:headEnd/>
              <a:tailEnd/>
            </a:ln>
          </p:spPr>
          <p:txBody>
            <a:bodyPr/>
            <a:lstStyle/>
            <a:p>
              <a:endParaRPr lang="en-US"/>
            </a:p>
          </p:txBody>
        </p:sp>
        <p:sp>
          <p:nvSpPr>
            <p:cNvPr id="26898" name="Text Box 274"/>
            <p:cNvSpPr txBox="1">
              <a:spLocks noChangeArrowheads="1"/>
            </p:cNvSpPr>
            <p:nvPr/>
          </p:nvSpPr>
          <p:spPr bwMode="auto">
            <a:xfrm>
              <a:off x="5055" y="2218"/>
              <a:ext cx="297" cy="173"/>
            </a:xfrm>
            <a:prstGeom prst="rect">
              <a:avLst/>
            </a:prstGeom>
            <a:noFill/>
            <a:ln w="9525">
              <a:noFill/>
              <a:miter lim="800000"/>
              <a:headEnd/>
              <a:tailEnd/>
            </a:ln>
            <a:effectLst>
              <a:outerShdw dist="17961" dir="2700000" algn="ctr" rotWithShape="0">
                <a:schemeClr val="tx1"/>
              </a:outerShdw>
            </a:effectLst>
          </p:spPr>
          <p:txBody>
            <a:bodyPr>
              <a:spAutoFit/>
            </a:bodyPr>
            <a:lstStyle/>
            <a:p>
              <a:pPr>
                <a:spcBef>
                  <a:spcPct val="50000"/>
                </a:spcBef>
                <a:defRPr/>
              </a:pPr>
              <a:r>
                <a:rPr lang="en-US" sz="1200">
                  <a:solidFill>
                    <a:schemeClr val="bg1"/>
                  </a:solidFill>
                  <a:latin typeface="Arial" charset="0"/>
                </a:rPr>
                <a:t>1st</a:t>
              </a:r>
            </a:p>
          </p:txBody>
        </p:sp>
      </p:grpSp>
      <p:sp>
        <p:nvSpPr>
          <p:cNvPr id="26904" name="Rectangle 280"/>
          <p:cNvSpPr>
            <a:spLocks noChangeArrowheads="1"/>
          </p:cNvSpPr>
          <p:nvPr/>
        </p:nvSpPr>
        <p:spPr bwMode="auto">
          <a:xfrm>
            <a:off x="2435225" y="3786189"/>
            <a:ext cx="7747000" cy="1355725"/>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spcBef>
                <a:spcPct val="50000"/>
              </a:spcBef>
              <a:defRPr/>
            </a:pPr>
            <a:r>
              <a:rPr lang="en-US">
                <a:solidFill>
                  <a:srgbClr val="FF0000"/>
                </a:solidFill>
                <a:effectLst>
                  <a:outerShdw blurRad="38100" dist="38100" dir="2700000" algn="tl">
                    <a:srgbClr val="C0C0C0"/>
                  </a:outerShdw>
                </a:effectLst>
                <a:latin typeface="Arial" charset="0"/>
              </a:rPr>
              <a:t>Individuals that are fit to their environment survive and leave more offspring than those who aren’t.</a:t>
            </a:r>
          </a:p>
        </p:txBody>
      </p:sp>
      <p:pic>
        <p:nvPicPr>
          <p:cNvPr id="29721" name="Picture 285" descr="arrow-pt-rt-ani"/>
          <p:cNvPicPr>
            <a:picLocks noChangeAspect="1" noChangeArrowheads="1" noCrop="1"/>
          </p:cNvPicPr>
          <p:nvPr/>
        </p:nvPicPr>
        <p:blipFill>
          <a:blip r:embed="rId2" cstate="print"/>
          <a:srcRect/>
          <a:stretch>
            <a:fillRect/>
          </a:stretch>
        </p:blipFill>
        <p:spPr bwMode="auto">
          <a:xfrm>
            <a:off x="1689101" y="269875"/>
            <a:ext cx="804863" cy="482600"/>
          </a:xfrm>
          <a:prstGeom prst="rect">
            <a:avLst/>
          </a:prstGeom>
          <a:noFill/>
          <a:ln w="9525">
            <a:noFill/>
            <a:miter lim="800000"/>
            <a:headEnd/>
            <a:tailEnd/>
          </a:ln>
        </p:spPr>
      </p:pic>
    </p:spTree>
    <p:extLst>
      <p:ext uri="{BB962C8B-B14F-4D97-AF65-F5344CB8AC3E}">
        <p14:creationId xmlns:p14="http://schemas.microsoft.com/office/powerpoint/2010/main" val="2765271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lide(fromTop)">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1" fill="hold" grpId="0" nodeType="clickEffect">
                                  <p:stCondLst>
                                    <p:cond delay="0"/>
                                  </p:stCondLst>
                                  <p:childTnLst>
                                    <p:set>
                                      <p:cBhvr>
                                        <p:cTn id="11" dur="1" fill="hold">
                                          <p:stCondLst>
                                            <p:cond delay="0"/>
                                          </p:stCondLst>
                                        </p:cTn>
                                        <p:tgtEl>
                                          <p:spTgt spid="26904"/>
                                        </p:tgtEl>
                                        <p:attrNameLst>
                                          <p:attrName>style.visibility</p:attrName>
                                        </p:attrNameLst>
                                      </p:cBhvr>
                                      <p:to>
                                        <p:strVal val="visible"/>
                                      </p:to>
                                    </p:set>
                                    <p:animEffect transition="in" filter="slide(fromTop)">
                                      <p:cBhvr>
                                        <p:cTn id="12" dur="500"/>
                                        <p:tgtEl>
                                          <p:spTgt spid="26904"/>
                                        </p:tgtEl>
                                      </p:cBhvr>
                                    </p:animEffect>
                                  </p:childTnLst>
                                </p:cTn>
                              </p:par>
                            </p:childTnLst>
                          </p:cTn>
                        </p:par>
                        <p:par>
                          <p:cTn id="13" fill="hold">
                            <p:stCondLst>
                              <p:cond delay="500"/>
                            </p:stCondLst>
                            <p:childTnLst>
                              <p:par>
                                <p:cTn id="14" presetID="1" presetClass="entr" presetSubtype="0" fill="hold" nodeType="afterEffect">
                                  <p:stCondLst>
                                    <p:cond delay="1000"/>
                                  </p:stCondLst>
                                  <p:childTnLst>
                                    <p:set>
                                      <p:cBhvr>
                                        <p:cTn id="15" dur="1" fill="hold">
                                          <p:stCondLst>
                                            <p:cond delay="499"/>
                                          </p:stCondLst>
                                        </p:cTn>
                                        <p:tgtEl>
                                          <p:spTgt spid="6"/>
                                        </p:tgtEl>
                                        <p:attrNameLst>
                                          <p:attrName>style.visibility</p:attrName>
                                        </p:attrNameLst>
                                      </p:cBhvr>
                                      <p:to>
                                        <p:strVal val="visible"/>
                                      </p:to>
                                    </p:set>
                                  </p:childTnLst>
                                </p:cTn>
                              </p:par>
                            </p:childTnLst>
                          </p:cTn>
                        </p:par>
                        <p:par>
                          <p:cTn id="16" fill="hold">
                            <p:stCondLst>
                              <p:cond delay="2000"/>
                            </p:stCondLst>
                            <p:childTnLst>
                              <p:par>
                                <p:cTn id="17" presetID="9"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dissolve">
                                      <p:cBhvr>
                                        <p:cTn id="19" dur="500"/>
                                        <p:tgtEl>
                                          <p:spTgt spid="7"/>
                                        </p:tgtEl>
                                      </p:cBhvr>
                                    </p:animEffect>
                                  </p:childTnLst>
                                </p:cTn>
                              </p:par>
                            </p:childTnLst>
                          </p:cTn>
                        </p:par>
                        <p:par>
                          <p:cTn id="20" fill="hold">
                            <p:stCondLst>
                              <p:cond delay="2500"/>
                            </p:stCondLst>
                            <p:childTnLst>
                              <p:par>
                                <p:cTn id="21" presetID="9" presetClass="entr" presetSubtype="0"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dissolve">
                                      <p:cBhvr>
                                        <p:cTn id="23" dur="500"/>
                                        <p:tgtEl>
                                          <p:spTgt spid="8"/>
                                        </p:tgtEl>
                                      </p:cBhvr>
                                    </p:animEffect>
                                  </p:childTnLst>
                                </p:cTn>
                              </p:par>
                            </p:childTnLst>
                          </p:cTn>
                        </p:par>
                        <p:par>
                          <p:cTn id="24" fill="hold">
                            <p:stCondLst>
                              <p:cond delay="3000"/>
                            </p:stCondLst>
                            <p:childTnLst>
                              <p:par>
                                <p:cTn id="25" presetID="9" presetClass="entr" presetSubtype="0" fill="hold"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dissolve">
                                      <p:cBhvr>
                                        <p:cTn id="27" dur="500"/>
                                        <p:tgtEl>
                                          <p:spTgt spid="9"/>
                                        </p:tgtEl>
                                      </p:cBhvr>
                                    </p:animEffect>
                                  </p:childTnLst>
                                </p:cTn>
                              </p:par>
                            </p:childTnLst>
                          </p:cTn>
                        </p:par>
                        <p:par>
                          <p:cTn id="28" fill="hold">
                            <p:stCondLst>
                              <p:cond delay="3500"/>
                            </p:stCondLst>
                            <p:childTnLst>
                              <p:par>
                                <p:cTn id="29" presetID="9" presetClass="entr" presetSubtype="0" fill="hold" nodeType="after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dissolve">
                                      <p:cBhvr>
                                        <p:cTn id="31" dur="500"/>
                                        <p:tgtEl>
                                          <p:spTgt spid="10"/>
                                        </p:tgtEl>
                                      </p:cBhvr>
                                    </p:animEffect>
                                  </p:childTnLst>
                                </p:cTn>
                              </p:par>
                            </p:childTnLst>
                          </p:cTn>
                        </p:par>
                        <p:par>
                          <p:cTn id="32" fill="hold">
                            <p:stCondLst>
                              <p:cond delay="4000"/>
                            </p:stCondLst>
                            <p:childTnLst>
                              <p:par>
                                <p:cTn id="33" presetID="9" presetClass="entr" presetSubtype="0"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dissolve">
                                      <p:cBhvr>
                                        <p:cTn id="35" dur="500"/>
                                        <p:tgtEl>
                                          <p:spTgt spid="11"/>
                                        </p:tgtEl>
                                      </p:cBhvr>
                                    </p:animEffect>
                                  </p:childTnLst>
                                </p:cTn>
                              </p:par>
                            </p:childTnLst>
                          </p:cTn>
                        </p:par>
                        <p:par>
                          <p:cTn id="36" fill="hold">
                            <p:stCondLst>
                              <p:cond delay="4500"/>
                            </p:stCondLst>
                            <p:childTnLst>
                              <p:par>
                                <p:cTn id="37" presetID="9" presetClass="entr" presetSubtype="0" fill="hold"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dissolve">
                                      <p:cBhvr>
                                        <p:cTn id="39" dur="500"/>
                                        <p:tgtEl>
                                          <p:spTgt spid="12"/>
                                        </p:tgtEl>
                                      </p:cBhvr>
                                    </p:animEffect>
                                  </p:childTnLst>
                                </p:cTn>
                              </p:par>
                            </p:childTnLst>
                          </p:cTn>
                        </p:par>
                        <p:par>
                          <p:cTn id="40" fill="hold">
                            <p:stCondLst>
                              <p:cond delay="5000"/>
                            </p:stCondLst>
                            <p:childTnLst>
                              <p:par>
                                <p:cTn id="41" presetID="9" presetClass="entr" presetSubtype="0" fill="hold" nodeType="after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dissolve">
                                      <p:cBhvr>
                                        <p:cTn id="43" dur="500"/>
                                        <p:tgtEl>
                                          <p:spTgt spid="13"/>
                                        </p:tgtEl>
                                      </p:cBhvr>
                                    </p:animEffect>
                                  </p:childTnLst>
                                </p:cTn>
                              </p:par>
                            </p:childTnLst>
                          </p:cTn>
                        </p:par>
                        <p:par>
                          <p:cTn id="44" fill="hold">
                            <p:stCondLst>
                              <p:cond delay="5500"/>
                            </p:stCondLst>
                            <p:childTnLst>
                              <p:par>
                                <p:cTn id="45" presetID="9" presetClass="entr" presetSubtype="0" fill="hold" nodeType="afterEffect">
                                  <p:stCondLst>
                                    <p:cond delay="0"/>
                                  </p:stCondLst>
                                  <p:childTnLst>
                                    <p:set>
                                      <p:cBhvr>
                                        <p:cTn id="46" dur="1" fill="hold">
                                          <p:stCondLst>
                                            <p:cond delay="0"/>
                                          </p:stCondLst>
                                        </p:cTn>
                                        <p:tgtEl>
                                          <p:spTgt spid="14"/>
                                        </p:tgtEl>
                                        <p:attrNameLst>
                                          <p:attrName>style.visibility</p:attrName>
                                        </p:attrNameLst>
                                      </p:cBhvr>
                                      <p:to>
                                        <p:strVal val="visible"/>
                                      </p:to>
                                    </p:set>
                                    <p:animEffect transition="in" filter="dissolve">
                                      <p:cBhvr>
                                        <p:cTn id="47" dur="500"/>
                                        <p:tgtEl>
                                          <p:spTgt spid="14"/>
                                        </p:tgtEl>
                                      </p:cBhvr>
                                    </p:animEffect>
                                  </p:childTnLst>
                                </p:cTn>
                              </p:par>
                            </p:childTnLst>
                          </p:cTn>
                        </p:par>
                        <p:par>
                          <p:cTn id="48" fill="hold">
                            <p:stCondLst>
                              <p:cond delay="6000"/>
                            </p:stCondLst>
                            <p:childTnLst>
                              <p:par>
                                <p:cTn id="49" presetID="9" presetClass="entr" presetSubtype="0" fill="hold" nodeType="after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dissolve">
                                      <p:cBhvr>
                                        <p:cTn id="51" dur="500"/>
                                        <p:tgtEl>
                                          <p:spTgt spid="15"/>
                                        </p:tgtEl>
                                      </p:cBhvr>
                                    </p:animEffect>
                                  </p:childTnLst>
                                </p:cTn>
                              </p:par>
                            </p:childTnLst>
                          </p:cTn>
                        </p:par>
                        <p:par>
                          <p:cTn id="52" fill="hold">
                            <p:stCondLst>
                              <p:cond delay="6500"/>
                            </p:stCondLst>
                            <p:childTnLst>
                              <p:par>
                                <p:cTn id="53" presetID="9" presetClass="entr" presetSubtype="0" fill="hold" nodeType="afterEffect">
                                  <p:stCondLst>
                                    <p:cond delay="0"/>
                                  </p:stCondLst>
                                  <p:childTnLst>
                                    <p:set>
                                      <p:cBhvr>
                                        <p:cTn id="54" dur="1" fill="hold">
                                          <p:stCondLst>
                                            <p:cond delay="0"/>
                                          </p:stCondLst>
                                        </p:cTn>
                                        <p:tgtEl>
                                          <p:spTgt spid="16"/>
                                        </p:tgtEl>
                                        <p:attrNameLst>
                                          <p:attrName>style.visibility</p:attrName>
                                        </p:attrNameLst>
                                      </p:cBhvr>
                                      <p:to>
                                        <p:strVal val="visible"/>
                                      </p:to>
                                    </p:set>
                                    <p:animEffect transition="in" filter="dissolve">
                                      <p:cBhvr>
                                        <p:cTn id="55" dur="500"/>
                                        <p:tgtEl>
                                          <p:spTgt spid="16"/>
                                        </p:tgtEl>
                                      </p:cBhvr>
                                    </p:animEffect>
                                  </p:childTnLst>
                                </p:cTn>
                              </p:par>
                            </p:childTnLst>
                          </p:cTn>
                        </p:par>
                        <p:par>
                          <p:cTn id="56" fill="hold">
                            <p:stCondLst>
                              <p:cond delay="7000"/>
                            </p:stCondLst>
                            <p:childTnLst>
                              <p:par>
                                <p:cTn id="57" presetID="9" presetClass="entr" presetSubtype="0"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dissolve">
                                      <p:cBhvr>
                                        <p:cTn id="59" dur="500"/>
                                        <p:tgtEl>
                                          <p:spTgt spid="17"/>
                                        </p:tgtEl>
                                      </p:cBhvr>
                                    </p:animEffect>
                                  </p:childTnLst>
                                </p:cTn>
                              </p:par>
                            </p:childTnLst>
                          </p:cTn>
                        </p:par>
                        <p:par>
                          <p:cTn id="60" fill="hold">
                            <p:stCondLst>
                              <p:cond delay="7500"/>
                            </p:stCondLst>
                            <p:childTnLst>
                              <p:par>
                                <p:cTn id="61" presetID="9" presetClass="entr" presetSubtype="0" fill="hold" nodeType="afterEffect">
                                  <p:stCondLst>
                                    <p:cond delay="0"/>
                                  </p:stCondLst>
                                  <p:childTnLst>
                                    <p:set>
                                      <p:cBhvr>
                                        <p:cTn id="62" dur="1" fill="hold">
                                          <p:stCondLst>
                                            <p:cond delay="0"/>
                                          </p:stCondLst>
                                        </p:cTn>
                                        <p:tgtEl>
                                          <p:spTgt spid="18"/>
                                        </p:tgtEl>
                                        <p:attrNameLst>
                                          <p:attrName>style.visibility</p:attrName>
                                        </p:attrNameLst>
                                      </p:cBhvr>
                                      <p:to>
                                        <p:strVal val="visible"/>
                                      </p:to>
                                    </p:set>
                                    <p:animEffect transition="in" filter="dissolve">
                                      <p:cBhvr>
                                        <p:cTn id="63" dur="500"/>
                                        <p:tgtEl>
                                          <p:spTgt spid="18"/>
                                        </p:tgtEl>
                                      </p:cBhvr>
                                    </p:animEffect>
                                  </p:childTnLst>
                                </p:cTn>
                              </p:par>
                            </p:childTnLst>
                          </p:cTn>
                        </p:par>
                        <p:par>
                          <p:cTn id="64" fill="hold">
                            <p:stCondLst>
                              <p:cond delay="8000"/>
                            </p:stCondLst>
                            <p:childTnLst>
                              <p:par>
                                <p:cTn id="65" presetID="9" presetClass="entr" presetSubtype="0" fill="hold" nodeType="afterEffect">
                                  <p:stCondLst>
                                    <p:cond delay="0"/>
                                  </p:stCondLst>
                                  <p:childTnLst>
                                    <p:set>
                                      <p:cBhvr>
                                        <p:cTn id="66" dur="1" fill="hold">
                                          <p:stCondLst>
                                            <p:cond delay="0"/>
                                          </p:stCondLst>
                                        </p:cTn>
                                        <p:tgtEl>
                                          <p:spTgt spid="19"/>
                                        </p:tgtEl>
                                        <p:attrNameLst>
                                          <p:attrName>style.visibility</p:attrName>
                                        </p:attrNameLst>
                                      </p:cBhvr>
                                      <p:to>
                                        <p:strVal val="visible"/>
                                      </p:to>
                                    </p:set>
                                    <p:animEffect transition="in" filter="dissolve">
                                      <p:cBhvr>
                                        <p:cTn id="67" dur="500"/>
                                        <p:tgtEl>
                                          <p:spTgt spid="19"/>
                                        </p:tgtEl>
                                      </p:cBhvr>
                                    </p:animEffect>
                                  </p:childTnLst>
                                </p:cTn>
                              </p:par>
                            </p:childTnLst>
                          </p:cTn>
                        </p:par>
                        <p:par>
                          <p:cTn id="68" fill="hold">
                            <p:stCondLst>
                              <p:cond delay="8500"/>
                            </p:stCondLst>
                            <p:childTnLst>
                              <p:par>
                                <p:cTn id="69" presetID="9" presetClass="entr" presetSubtype="0" fill="hold" nodeType="afterEffect">
                                  <p:stCondLst>
                                    <p:cond delay="0"/>
                                  </p:stCondLst>
                                  <p:childTnLst>
                                    <p:set>
                                      <p:cBhvr>
                                        <p:cTn id="70" dur="1" fill="hold">
                                          <p:stCondLst>
                                            <p:cond delay="0"/>
                                          </p:stCondLst>
                                        </p:cTn>
                                        <p:tgtEl>
                                          <p:spTgt spid="20"/>
                                        </p:tgtEl>
                                        <p:attrNameLst>
                                          <p:attrName>style.visibility</p:attrName>
                                        </p:attrNameLst>
                                      </p:cBhvr>
                                      <p:to>
                                        <p:strVal val="visible"/>
                                      </p:to>
                                    </p:set>
                                    <p:animEffect transition="in" filter="dissolve">
                                      <p:cBhvr>
                                        <p:cTn id="71" dur="500"/>
                                        <p:tgtEl>
                                          <p:spTgt spid="20"/>
                                        </p:tgtEl>
                                      </p:cBhvr>
                                    </p:animEffect>
                                  </p:childTnLst>
                                </p:cTn>
                              </p:par>
                            </p:childTnLst>
                          </p:cTn>
                        </p:par>
                        <p:par>
                          <p:cTn id="72" fill="hold">
                            <p:stCondLst>
                              <p:cond delay="9000"/>
                            </p:stCondLst>
                            <p:childTnLst>
                              <p:par>
                                <p:cTn id="73" presetID="9" presetClass="entr" presetSubtype="0" fill="hold" nodeType="afterEffect">
                                  <p:stCondLst>
                                    <p:cond delay="0"/>
                                  </p:stCondLst>
                                  <p:childTnLst>
                                    <p:set>
                                      <p:cBhvr>
                                        <p:cTn id="74" dur="1" fill="hold">
                                          <p:stCondLst>
                                            <p:cond delay="0"/>
                                          </p:stCondLst>
                                        </p:cTn>
                                        <p:tgtEl>
                                          <p:spTgt spid="21"/>
                                        </p:tgtEl>
                                        <p:attrNameLst>
                                          <p:attrName>style.visibility</p:attrName>
                                        </p:attrNameLst>
                                      </p:cBhvr>
                                      <p:to>
                                        <p:strVal val="visible"/>
                                      </p:to>
                                    </p:set>
                                    <p:animEffect transition="in" filter="dissolve">
                                      <p:cBhvr>
                                        <p:cTn id="75" dur="500"/>
                                        <p:tgtEl>
                                          <p:spTgt spid="21"/>
                                        </p:tgtEl>
                                      </p:cBhvr>
                                    </p:animEffect>
                                  </p:childTnLst>
                                </p:cTn>
                              </p:par>
                            </p:childTnLst>
                          </p:cTn>
                        </p:par>
                        <p:par>
                          <p:cTn id="76" fill="hold">
                            <p:stCondLst>
                              <p:cond delay="9500"/>
                            </p:stCondLst>
                            <p:childTnLst>
                              <p:par>
                                <p:cTn id="77" presetID="9" presetClass="entr" presetSubtype="0" fill="hold" nodeType="afterEffect">
                                  <p:stCondLst>
                                    <p:cond delay="0"/>
                                  </p:stCondLst>
                                  <p:childTnLst>
                                    <p:set>
                                      <p:cBhvr>
                                        <p:cTn id="78" dur="1" fill="hold">
                                          <p:stCondLst>
                                            <p:cond delay="0"/>
                                          </p:stCondLst>
                                        </p:cTn>
                                        <p:tgtEl>
                                          <p:spTgt spid="22"/>
                                        </p:tgtEl>
                                        <p:attrNameLst>
                                          <p:attrName>style.visibility</p:attrName>
                                        </p:attrNameLst>
                                      </p:cBhvr>
                                      <p:to>
                                        <p:strVal val="visible"/>
                                      </p:to>
                                    </p:set>
                                    <p:animEffect transition="in" filter="dissolve">
                                      <p:cBhvr>
                                        <p:cTn id="79" dur="500"/>
                                        <p:tgtEl>
                                          <p:spTgt spid="22"/>
                                        </p:tgtEl>
                                      </p:cBhvr>
                                    </p:animEffect>
                                  </p:childTnLst>
                                </p:cTn>
                              </p:par>
                            </p:childTnLst>
                          </p:cTn>
                        </p:par>
                        <p:par>
                          <p:cTn id="80" fill="hold">
                            <p:stCondLst>
                              <p:cond delay="10000"/>
                            </p:stCondLst>
                            <p:childTnLst>
                              <p:par>
                                <p:cTn id="81" presetID="9" presetClass="entr" presetSubtype="0" fill="hold" nodeType="afterEffect">
                                  <p:stCondLst>
                                    <p:cond delay="0"/>
                                  </p:stCondLst>
                                  <p:childTnLst>
                                    <p:set>
                                      <p:cBhvr>
                                        <p:cTn id="82" dur="1" fill="hold">
                                          <p:stCondLst>
                                            <p:cond delay="0"/>
                                          </p:stCondLst>
                                        </p:cTn>
                                        <p:tgtEl>
                                          <p:spTgt spid="23"/>
                                        </p:tgtEl>
                                        <p:attrNameLst>
                                          <p:attrName>style.visibility</p:attrName>
                                        </p:attrNameLst>
                                      </p:cBhvr>
                                      <p:to>
                                        <p:strVal val="visible"/>
                                      </p:to>
                                    </p:set>
                                    <p:animEffect transition="in" filter="dissolve">
                                      <p:cBhvr>
                                        <p:cTn id="83" dur="500"/>
                                        <p:tgtEl>
                                          <p:spTgt spid="23"/>
                                        </p:tgtEl>
                                      </p:cBhvr>
                                    </p:animEffect>
                                  </p:childTnLst>
                                </p:cTn>
                              </p:par>
                            </p:childTnLst>
                          </p:cTn>
                        </p:par>
                      </p:childTnLst>
                    </p:cTn>
                  </p:par>
                  <p:par>
                    <p:cTn id="84" fill="hold">
                      <p:stCondLst>
                        <p:cond delay="indefinite"/>
                      </p:stCondLst>
                      <p:childTnLst>
                        <p:par>
                          <p:cTn id="85" fill="hold">
                            <p:stCondLst>
                              <p:cond delay="0"/>
                            </p:stCondLst>
                            <p:childTnLst>
                              <p:par>
                                <p:cTn id="86" presetID="2" presetClass="entr" presetSubtype="8" fill="hold" nodeType="clickEffect">
                                  <p:stCondLst>
                                    <p:cond delay="0"/>
                                  </p:stCondLst>
                                  <p:childTnLst>
                                    <p:set>
                                      <p:cBhvr>
                                        <p:cTn id="87" dur="1" fill="hold">
                                          <p:stCondLst>
                                            <p:cond delay="0"/>
                                          </p:stCondLst>
                                        </p:cTn>
                                        <p:tgtEl>
                                          <p:spTgt spid="4"/>
                                        </p:tgtEl>
                                        <p:attrNameLst>
                                          <p:attrName>style.visibility</p:attrName>
                                        </p:attrNameLst>
                                      </p:cBhvr>
                                      <p:to>
                                        <p:strVal val="visible"/>
                                      </p:to>
                                    </p:set>
                                    <p:anim calcmode="lin" valueType="num">
                                      <p:cBhvr additive="base">
                                        <p:cTn id="88" dur="500" fill="hold"/>
                                        <p:tgtEl>
                                          <p:spTgt spid="4"/>
                                        </p:tgtEl>
                                        <p:attrNameLst>
                                          <p:attrName>ppt_x</p:attrName>
                                        </p:attrNameLst>
                                      </p:cBhvr>
                                      <p:tavLst>
                                        <p:tav tm="0">
                                          <p:val>
                                            <p:strVal val="0-#ppt_w/2"/>
                                          </p:val>
                                        </p:tav>
                                        <p:tav tm="100000">
                                          <p:val>
                                            <p:strVal val="#ppt_x"/>
                                          </p:val>
                                        </p:tav>
                                      </p:tavLst>
                                    </p:anim>
                                    <p:anim calcmode="lin" valueType="num">
                                      <p:cBhvr additive="base">
                                        <p:cTn id="89" dur="500" fill="hold"/>
                                        <p:tgtEl>
                                          <p:spTgt spid="4"/>
                                        </p:tgtEl>
                                        <p:attrNameLst>
                                          <p:attrName>ppt_y</p:attrName>
                                        </p:attrNameLst>
                                      </p:cBhvr>
                                      <p:tavLst>
                                        <p:tav tm="0">
                                          <p:val>
                                            <p:strVal val="#ppt_y"/>
                                          </p:val>
                                        </p:tav>
                                        <p:tav tm="100000">
                                          <p:val>
                                            <p:strVal val="#ppt_y"/>
                                          </p:val>
                                        </p:tav>
                                      </p:tavLst>
                                    </p:anim>
                                  </p:childTnLst>
                                </p:cTn>
                              </p:par>
                            </p:childTnLst>
                          </p:cTn>
                        </p:par>
                        <p:par>
                          <p:cTn id="90" fill="hold">
                            <p:stCondLst>
                              <p:cond delay="500"/>
                            </p:stCondLst>
                            <p:childTnLst>
                              <p:par>
                                <p:cTn id="91" presetID="23" presetClass="entr" presetSubtype="288" fill="hold" nodeType="afterEffect">
                                  <p:stCondLst>
                                    <p:cond delay="1000"/>
                                  </p:stCondLst>
                                  <p:childTnLst>
                                    <p:set>
                                      <p:cBhvr>
                                        <p:cTn id="92" dur="1" fill="hold">
                                          <p:stCondLst>
                                            <p:cond delay="0"/>
                                          </p:stCondLst>
                                        </p:cTn>
                                        <p:tgtEl>
                                          <p:spTgt spid="24"/>
                                        </p:tgtEl>
                                        <p:attrNameLst>
                                          <p:attrName>style.visibility</p:attrName>
                                        </p:attrNameLst>
                                      </p:cBhvr>
                                      <p:to>
                                        <p:strVal val="visible"/>
                                      </p:to>
                                    </p:set>
                                    <p:anim calcmode="lin" valueType="num">
                                      <p:cBhvr>
                                        <p:cTn id="93" dur="500" fill="hold"/>
                                        <p:tgtEl>
                                          <p:spTgt spid="24"/>
                                        </p:tgtEl>
                                        <p:attrNameLst>
                                          <p:attrName>ppt_w</p:attrName>
                                        </p:attrNameLst>
                                      </p:cBhvr>
                                      <p:tavLst>
                                        <p:tav tm="0">
                                          <p:val>
                                            <p:strVal val="4/3*#ppt_w"/>
                                          </p:val>
                                        </p:tav>
                                        <p:tav tm="100000">
                                          <p:val>
                                            <p:strVal val="#ppt_w"/>
                                          </p:val>
                                        </p:tav>
                                      </p:tavLst>
                                    </p:anim>
                                    <p:anim calcmode="lin" valueType="num">
                                      <p:cBhvr>
                                        <p:cTn id="94" dur="500" fill="hold"/>
                                        <p:tgtEl>
                                          <p:spTgt spid="24"/>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04" grpId="0" animBg="1"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ChangeArrowheads="1"/>
          </p:cNvSpPr>
          <p:nvPr/>
        </p:nvSpPr>
        <p:spPr bwMode="auto">
          <a:xfrm>
            <a:off x="2439988" y="276225"/>
            <a:ext cx="7918450" cy="1879600"/>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spcBef>
                <a:spcPct val="50000"/>
              </a:spcBef>
              <a:defRPr/>
            </a:pPr>
            <a:r>
              <a:rPr lang="en-US">
                <a:solidFill>
                  <a:srgbClr val="FF0000"/>
                </a:solidFill>
                <a:effectLst>
                  <a:outerShdw blurRad="38100" dist="38100" dir="2700000" algn="tl">
                    <a:srgbClr val="C0C0C0"/>
                  </a:outerShdw>
                </a:effectLst>
                <a:latin typeface="Arial" charset="0"/>
              </a:rPr>
              <a:t>5. </a:t>
            </a:r>
            <a:r>
              <a:rPr lang="en-US" u="sng">
                <a:solidFill>
                  <a:srgbClr val="FF0000"/>
                </a:solidFill>
                <a:effectLst>
                  <a:outerShdw blurRad="38100" dist="38100" dir="2700000" algn="tl">
                    <a:srgbClr val="C0C0C0"/>
                  </a:outerShdw>
                </a:effectLst>
                <a:latin typeface="Arial" charset="0"/>
              </a:rPr>
              <a:t>Descent with modification</a:t>
            </a:r>
            <a:r>
              <a:rPr lang="en-US">
                <a:solidFill>
                  <a:srgbClr val="FF0000"/>
                </a:solidFill>
                <a:effectLst>
                  <a:outerShdw blurRad="38100" dist="38100" dir="2700000" algn="tl">
                    <a:srgbClr val="C0C0C0"/>
                  </a:outerShdw>
                </a:effectLst>
                <a:latin typeface="Arial" charset="0"/>
              </a:rPr>
              <a:t>: </a:t>
            </a:r>
            <a:r>
              <a:rPr lang="en-US">
                <a:solidFill>
                  <a:srgbClr val="FF0000"/>
                </a:solidFill>
                <a:effectLst>
                  <a:outerShdw blurRad="38100" dist="38100" dir="2700000" algn="tl">
                    <a:srgbClr val="C0C0C0"/>
                  </a:outerShdw>
                </a:effectLst>
                <a:latin typeface="Arial" charset="0"/>
                <a:cs typeface="Times New Roman" pitchFamily="18" charset="0"/>
              </a:rPr>
              <a:t>Living species today are descended with modifications from common ancestral species that lived in the past.</a:t>
            </a:r>
            <a:r>
              <a:rPr lang="en-US">
                <a:solidFill>
                  <a:srgbClr val="FF0000"/>
                </a:solidFill>
                <a:effectLst>
                  <a:outerShdw blurRad="38100" dist="38100" dir="2700000" algn="tl">
                    <a:srgbClr val="C0C0C0"/>
                  </a:outerShdw>
                </a:effectLst>
                <a:latin typeface="Arial" charset="0"/>
              </a:rPr>
              <a:t> </a:t>
            </a:r>
          </a:p>
        </p:txBody>
      </p:sp>
      <p:grpSp>
        <p:nvGrpSpPr>
          <p:cNvPr id="2" name="Group 49"/>
          <p:cNvGrpSpPr>
            <a:grpSpLocks/>
          </p:cNvGrpSpPr>
          <p:nvPr/>
        </p:nvGrpSpPr>
        <p:grpSpPr bwMode="auto">
          <a:xfrm>
            <a:off x="4138613" y="3611563"/>
            <a:ext cx="5942012" cy="1433512"/>
            <a:chOff x="1196" y="2275"/>
            <a:chExt cx="3743" cy="903"/>
          </a:xfrm>
        </p:grpSpPr>
        <p:sp>
          <p:nvSpPr>
            <p:cNvPr id="27653" name="Text Box 5"/>
            <p:cNvSpPr txBox="1">
              <a:spLocks noChangeArrowheads="1"/>
            </p:cNvSpPr>
            <p:nvPr/>
          </p:nvSpPr>
          <p:spPr bwMode="auto">
            <a:xfrm>
              <a:off x="1196" y="2275"/>
              <a:ext cx="3743" cy="903"/>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spcBef>
                  <a:spcPct val="50000"/>
                </a:spcBef>
                <a:defRPr/>
              </a:pPr>
              <a:r>
                <a:rPr lang="en-US">
                  <a:solidFill>
                    <a:srgbClr val="000000"/>
                  </a:solidFill>
                  <a:effectLst>
                    <a:outerShdw blurRad="38100" dist="38100" dir="2700000" algn="tl">
                      <a:srgbClr val="C0C0C0"/>
                    </a:outerShdw>
                  </a:effectLst>
                  <a:latin typeface="Arial" charset="0"/>
                </a:rPr>
                <a:t>	Over time, genes for less favored characteristics will be eliminated from the gene pool.</a:t>
              </a:r>
            </a:p>
          </p:txBody>
        </p:sp>
        <p:grpSp>
          <p:nvGrpSpPr>
            <p:cNvPr id="30742" name="Group 6"/>
            <p:cNvGrpSpPr>
              <a:grpSpLocks/>
            </p:cNvGrpSpPr>
            <p:nvPr/>
          </p:nvGrpSpPr>
          <p:grpSpPr bwMode="auto">
            <a:xfrm flipH="1">
              <a:off x="1316" y="2359"/>
              <a:ext cx="374" cy="259"/>
              <a:chOff x="2323" y="1853"/>
              <a:chExt cx="1129" cy="608"/>
            </a:xfrm>
          </p:grpSpPr>
          <p:sp>
            <p:nvSpPr>
              <p:cNvPr id="30743" name="Freeform 7"/>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30744" name="Freeform 8"/>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30745" name="Freeform 9"/>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30746" name="Freeform 10"/>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30747" name="Freeform 11"/>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30748" name="Freeform 12"/>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30749" name="Freeform 13"/>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30750" name="Freeform 14"/>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30751" name="Freeform 15"/>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30752" name="Freeform 16"/>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grpSp>
        <p:nvGrpSpPr>
          <p:cNvPr id="4" name="Group 50"/>
          <p:cNvGrpSpPr>
            <a:grpSpLocks/>
          </p:cNvGrpSpPr>
          <p:nvPr/>
        </p:nvGrpSpPr>
        <p:grpSpPr bwMode="auto">
          <a:xfrm>
            <a:off x="4138613" y="5383213"/>
            <a:ext cx="5942012" cy="957262"/>
            <a:chOff x="1196" y="3391"/>
            <a:chExt cx="3743" cy="603"/>
          </a:xfrm>
        </p:grpSpPr>
        <p:sp>
          <p:nvSpPr>
            <p:cNvPr id="27684" name="Text Box 36"/>
            <p:cNvSpPr txBox="1">
              <a:spLocks noChangeArrowheads="1"/>
            </p:cNvSpPr>
            <p:nvPr/>
          </p:nvSpPr>
          <p:spPr bwMode="auto">
            <a:xfrm>
              <a:off x="1196" y="3391"/>
              <a:ext cx="3743" cy="603"/>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spcBef>
                  <a:spcPct val="50000"/>
                </a:spcBef>
                <a:defRPr/>
              </a:pPr>
              <a:r>
                <a:rPr lang="en-US">
                  <a:solidFill>
                    <a:srgbClr val="000000"/>
                  </a:solidFill>
                  <a:effectLst>
                    <a:outerShdw blurRad="38100" dist="38100" dir="2700000" algn="tl">
                      <a:srgbClr val="C0C0C0"/>
                    </a:outerShdw>
                  </a:effectLst>
                  <a:latin typeface="Arial" charset="0"/>
                </a:rPr>
                <a:t>	Example: giraffes and their increasingly longer necks.</a:t>
              </a:r>
            </a:p>
          </p:txBody>
        </p:sp>
        <p:grpSp>
          <p:nvGrpSpPr>
            <p:cNvPr id="30730" name="Group 37"/>
            <p:cNvGrpSpPr>
              <a:grpSpLocks/>
            </p:cNvGrpSpPr>
            <p:nvPr/>
          </p:nvGrpSpPr>
          <p:grpSpPr bwMode="auto">
            <a:xfrm flipH="1">
              <a:off x="1314" y="3475"/>
              <a:ext cx="374" cy="259"/>
              <a:chOff x="2323" y="1853"/>
              <a:chExt cx="1129" cy="608"/>
            </a:xfrm>
          </p:grpSpPr>
          <p:sp>
            <p:nvSpPr>
              <p:cNvPr id="30731" name="Freeform 38"/>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30732" name="Freeform 39"/>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30733" name="Freeform 40"/>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30734" name="Freeform 41"/>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30735" name="Freeform 42"/>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30736" name="Freeform 43"/>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30737" name="Freeform 44"/>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30738" name="Freeform 45"/>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30739" name="Freeform 46"/>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30740" name="Freeform 47"/>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sp>
        <p:nvSpPr>
          <p:cNvPr id="27696" name="Rectangle 48"/>
          <p:cNvSpPr>
            <a:spLocks noChangeArrowheads="1"/>
          </p:cNvSpPr>
          <p:nvPr/>
        </p:nvSpPr>
        <p:spPr bwMode="auto">
          <a:xfrm>
            <a:off x="3632201" y="2328864"/>
            <a:ext cx="6399213" cy="998537"/>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spcBef>
                <a:spcPct val="50000"/>
              </a:spcBef>
              <a:defRPr/>
            </a:pPr>
            <a:r>
              <a:rPr lang="en-US">
                <a:solidFill>
                  <a:srgbClr val="FF0000"/>
                </a:solidFill>
                <a:effectLst>
                  <a:outerShdw blurRad="38100" dist="38100" dir="2700000" algn="tl">
                    <a:srgbClr val="C0C0C0"/>
                  </a:outerShdw>
                </a:effectLst>
                <a:latin typeface="Arial" charset="0"/>
              </a:rPr>
              <a:t>Characteristics of fit individuals increase in a population over time.</a:t>
            </a:r>
          </a:p>
        </p:txBody>
      </p:sp>
      <p:pic>
        <p:nvPicPr>
          <p:cNvPr id="27682" name="Picture 34" descr="AN02117_"/>
          <p:cNvPicPr preferRelativeResize="0">
            <a:picLocks noChangeAspect="1" noChangeArrowheads="1"/>
          </p:cNvPicPr>
          <p:nvPr/>
        </p:nvPicPr>
        <p:blipFill>
          <a:blip r:embed="rId2" cstate="print"/>
          <a:srcRect l="29512" b="48502"/>
          <a:stretch>
            <a:fillRect/>
          </a:stretch>
        </p:blipFill>
        <p:spPr bwMode="auto">
          <a:xfrm>
            <a:off x="1524001" y="2692400"/>
            <a:ext cx="2251075" cy="3822700"/>
          </a:xfrm>
          <a:prstGeom prst="rect">
            <a:avLst/>
          </a:prstGeom>
          <a:noFill/>
          <a:ln w="9525">
            <a:noFill/>
            <a:miter lim="800000"/>
            <a:headEnd/>
            <a:tailEnd/>
          </a:ln>
        </p:spPr>
      </p:pic>
      <p:pic>
        <p:nvPicPr>
          <p:cNvPr id="30727" name="Picture 51" descr="arrow-pt-rt-ani"/>
          <p:cNvPicPr>
            <a:picLocks noChangeAspect="1" noChangeArrowheads="1" noCrop="1"/>
          </p:cNvPicPr>
          <p:nvPr/>
        </p:nvPicPr>
        <p:blipFill>
          <a:blip r:embed="rId3" cstate="print"/>
          <a:srcRect/>
          <a:stretch>
            <a:fillRect/>
          </a:stretch>
        </p:blipFill>
        <p:spPr bwMode="auto">
          <a:xfrm>
            <a:off x="1709738" y="333375"/>
            <a:ext cx="804862" cy="482600"/>
          </a:xfrm>
          <a:prstGeom prst="rect">
            <a:avLst/>
          </a:prstGeom>
          <a:noFill/>
          <a:ln w="9525">
            <a:noFill/>
            <a:miter lim="800000"/>
            <a:headEnd/>
            <a:tailEnd/>
          </a:ln>
        </p:spPr>
      </p:pic>
    </p:spTree>
    <p:extLst>
      <p:ext uri="{BB962C8B-B14F-4D97-AF65-F5344CB8AC3E}">
        <p14:creationId xmlns:p14="http://schemas.microsoft.com/office/powerpoint/2010/main" val="2402418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1" fill="hold" grpId="0" nodeType="clickEffect">
                                  <p:stCondLst>
                                    <p:cond delay="0"/>
                                  </p:stCondLst>
                                  <p:childTnLst>
                                    <p:set>
                                      <p:cBhvr>
                                        <p:cTn id="6" dur="1" fill="hold">
                                          <p:stCondLst>
                                            <p:cond delay="0"/>
                                          </p:stCondLst>
                                        </p:cTn>
                                        <p:tgtEl>
                                          <p:spTgt spid="27696"/>
                                        </p:tgtEl>
                                        <p:attrNameLst>
                                          <p:attrName>style.visibility</p:attrName>
                                        </p:attrNameLst>
                                      </p:cBhvr>
                                      <p:to>
                                        <p:strVal val="visible"/>
                                      </p:to>
                                    </p:set>
                                    <p:animEffect transition="in" filter="slide(fromTop)">
                                      <p:cBhvr>
                                        <p:cTn id="7" dur="500"/>
                                        <p:tgtEl>
                                          <p:spTgt spid="27696"/>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slide(fromTop)">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1"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slide(fromTop)">
                                      <p:cBhvr>
                                        <p:cTn id="17" dur="500"/>
                                        <p:tgtEl>
                                          <p:spTgt spid="4"/>
                                        </p:tgtEl>
                                      </p:cBhvr>
                                    </p:animEffect>
                                  </p:childTnLst>
                                </p:cTn>
                              </p:par>
                            </p:childTnLst>
                          </p:cTn>
                        </p:par>
                        <p:par>
                          <p:cTn id="18" fill="hold">
                            <p:stCondLst>
                              <p:cond delay="500"/>
                            </p:stCondLst>
                            <p:childTnLst>
                              <p:par>
                                <p:cTn id="19" presetID="12" presetClass="entr" presetSubtype="4" fill="hold" nodeType="afterEffect">
                                  <p:stCondLst>
                                    <p:cond delay="1000"/>
                                  </p:stCondLst>
                                  <p:childTnLst>
                                    <p:set>
                                      <p:cBhvr>
                                        <p:cTn id="20" dur="1" fill="hold">
                                          <p:stCondLst>
                                            <p:cond delay="0"/>
                                          </p:stCondLst>
                                        </p:cTn>
                                        <p:tgtEl>
                                          <p:spTgt spid="27682"/>
                                        </p:tgtEl>
                                        <p:attrNameLst>
                                          <p:attrName>style.visibility</p:attrName>
                                        </p:attrNameLst>
                                      </p:cBhvr>
                                      <p:to>
                                        <p:strVal val="visible"/>
                                      </p:to>
                                    </p:set>
                                    <p:animEffect transition="in" filter="slide(fromBottom)">
                                      <p:cBhvr>
                                        <p:cTn id="21" dur="500"/>
                                        <p:tgtEl>
                                          <p:spTgt spid="276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96" grpId="0" animBg="1" autoUpdateAnimBg="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ChangeArrowheads="1"/>
          </p:cNvSpPr>
          <p:nvPr/>
        </p:nvSpPr>
        <p:spPr bwMode="auto">
          <a:xfrm>
            <a:off x="1844675" y="238125"/>
            <a:ext cx="8364538" cy="654050"/>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lgn="ctr">
              <a:spcBef>
                <a:spcPct val="50000"/>
              </a:spcBef>
              <a:defRPr/>
            </a:pPr>
            <a:r>
              <a:rPr lang="en-US">
                <a:solidFill>
                  <a:srgbClr val="FF0000"/>
                </a:solidFill>
                <a:effectLst>
                  <a:outerShdw blurRad="38100" dist="38100" dir="2700000" algn="tl">
                    <a:srgbClr val="C0C0C0"/>
                  </a:outerShdw>
                </a:effectLst>
                <a:latin typeface="Arial" charset="0"/>
              </a:rPr>
              <a:t>Natural Selection: Survival of the Fittest</a:t>
            </a:r>
          </a:p>
        </p:txBody>
      </p:sp>
      <p:grpSp>
        <p:nvGrpSpPr>
          <p:cNvPr id="2" name="Group 320"/>
          <p:cNvGrpSpPr>
            <a:grpSpLocks/>
          </p:cNvGrpSpPr>
          <p:nvPr/>
        </p:nvGrpSpPr>
        <p:grpSpPr bwMode="auto">
          <a:xfrm>
            <a:off x="2433639" y="3022601"/>
            <a:ext cx="7221537" cy="606425"/>
            <a:chOff x="645" y="1676"/>
            <a:chExt cx="4549" cy="382"/>
          </a:xfrm>
        </p:grpSpPr>
        <p:sp>
          <p:nvSpPr>
            <p:cNvPr id="28677" name="Text Box 5"/>
            <p:cNvSpPr txBox="1">
              <a:spLocks noChangeArrowheads="1"/>
            </p:cNvSpPr>
            <p:nvPr/>
          </p:nvSpPr>
          <p:spPr bwMode="auto">
            <a:xfrm>
              <a:off x="645" y="1676"/>
              <a:ext cx="4549" cy="382"/>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spcBef>
                  <a:spcPct val="50000"/>
                </a:spcBef>
                <a:defRPr/>
              </a:pPr>
              <a:r>
                <a:rPr lang="en-US" dirty="0">
                  <a:solidFill>
                    <a:srgbClr val="000000"/>
                  </a:solidFill>
                  <a:effectLst>
                    <a:outerShdw blurRad="38100" dist="38100" dir="2700000" algn="tl">
                      <a:srgbClr val="C0C0C0"/>
                    </a:outerShdw>
                  </a:effectLst>
                  <a:latin typeface="Arial" charset="0"/>
                </a:rPr>
                <a:t>	the variation </a:t>
              </a:r>
              <a:r>
                <a:rPr lang="en-US" dirty="0">
                  <a:solidFill>
                    <a:srgbClr val="000000"/>
                  </a:solidFill>
                  <a:effectLst>
                    <a:outerShdw blurRad="38100" dist="38100" dir="2700000" algn="tl">
                      <a:srgbClr val="C0C0C0"/>
                    </a:outerShdw>
                  </a:effectLst>
                  <a:latin typeface="Arial" charset="0"/>
                </a:rPr>
                <a:t>has to already exist.</a:t>
              </a:r>
              <a:endParaRPr lang="en-US" dirty="0">
                <a:solidFill>
                  <a:srgbClr val="000000"/>
                </a:solidFill>
                <a:effectLst>
                  <a:outerShdw blurRad="38100" dist="38100" dir="2700000" algn="tl">
                    <a:srgbClr val="C0C0C0"/>
                  </a:outerShdw>
                </a:effectLst>
                <a:latin typeface="Arial" charset="0"/>
              </a:endParaRPr>
            </a:p>
          </p:txBody>
        </p:sp>
        <p:grpSp>
          <p:nvGrpSpPr>
            <p:cNvPr id="31778" name="Group 6"/>
            <p:cNvGrpSpPr>
              <a:grpSpLocks/>
            </p:cNvGrpSpPr>
            <p:nvPr/>
          </p:nvGrpSpPr>
          <p:grpSpPr bwMode="auto">
            <a:xfrm flipH="1">
              <a:off x="743" y="1760"/>
              <a:ext cx="432" cy="259"/>
              <a:chOff x="2323" y="1853"/>
              <a:chExt cx="1129" cy="608"/>
            </a:xfrm>
          </p:grpSpPr>
          <p:sp>
            <p:nvSpPr>
              <p:cNvPr id="31779" name="Freeform 7"/>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31780" name="Freeform 8"/>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31781" name="Freeform 9"/>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31782" name="Freeform 10"/>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31783" name="Freeform 11"/>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31784" name="Freeform 12"/>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31785" name="Freeform 13"/>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31786" name="Freeform 14"/>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31787" name="Freeform 15"/>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31788" name="Freeform 16"/>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sp>
        <p:nvSpPr>
          <p:cNvPr id="28944" name="Rectangle 272"/>
          <p:cNvSpPr>
            <a:spLocks noChangeArrowheads="1"/>
          </p:cNvSpPr>
          <p:nvPr/>
        </p:nvSpPr>
        <p:spPr bwMode="auto">
          <a:xfrm>
            <a:off x="2366964" y="1323976"/>
            <a:ext cx="7832725" cy="1355725"/>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spcBef>
                <a:spcPct val="50000"/>
              </a:spcBef>
              <a:defRPr/>
            </a:pPr>
            <a:r>
              <a:rPr lang="en-US">
                <a:solidFill>
                  <a:srgbClr val="FF0000"/>
                </a:solidFill>
                <a:effectLst>
                  <a:outerShdw blurRad="38100" dist="38100" dir="2700000" algn="tl">
                    <a:srgbClr val="C0C0C0"/>
                  </a:outerShdw>
                </a:effectLst>
                <a:latin typeface="Arial" charset="0"/>
                <a:cs typeface="Times New Roman" pitchFamily="18" charset="0"/>
              </a:rPr>
              <a:t>An </a:t>
            </a:r>
            <a:r>
              <a:rPr lang="en-US" u="sng">
                <a:solidFill>
                  <a:srgbClr val="FF0000"/>
                </a:solidFill>
                <a:effectLst>
                  <a:outerShdw blurRad="38100" dist="38100" dir="2700000" algn="tl">
                    <a:srgbClr val="C0C0C0"/>
                  </a:outerShdw>
                </a:effectLst>
                <a:latin typeface="Arial" charset="0"/>
                <a:cs typeface="Times New Roman" pitchFamily="18" charset="0"/>
              </a:rPr>
              <a:t>adaptation</a:t>
            </a:r>
            <a:r>
              <a:rPr lang="en-US">
                <a:solidFill>
                  <a:srgbClr val="FF0000"/>
                </a:solidFill>
                <a:effectLst>
                  <a:outerShdw blurRad="38100" dist="38100" dir="2700000" algn="tl">
                    <a:srgbClr val="C0C0C0"/>
                  </a:outerShdw>
                </a:effectLst>
                <a:latin typeface="Arial" charset="0"/>
                <a:cs typeface="Times New Roman" pitchFamily="18" charset="0"/>
              </a:rPr>
              <a:t> is any inherited characteristic (a genetic variation) that can increase an organism’s chance of survival.</a:t>
            </a:r>
          </a:p>
        </p:txBody>
      </p:sp>
      <p:grpSp>
        <p:nvGrpSpPr>
          <p:cNvPr id="4" name="Group 321"/>
          <p:cNvGrpSpPr>
            <a:grpSpLocks/>
          </p:cNvGrpSpPr>
          <p:nvPr/>
        </p:nvGrpSpPr>
        <p:grpSpPr bwMode="auto">
          <a:xfrm>
            <a:off x="2433639" y="3930651"/>
            <a:ext cx="7221537" cy="606425"/>
            <a:chOff x="645" y="2176"/>
            <a:chExt cx="4549" cy="382"/>
          </a:xfrm>
        </p:grpSpPr>
        <p:sp>
          <p:nvSpPr>
            <p:cNvPr id="28948" name="Text Box 276"/>
            <p:cNvSpPr txBox="1">
              <a:spLocks noChangeArrowheads="1"/>
            </p:cNvSpPr>
            <p:nvPr/>
          </p:nvSpPr>
          <p:spPr bwMode="auto">
            <a:xfrm>
              <a:off x="645" y="2176"/>
              <a:ext cx="4549" cy="382"/>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spcBef>
                  <a:spcPct val="50000"/>
                </a:spcBef>
                <a:defRPr/>
              </a:pPr>
              <a:r>
                <a:rPr lang="en-US" dirty="0">
                  <a:solidFill>
                    <a:srgbClr val="000000"/>
                  </a:solidFill>
                  <a:effectLst>
                    <a:outerShdw blurRad="38100" dist="38100" dir="2700000" algn="tl">
                      <a:srgbClr val="C0C0C0"/>
                    </a:outerShdw>
                  </a:effectLst>
                  <a:latin typeface="Arial" charset="0"/>
                </a:rPr>
                <a:t>	</a:t>
              </a:r>
              <a:r>
                <a:rPr lang="en-US" dirty="0">
                  <a:solidFill>
                    <a:srgbClr val="000000"/>
                  </a:solidFill>
                  <a:effectLst>
                    <a:outerShdw blurRad="38100" dist="38100" dir="2700000" algn="tl">
                      <a:srgbClr val="C0C0C0"/>
                    </a:outerShdw>
                  </a:effectLst>
                  <a:latin typeface="Arial" charset="0"/>
                </a:rPr>
                <a:t>If the </a:t>
              </a:r>
              <a:r>
                <a:rPr lang="en-US" dirty="0">
                  <a:solidFill>
                    <a:srgbClr val="000000"/>
                  </a:solidFill>
                  <a:effectLst>
                    <a:outerShdw blurRad="38100" dist="38100" dir="2700000" algn="tl">
                      <a:srgbClr val="C0C0C0"/>
                    </a:outerShdw>
                  </a:effectLst>
                  <a:latin typeface="Arial" charset="0"/>
                </a:rPr>
                <a:t>environment changes.</a:t>
              </a:r>
            </a:p>
          </p:txBody>
        </p:sp>
        <p:grpSp>
          <p:nvGrpSpPr>
            <p:cNvPr id="31766" name="Group 277"/>
            <p:cNvGrpSpPr>
              <a:grpSpLocks/>
            </p:cNvGrpSpPr>
            <p:nvPr/>
          </p:nvGrpSpPr>
          <p:grpSpPr bwMode="auto">
            <a:xfrm flipH="1">
              <a:off x="743" y="2260"/>
              <a:ext cx="432" cy="259"/>
              <a:chOff x="2323" y="1853"/>
              <a:chExt cx="1129" cy="608"/>
            </a:xfrm>
          </p:grpSpPr>
          <p:sp>
            <p:nvSpPr>
              <p:cNvPr id="31767" name="Freeform 278"/>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31768" name="Freeform 279"/>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31769" name="Freeform 280"/>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31770" name="Freeform 281"/>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31771" name="Freeform 282"/>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31772" name="Freeform 283"/>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31773" name="Freeform 284"/>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31774" name="Freeform 285"/>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31775" name="Freeform 286"/>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31776" name="Freeform 287"/>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grpSp>
        <p:nvGrpSpPr>
          <p:cNvPr id="6" name="Group 322"/>
          <p:cNvGrpSpPr>
            <a:grpSpLocks/>
          </p:cNvGrpSpPr>
          <p:nvPr/>
        </p:nvGrpSpPr>
        <p:grpSpPr bwMode="auto">
          <a:xfrm>
            <a:off x="2433639" y="4800601"/>
            <a:ext cx="7221537" cy="995363"/>
            <a:chOff x="645" y="2664"/>
            <a:chExt cx="4549" cy="627"/>
          </a:xfrm>
        </p:grpSpPr>
        <p:sp>
          <p:nvSpPr>
            <p:cNvPr id="28961" name="Text Box 289"/>
            <p:cNvSpPr txBox="1">
              <a:spLocks noChangeArrowheads="1"/>
            </p:cNvSpPr>
            <p:nvPr/>
          </p:nvSpPr>
          <p:spPr bwMode="auto">
            <a:xfrm>
              <a:off x="645" y="2664"/>
              <a:ext cx="4549" cy="627"/>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spcBef>
                  <a:spcPct val="50000"/>
                </a:spcBef>
                <a:defRPr/>
              </a:pPr>
              <a:r>
                <a:rPr lang="en-US" dirty="0">
                  <a:solidFill>
                    <a:srgbClr val="000000"/>
                  </a:solidFill>
                  <a:effectLst>
                    <a:outerShdw blurRad="38100" dist="38100" dir="2700000" algn="tl">
                      <a:srgbClr val="C0C0C0"/>
                    </a:outerShdw>
                  </a:effectLst>
                  <a:latin typeface="Arial" charset="0"/>
                </a:rPr>
                <a:t>	</a:t>
              </a:r>
              <a:r>
                <a:rPr lang="en-US" dirty="0">
                  <a:solidFill>
                    <a:srgbClr val="000000"/>
                  </a:solidFill>
                  <a:effectLst>
                    <a:outerShdw blurRad="38100" dist="38100" dir="2700000" algn="tl">
                      <a:srgbClr val="C0C0C0"/>
                    </a:outerShdw>
                  </a:effectLst>
                  <a:latin typeface="Arial" charset="0"/>
                </a:rPr>
                <a:t>the variation </a:t>
              </a:r>
              <a:r>
                <a:rPr lang="en-US" dirty="0">
                  <a:solidFill>
                    <a:srgbClr val="000000"/>
                  </a:solidFill>
                  <a:effectLst>
                    <a:outerShdw blurRad="38100" dist="38100" dir="2700000" algn="tl">
                      <a:srgbClr val="C0C0C0"/>
                    </a:outerShdw>
                  </a:effectLst>
                  <a:latin typeface="Arial" charset="0"/>
                </a:rPr>
                <a:t>may give an advantage to survive environmental change.</a:t>
              </a:r>
            </a:p>
          </p:txBody>
        </p:sp>
        <p:grpSp>
          <p:nvGrpSpPr>
            <p:cNvPr id="31754" name="Group 290"/>
            <p:cNvGrpSpPr>
              <a:grpSpLocks/>
            </p:cNvGrpSpPr>
            <p:nvPr/>
          </p:nvGrpSpPr>
          <p:grpSpPr bwMode="auto">
            <a:xfrm flipH="1">
              <a:off x="743" y="2748"/>
              <a:ext cx="432" cy="259"/>
              <a:chOff x="2323" y="1853"/>
              <a:chExt cx="1129" cy="608"/>
            </a:xfrm>
          </p:grpSpPr>
          <p:sp>
            <p:nvSpPr>
              <p:cNvPr id="31755" name="Freeform 291"/>
              <p:cNvSpPr>
                <a:spLocks/>
              </p:cNvSpPr>
              <p:nvPr/>
            </p:nvSpPr>
            <p:spPr bwMode="auto">
              <a:xfrm>
                <a:off x="3243" y="2172"/>
                <a:ext cx="209" cy="177"/>
              </a:xfrm>
              <a:custGeom>
                <a:avLst/>
                <a:gdLst>
                  <a:gd name="T0" fmla="*/ 0 w 419"/>
                  <a:gd name="T1" fmla="*/ 39 h 355"/>
                  <a:gd name="T2" fmla="*/ 1 w 419"/>
                  <a:gd name="T3" fmla="*/ 43 h 355"/>
                  <a:gd name="T4" fmla="*/ 3 w 419"/>
                  <a:gd name="T5" fmla="*/ 47 h 355"/>
                  <a:gd name="T6" fmla="*/ 5 w 419"/>
                  <a:gd name="T7" fmla="*/ 52 h 355"/>
                  <a:gd name="T8" fmla="*/ 8 w 419"/>
                  <a:gd name="T9" fmla="*/ 58 h 355"/>
                  <a:gd name="T10" fmla="*/ 11 w 419"/>
                  <a:gd name="T11" fmla="*/ 63 h 355"/>
                  <a:gd name="T12" fmla="*/ 15 w 419"/>
                  <a:gd name="T13" fmla="*/ 69 h 355"/>
                  <a:gd name="T14" fmla="*/ 20 w 419"/>
                  <a:gd name="T15" fmla="*/ 74 h 355"/>
                  <a:gd name="T16" fmla="*/ 25 w 419"/>
                  <a:gd name="T17" fmla="*/ 78 h 355"/>
                  <a:gd name="T18" fmla="*/ 31 w 419"/>
                  <a:gd name="T19" fmla="*/ 82 h 355"/>
                  <a:gd name="T20" fmla="*/ 38 w 419"/>
                  <a:gd name="T21" fmla="*/ 85 h 355"/>
                  <a:gd name="T22" fmla="*/ 46 w 419"/>
                  <a:gd name="T23" fmla="*/ 87 h 355"/>
                  <a:gd name="T24" fmla="*/ 55 w 419"/>
                  <a:gd name="T25" fmla="*/ 88 h 355"/>
                  <a:gd name="T26" fmla="*/ 64 w 419"/>
                  <a:gd name="T27" fmla="*/ 87 h 355"/>
                  <a:gd name="T28" fmla="*/ 75 w 419"/>
                  <a:gd name="T29" fmla="*/ 85 h 355"/>
                  <a:gd name="T30" fmla="*/ 87 w 419"/>
                  <a:gd name="T31" fmla="*/ 81 h 355"/>
                  <a:gd name="T32" fmla="*/ 100 w 419"/>
                  <a:gd name="T33" fmla="*/ 75 h 355"/>
                  <a:gd name="T34" fmla="*/ 101 w 419"/>
                  <a:gd name="T35" fmla="*/ 74 h 355"/>
                  <a:gd name="T36" fmla="*/ 103 w 419"/>
                  <a:gd name="T37" fmla="*/ 70 h 355"/>
                  <a:gd name="T38" fmla="*/ 104 w 419"/>
                  <a:gd name="T39" fmla="*/ 62 h 355"/>
                  <a:gd name="T40" fmla="*/ 104 w 419"/>
                  <a:gd name="T41" fmla="*/ 51 h 355"/>
                  <a:gd name="T42" fmla="*/ 102 w 419"/>
                  <a:gd name="T43" fmla="*/ 46 h 355"/>
                  <a:gd name="T44" fmla="*/ 100 w 419"/>
                  <a:gd name="T45" fmla="*/ 41 h 355"/>
                  <a:gd name="T46" fmla="*/ 97 w 419"/>
                  <a:gd name="T47" fmla="*/ 35 h 355"/>
                  <a:gd name="T48" fmla="*/ 93 w 419"/>
                  <a:gd name="T49" fmla="*/ 29 h 355"/>
                  <a:gd name="T50" fmla="*/ 88 w 419"/>
                  <a:gd name="T51" fmla="*/ 22 h 355"/>
                  <a:gd name="T52" fmla="*/ 82 w 419"/>
                  <a:gd name="T53" fmla="*/ 15 h 355"/>
                  <a:gd name="T54" fmla="*/ 75 w 419"/>
                  <a:gd name="T55" fmla="*/ 7 h 355"/>
                  <a:gd name="T56" fmla="*/ 66 w 419"/>
                  <a:gd name="T57" fmla="*/ 0 h 355"/>
                  <a:gd name="T58" fmla="*/ 61 w 419"/>
                  <a:gd name="T59" fmla="*/ 5 h 355"/>
                  <a:gd name="T60" fmla="*/ 56 w 419"/>
                  <a:gd name="T61" fmla="*/ 9 h 355"/>
                  <a:gd name="T62" fmla="*/ 51 w 419"/>
                  <a:gd name="T63" fmla="*/ 12 h 355"/>
                  <a:gd name="T64" fmla="*/ 45 w 419"/>
                  <a:gd name="T65" fmla="*/ 14 h 355"/>
                  <a:gd name="T66" fmla="*/ 40 w 419"/>
                  <a:gd name="T67" fmla="*/ 16 h 355"/>
                  <a:gd name="T68" fmla="*/ 36 w 419"/>
                  <a:gd name="T69" fmla="*/ 18 h 355"/>
                  <a:gd name="T70" fmla="*/ 33 w 419"/>
                  <a:gd name="T71" fmla="*/ 18 h 355"/>
                  <a:gd name="T72" fmla="*/ 32 w 419"/>
                  <a:gd name="T73" fmla="*/ 18 h 355"/>
                  <a:gd name="T74" fmla="*/ 30 w 419"/>
                  <a:gd name="T75" fmla="*/ 23 h 355"/>
                  <a:gd name="T76" fmla="*/ 27 w 419"/>
                  <a:gd name="T77" fmla="*/ 27 h 355"/>
                  <a:gd name="T78" fmla="*/ 23 w 419"/>
                  <a:gd name="T79" fmla="*/ 30 h 355"/>
                  <a:gd name="T80" fmla="*/ 19 w 419"/>
                  <a:gd name="T81" fmla="*/ 33 h 355"/>
                  <a:gd name="T82" fmla="*/ 14 w 419"/>
                  <a:gd name="T83" fmla="*/ 35 h 355"/>
                  <a:gd name="T84" fmla="*/ 10 w 419"/>
                  <a:gd name="T85" fmla="*/ 37 h 355"/>
                  <a:gd name="T86" fmla="*/ 5 w 419"/>
                  <a:gd name="T87" fmla="*/ 38 h 355"/>
                  <a:gd name="T88" fmla="*/ 0 w 419"/>
                  <a:gd name="T89" fmla="*/ 39 h 3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9"/>
                  <a:gd name="T136" fmla="*/ 0 h 355"/>
                  <a:gd name="T137" fmla="*/ 419 w 419"/>
                  <a:gd name="T138" fmla="*/ 355 h 3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9" h="355">
                    <a:moveTo>
                      <a:pt x="0" y="156"/>
                    </a:moveTo>
                    <a:lnTo>
                      <a:pt x="5" y="172"/>
                    </a:lnTo>
                    <a:lnTo>
                      <a:pt x="12" y="190"/>
                    </a:lnTo>
                    <a:lnTo>
                      <a:pt x="21" y="211"/>
                    </a:lnTo>
                    <a:lnTo>
                      <a:pt x="32" y="233"/>
                    </a:lnTo>
                    <a:lnTo>
                      <a:pt x="45" y="255"/>
                    </a:lnTo>
                    <a:lnTo>
                      <a:pt x="61" y="277"/>
                    </a:lnTo>
                    <a:lnTo>
                      <a:pt x="80" y="296"/>
                    </a:lnTo>
                    <a:lnTo>
                      <a:pt x="102" y="315"/>
                    </a:lnTo>
                    <a:lnTo>
                      <a:pt x="126" y="331"/>
                    </a:lnTo>
                    <a:lnTo>
                      <a:pt x="153" y="343"/>
                    </a:lnTo>
                    <a:lnTo>
                      <a:pt x="186" y="351"/>
                    </a:lnTo>
                    <a:lnTo>
                      <a:pt x="220" y="355"/>
                    </a:lnTo>
                    <a:lnTo>
                      <a:pt x="259" y="351"/>
                    </a:lnTo>
                    <a:lnTo>
                      <a:pt x="302" y="342"/>
                    </a:lnTo>
                    <a:lnTo>
                      <a:pt x="349" y="326"/>
                    </a:lnTo>
                    <a:lnTo>
                      <a:pt x="401" y="302"/>
                    </a:lnTo>
                    <a:lnTo>
                      <a:pt x="406" y="297"/>
                    </a:lnTo>
                    <a:lnTo>
                      <a:pt x="414" y="280"/>
                    </a:lnTo>
                    <a:lnTo>
                      <a:pt x="419" y="249"/>
                    </a:lnTo>
                    <a:lnTo>
                      <a:pt x="416" y="206"/>
                    </a:lnTo>
                    <a:lnTo>
                      <a:pt x="410" y="187"/>
                    </a:lnTo>
                    <a:lnTo>
                      <a:pt x="402" y="165"/>
                    </a:lnTo>
                    <a:lnTo>
                      <a:pt x="390" y="142"/>
                    </a:lnTo>
                    <a:lnTo>
                      <a:pt x="373" y="116"/>
                    </a:lnTo>
                    <a:lnTo>
                      <a:pt x="354" y="90"/>
                    </a:lnTo>
                    <a:lnTo>
                      <a:pt x="328" y="61"/>
                    </a:lnTo>
                    <a:lnTo>
                      <a:pt x="300" y="31"/>
                    </a:lnTo>
                    <a:lnTo>
                      <a:pt x="264" y="0"/>
                    </a:lnTo>
                    <a:lnTo>
                      <a:pt x="247" y="20"/>
                    </a:lnTo>
                    <a:lnTo>
                      <a:pt x="227" y="36"/>
                    </a:lnTo>
                    <a:lnTo>
                      <a:pt x="204" y="50"/>
                    </a:lnTo>
                    <a:lnTo>
                      <a:pt x="182" y="59"/>
                    </a:lnTo>
                    <a:lnTo>
                      <a:pt x="161" y="67"/>
                    </a:lnTo>
                    <a:lnTo>
                      <a:pt x="144" y="72"/>
                    </a:lnTo>
                    <a:lnTo>
                      <a:pt x="133" y="74"/>
                    </a:lnTo>
                    <a:lnTo>
                      <a:pt x="128" y="75"/>
                    </a:lnTo>
                    <a:lnTo>
                      <a:pt x="120" y="93"/>
                    </a:lnTo>
                    <a:lnTo>
                      <a:pt x="110" y="108"/>
                    </a:lnTo>
                    <a:lnTo>
                      <a:pt x="95" y="122"/>
                    </a:lnTo>
                    <a:lnTo>
                      <a:pt x="79" y="133"/>
                    </a:lnTo>
                    <a:lnTo>
                      <a:pt x="59" y="141"/>
                    </a:lnTo>
                    <a:lnTo>
                      <a:pt x="41" y="148"/>
                    </a:lnTo>
                    <a:lnTo>
                      <a:pt x="20" y="152"/>
                    </a:lnTo>
                    <a:lnTo>
                      <a:pt x="0" y="156"/>
                    </a:lnTo>
                    <a:close/>
                  </a:path>
                </a:pathLst>
              </a:custGeom>
              <a:solidFill>
                <a:srgbClr val="000000"/>
              </a:solidFill>
              <a:ln w="9525">
                <a:noFill/>
                <a:round/>
                <a:headEnd/>
                <a:tailEnd/>
              </a:ln>
            </p:spPr>
            <p:txBody>
              <a:bodyPr/>
              <a:lstStyle/>
              <a:p>
                <a:endParaRPr lang="en-US"/>
              </a:p>
            </p:txBody>
          </p:sp>
          <p:sp>
            <p:nvSpPr>
              <p:cNvPr id="31756" name="Freeform 292"/>
              <p:cNvSpPr>
                <a:spLocks/>
              </p:cNvSpPr>
              <p:nvPr/>
            </p:nvSpPr>
            <p:spPr bwMode="auto">
              <a:xfrm>
                <a:off x="2616" y="1853"/>
                <a:ext cx="829" cy="419"/>
              </a:xfrm>
              <a:custGeom>
                <a:avLst/>
                <a:gdLst>
                  <a:gd name="T0" fmla="*/ 413 w 1658"/>
                  <a:gd name="T1" fmla="*/ 104 h 839"/>
                  <a:gd name="T2" fmla="*/ 405 w 1658"/>
                  <a:gd name="T3" fmla="*/ 94 h 839"/>
                  <a:gd name="T4" fmla="*/ 390 w 1658"/>
                  <a:gd name="T5" fmla="*/ 79 h 839"/>
                  <a:gd name="T6" fmla="*/ 367 w 1658"/>
                  <a:gd name="T7" fmla="*/ 60 h 839"/>
                  <a:gd name="T8" fmla="*/ 336 w 1658"/>
                  <a:gd name="T9" fmla="*/ 41 h 839"/>
                  <a:gd name="T10" fmla="*/ 305 w 1658"/>
                  <a:gd name="T11" fmla="*/ 26 h 839"/>
                  <a:gd name="T12" fmla="*/ 287 w 1658"/>
                  <a:gd name="T13" fmla="*/ 19 h 839"/>
                  <a:gd name="T14" fmla="*/ 267 w 1658"/>
                  <a:gd name="T15" fmla="*/ 13 h 839"/>
                  <a:gd name="T16" fmla="*/ 245 w 1658"/>
                  <a:gd name="T17" fmla="*/ 8 h 839"/>
                  <a:gd name="T18" fmla="*/ 222 w 1658"/>
                  <a:gd name="T19" fmla="*/ 4 h 839"/>
                  <a:gd name="T20" fmla="*/ 198 w 1658"/>
                  <a:gd name="T21" fmla="*/ 1 h 839"/>
                  <a:gd name="T22" fmla="*/ 169 w 1658"/>
                  <a:gd name="T23" fmla="*/ 0 h 839"/>
                  <a:gd name="T24" fmla="*/ 144 w 1658"/>
                  <a:gd name="T25" fmla="*/ 0 h 839"/>
                  <a:gd name="T26" fmla="*/ 121 w 1658"/>
                  <a:gd name="T27" fmla="*/ 1 h 839"/>
                  <a:gd name="T28" fmla="*/ 101 w 1658"/>
                  <a:gd name="T29" fmla="*/ 3 h 839"/>
                  <a:gd name="T30" fmla="*/ 84 w 1658"/>
                  <a:gd name="T31" fmla="*/ 7 h 839"/>
                  <a:gd name="T32" fmla="*/ 59 w 1658"/>
                  <a:gd name="T33" fmla="*/ 14 h 839"/>
                  <a:gd name="T34" fmla="*/ 39 w 1658"/>
                  <a:gd name="T35" fmla="*/ 24 h 839"/>
                  <a:gd name="T36" fmla="*/ 24 w 1658"/>
                  <a:gd name="T37" fmla="*/ 33 h 839"/>
                  <a:gd name="T38" fmla="*/ 13 w 1658"/>
                  <a:gd name="T39" fmla="*/ 43 h 839"/>
                  <a:gd name="T40" fmla="*/ 7 w 1658"/>
                  <a:gd name="T41" fmla="*/ 49 h 839"/>
                  <a:gd name="T42" fmla="*/ 3 w 1658"/>
                  <a:gd name="T43" fmla="*/ 55 h 839"/>
                  <a:gd name="T44" fmla="*/ 0 w 1658"/>
                  <a:gd name="T45" fmla="*/ 68 h 839"/>
                  <a:gd name="T46" fmla="*/ 5 w 1658"/>
                  <a:gd name="T47" fmla="*/ 83 h 839"/>
                  <a:gd name="T48" fmla="*/ 5 w 1658"/>
                  <a:gd name="T49" fmla="*/ 90 h 839"/>
                  <a:gd name="T50" fmla="*/ 1 w 1658"/>
                  <a:gd name="T51" fmla="*/ 103 h 839"/>
                  <a:gd name="T52" fmla="*/ 13 w 1658"/>
                  <a:gd name="T53" fmla="*/ 119 h 839"/>
                  <a:gd name="T54" fmla="*/ 15 w 1658"/>
                  <a:gd name="T55" fmla="*/ 130 h 839"/>
                  <a:gd name="T56" fmla="*/ 26 w 1658"/>
                  <a:gd name="T57" fmla="*/ 148 h 839"/>
                  <a:gd name="T58" fmla="*/ 42 w 1658"/>
                  <a:gd name="T59" fmla="*/ 155 h 839"/>
                  <a:gd name="T60" fmla="*/ 50 w 1658"/>
                  <a:gd name="T61" fmla="*/ 171 h 839"/>
                  <a:gd name="T62" fmla="*/ 74 w 1658"/>
                  <a:gd name="T63" fmla="*/ 185 h 839"/>
                  <a:gd name="T64" fmla="*/ 89 w 1658"/>
                  <a:gd name="T65" fmla="*/ 189 h 839"/>
                  <a:gd name="T66" fmla="*/ 103 w 1658"/>
                  <a:gd name="T67" fmla="*/ 197 h 839"/>
                  <a:gd name="T68" fmla="*/ 127 w 1658"/>
                  <a:gd name="T69" fmla="*/ 195 h 839"/>
                  <a:gd name="T70" fmla="*/ 129 w 1658"/>
                  <a:gd name="T71" fmla="*/ 198 h 839"/>
                  <a:gd name="T72" fmla="*/ 137 w 1658"/>
                  <a:gd name="T73" fmla="*/ 203 h 839"/>
                  <a:gd name="T74" fmla="*/ 149 w 1658"/>
                  <a:gd name="T75" fmla="*/ 207 h 839"/>
                  <a:gd name="T76" fmla="*/ 164 w 1658"/>
                  <a:gd name="T77" fmla="*/ 209 h 839"/>
                  <a:gd name="T78" fmla="*/ 182 w 1658"/>
                  <a:gd name="T79" fmla="*/ 206 h 839"/>
                  <a:gd name="T80" fmla="*/ 190 w 1658"/>
                  <a:gd name="T81" fmla="*/ 204 h 839"/>
                  <a:gd name="T82" fmla="*/ 197 w 1658"/>
                  <a:gd name="T83" fmla="*/ 206 h 839"/>
                  <a:gd name="T84" fmla="*/ 207 w 1658"/>
                  <a:gd name="T85" fmla="*/ 208 h 839"/>
                  <a:gd name="T86" fmla="*/ 220 w 1658"/>
                  <a:gd name="T87" fmla="*/ 208 h 839"/>
                  <a:gd name="T88" fmla="*/ 233 w 1658"/>
                  <a:gd name="T89" fmla="*/ 205 h 839"/>
                  <a:gd name="T90" fmla="*/ 242 w 1658"/>
                  <a:gd name="T91" fmla="*/ 201 h 839"/>
                  <a:gd name="T92" fmla="*/ 258 w 1658"/>
                  <a:gd name="T93" fmla="*/ 204 h 839"/>
                  <a:gd name="T94" fmla="*/ 279 w 1658"/>
                  <a:gd name="T95" fmla="*/ 198 h 839"/>
                  <a:gd name="T96" fmla="*/ 287 w 1658"/>
                  <a:gd name="T97" fmla="*/ 193 h 839"/>
                  <a:gd name="T98" fmla="*/ 296 w 1658"/>
                  <a:gd name="T99" fmla="*/ 194 h 839"/>
                  <a:gd name="T100" fmla="*/ 308 w 1658"/>
                  <a:gd name="T101" fmla="*/ 193 h 839"/>
                  <a:gd name="T102" fmla="*/ 322 w 1658"/>
                  <a:gd name="T103" fmla="*/ 189 h 839"/>
                  <a:gd name="T104" fmla="*/ 334 w 1658"/>
                  <a:gd name="T105" fmla="*/ 180 h 839"/>
                  <a:gd name="T106" fmla="*/ 339 w 1658"/>
                  <a:gd name="T107" fmla="*/ 170 h 839"/>
                  <a:gd name="T108" fmla="*/ 354 w 1658"/>
                  <a:gd name="T109" fmla="*/ 166 h 839"/>
                  <a:gd name="T110" fmla="*/ 371 w 1658"/>
                  <a:gd name="T111" fmla="*/ 153 h 839"/>
                  <a:gd name="T112" fmla="*/ 379 w 1658"/>
                  <a:gd name="T113" fmla="*/ 146 h 839"/>
                  <a:gd name="T114" fmla="*/ 392 w 1658"/>
                  <a:gd name="T115" fmla="*/ 140 h 839"/>
                  <a:gd name="T116" fmla="*/ 401 w 1658"/>
                  <a:gd name="T117" fmla="*/ 124 h 839"/>
                  <a:gd name="T118" fmla="*/ 406 w 1658"/>
                  <a:gd name="T119" fmla="*/ 123 h 839"/>
                  <a:gd name="T120" fmla="*/ 414 w 1658"/>
                  <a:gd name="T121" fmla="*/ 116 h 839"/>
                  <a:gd name="T122" fmla="*/ 414 w 1658"/>
                  <a:gd name="T123" fmla="*/ 106 h 8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8"/>
                  <a:gd name="T187" fmla="*/ 0 h 839"/>
                  <a:gd name="T188" fmla="*/ 1658 w 1658"/>
                  <a:gd name="T189" fmla="*/ 839 h 8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8" h="839">
                    <a:moveTo>
                      <a:pt x="1655" y="425"/>
                    </a:moveTo>
                    <a:lnTo>
                      <a:pt x="1654" y="423"/>
                    </a:lnTo>
                    <a:lnTo>
                      <a:pt x="1649" y="417"/>
                    </a:lnTo>
                    <a:lnTo>
                      <a:pt x="1641" y="408"/>
                    </a:lnTo>
                    <a:lnTo>
                      <a:pt x="1631" y="394"/>
                    </a:lnTo>
                    <a:lnTo>
                      <a:pt x="1617" y="379"/>
                    </a:lnTo>
                    <a:lnTo>
                      <a:pt x="1601" y="361"/>
                    </a:lnTo>
                    <a:lnTo>
                      <a:pt x="1580" y="340"/>
                    </a:lnTo>
                    <a:lnTo>
                      <a:pt x="1557" y="317"/>
                    </a:lnTo>
                    <a:lnTo>
                      <a:pt x="1530" y="294"/>
                    </a:lnTo>
                    <a:lnTo>
                      <a:pt x="1500" y="269"/>
                    </a:lnTo>
                    <a:lnTo>
                      <a:pt x="1466" y="243"/>
                    </a:lnTo>
                    <a:lnTo>
                      <a:pt x="1428" y="217"/>
                    </a:lnTo>
                    <a:lnTo>
                      <a:pt x="1388" y="191"/>
                    </a:lnTo>
                    <a:lnTo>
                      <a:pt x="1343" y="166"/>
                    </a:lnTo>
                    <a:lnTo>
                      <a:pt x="1295" y="141"/>
                    </a:lnTo>
                    <a:lnTo>
                      <a:pt x="1243" y="117"/>
                    </a:lnTo>
                    <a:lnTo>
                      <a:pt x="1220" y="106"/>
                    </a:lnTo>
                    <a:lnTo>
                      <a:pt x="1196" y="97"/>
                    </a:lnTo>
                    <a:lnTo>
                      <a:pt x="1171" y="88"/>
                    </a:lnTo>
                    <a:lnTo>
                      <a:pt x="1147" y="79"/>
                    </a:lnTo>
                    <a:lnTo>
                      <a:pt x="1121" y="69"/>
                    </a:lnTo>
                    <a:lnTo>
                      <a:pt x="1094" y="61"/>
                    </a:lnTo>
                    <a:lnTo>
                      <a:pt x="1067" y="53"/>
                    </a:lnTo>
                    <a:lnTo>
                      <a:pt x="1039" y="46"/>
                    </a:lnTo>
                    <a:lnTo>
                      <a:pt x="1010" y="39"/>
                    </a:lnTo>
                    <a:lnTo>
                      <a:pt x="981" y="32"/>
                    </a:lnTo>
                    <a:lnTo>
                      <a:pt x="951" y="27"/>
                    </a:lnTo>
                    <a:lnTo>
                      <a:pt x="920" y="22"/>
                    </a:lnTo>
                    <a:lnTo>
                      <a:pt x="888" y="17"/>
                    </a:lnTo>
                    <a:lnTo>
                      <a:pt x="856" y="13"/>
                    </a:lnTo>
                    <a:lnTo>
                      <a:pt x="822" y="9"/>
                    </a:lnTo>
                    <a:lnTo>
                      <a:pt x="789" y="7"/>
                    </a:lnTo>
                    <a:lnTo>
                      <a:pt x="750" y="5"/>
                    </a:lnTo>
                    <a:lnTo>
                      <a:pt x="712" y="3"/>
                    </a:lnTo>
                    <a:lnTo>
                      <a:pt x="675" y="1"/>
                    </a:lnTo>
                    <a:lnTo>
                      <a:pt x="640" y="0"/>
                    </a:lnTo>
                    <a:lnTo>
                      <a:pt x="607" y="0"/>
                    </a:lnTo>
                    <a:lnTo>
                      <a:pt x="574" y="1"/>
                    </a:lnTo>
                    <a:lnTo>
                      <a:pt x="543" y="3"/>
                    </a:lnTo>
                    <a:lnTo>
                      <a:pt x="513" y="4"/>
                    </a:lnTo>
                    <a:lnTo>
                      <a:pt x="484" y="6"/>
                    </a:lnTo>
                    <a:lnTo>
                      <a:pt x="456" y="8"/>
                    </a:lnTo>
                    <a:lnTo>
                      <a:pt x="430" y="12"/>
                    </a:lnTo>
                    <a:lnTo>
                      <a:pt x="404" y="15"/>
                    </a:lnTo>
                    <a:lnTo>
                      <a:pt x="379" y="20"/>
                    </a:lnTo>
                    <a:lnTo>
                      <a:pt x="356" y="24"/>
                    </a:lnTo>
                    <a:lnTo>
                      <a:pt x="334" y="29"/>
                    </a:lnTo>
                    <a:lnTo>
                      <a:pt x="312" y="35"/>
                    </a:lnTo>
                    <a:lnTo>
                      <a:pt x="274" y="45"/>
                    </a:lnTo>
                    <a:lnTo>
                      <a:pt x="238" y="57"/>
                    </a:lnTo>
                    <a:lnTo>
                      <a:pt x="207" y="69"/>
                    </a:lnTo>
                    <a:lnTo>
                      <a:pt x="179" y="82"/>
                    </a:lnTo>
                    <a:lnTo>
                      <a:pt x="153" y="96"/>
                    </a:lnTo>
                    <a:lnTo>
                      <a:pt x="130" y="108"/>
                    </a:lnTo>
                    <a:lnTo>
                      <a:pt x="111" y="122"/>
                    </a:lnTo>
                    <a:lnTo>
                      <a:pt x="93" y="135"/>
                    </a:lnTo>
                    <a:lnTo>
                      <a:pt x="77" y="148"/>
                    </a:lnTo>
                    <a:lnTo>
                      <a:pt x="65" y="160"/>
                    </a:lnTo>
                    <a:lnTo>
                      <a:pt x="53" y="172"/>
                    </a:lnTo>
                    <a:lnTo>
                      <a:pt x="44" y="182"/>
                    </a:lnTo>
                    <a:lnTo>
                      <a:pt x="36" y="191"/>
                    </a:lnTo>
                    <a:lnTo>
                      <a:pt x="29" y="199"/>
                    </a:lnTo>
                    <a:lnTo>
                      <a:pt x="24" y="205"/>
                    </a:lnTo>
                    <a:lnTo>
                      <a:pt x="20" y="210"/>
                    </a:lnTo>
                    <a:lnTo>
                      <a:pt x="10" y="222"/>
                    </a:lnTo>
                    <a:lnTo>
                      <a:pt x="5" y="237"/>
                    </a:lnTo>
                    <a:lnTo>
                      <a:pt x="0" y="255"/>
                    </a:lnTo>
                    <a:lnTo>
                      <a:pt x="0" y="274"/>
                    </a:lnTo>
                    <a:lnTo>
                      <a:pt x="2" y="294"/>
                    </a:lnTo>
                    <a:lnTo>
                      <a:pt x="8" y="315"/>
                    </a:lnTo>
                    <a:lnTo>
                      <a:pt x="17" y="333"/>
                    </a:lnTo>
                    <a:lnTo>
                      <a:pt x="31" y="350"/>
                    </a:lnTo>
                    <a:lnTo>
                      <a:pt x="28" y="354"/>
                    </a:lnTo>
                    <a:lnTo>
                      <a:pt x="20" y="363"/>
                    </a:lnTo>
                    <a:lnTo>
                      <a:pt x="10" y="377"/>
                    </a:lnTo>
                    <a:lnTo>
                      <a:pt x="3" y="394"/>
                    </a:lnTo>
                    <a:lnTo>
                      <a:pt x="1" y="415"/>
                    </a:lnTo>
                    <a:lnTo>
                      <a:pt x="6" y="436"/>
                    </a:lnTo>
                    <a:lnTo>
                      <a:pt x="23" y="457"/>
                    </a:lnTo>
                    <a:lnTo>
                      <a:pt x="54" y="478"/>
                    </a:lnTo>
                    <a:lnTo>
                      <a:pt x="54" y="484"/>
                    </a:lnTo>
                    <a:lnTo>
                      <a:pt x="56" y="499"/>
                    </a:lnTo>
                    <a:lnTo>
                      <a:pt x="60" y="521"/>
                    </a:lnTo>
                    <a:lnTo>
                      <a:pt x="68" y="546"/>
                    </a:lnTo>
                    <a:lnTo>
                      <a:pt x="82" y="571"/>
                    </a:lnTo>
                    <a:lnTo>
                      <a:pt x="101" y="593"/>
                    </a:lnTo>
                    <a:lnTo>
                      <a:pt x="130" y="608"/>
                    </a:lnTo>
                    <a:lnTo>
                      <a:pt x="167" y="614"/>
                    </a:lnTo>
                    <a:lnTo>
                      <a:pt x="168" y="621"/>
                    </a:lnTo>
                    <a:lnTo>
                      <a:pt x="173" y="637"/>
                    </a:lnTo>
                    <a:lnTo>
                      <a:pt x="183" y="660"/>
                    </a:lnTo>
                    <a:lnTo>
                      <a:pt x="199" y="687"/>
                    </a:lnTo>
                    <a:lnTo>
                      <a:pt x="223" y="711"/>
                    </a:lnTo>
                    <a:lnTo>
                      <a:pt x="255" y="730"/>
                    </a:lnTo>
                    <a:lnTo>
                      <a:pt x="294" y="742"/>
                    </a:lnTo>
                    <a:lnTo>
                      <a:pt x="342" y="740"/>
                    </a:lnTo>
                    <a:lnTo>
                      <a:pt x="346" y="746"/>
                    </a:lnTo>
                    <a:lnTo>
                      <a:pt x="354" y="756"/>
                    </a:lnTo>
                    <a:lnTo>
                      <a:pt x="369" y="768"/>
                    </a:lnTo>
                    <a:lnTo>
                      <a:pt x="388" y="780"/>
                    </a:lnTo>
                    <a:lnTo>
                      <a:pt x="412" y="789"/>
                    </a:lnTo>
                    <a:lnTo>
                      <a:pt x="441" y="794"/>
                    </a:lnTo>
                    <a:lnTo>
                      <a:pt x="473" y="792"/>
                    </a:lnTo>
                    <a:lnTo>
                      <a:pt x="510" y="782"/>
                    </a:lnTo>
                    <a:lnTo>
                      <a:pt x="509" y="784"/>
                    </a:lnTo>
                    <a:lnTo>
                      <a:pt x="511" y="788"/>
                    </a:lnTo>
                    <a:lnTo>
                      <a:pt x="516" y="794"/>
                    </a:lnTo>
                    <a:lnTo>
                      <a:pt x="524" y="799"/>
                    </a:lnTo>
                    <a:lnTo>
                      <a:pt x="533" y="806"/>
                    </a:lnTo>
                    <a:lnTo>
                      <a:pt x="546" y="813"/>
                    </a:lnTo>
                    <a:lnTo>
                      <a:pt x="560" y="819"/>
                    </a:lnTo>
                    <a:lnTo>
                      <a:pt x="576" y="825"/>
                    </a:lnTo>
                    <a:lnTo>
                      <a:pt x="593" y="830"/>
                    </a:lnTo>
                    <a:lnTo>
                      <a:pt x="612" y="835"/>
                    </a:lnTo>
                    <a:lnTo>
                      <a:pt x="632" y="837"/>
                    </a:lnTo>
                    <a:lnTo>
                      <a:pt x="654" y="839"/>
                    </a:lnTo>
                    <a:lnTo>
                      <a:pt x="677" y="837"/>
                    </a:lnTo>
                    <a:lnTo>
                      <a:pt x="702" y="833"/>
                    </a:lnTo>
                    <a:lnTo>
                      <a:pt x="726" y="826"/>
                    </a:lnTo>
                    <a:lnTo>
                      <a:pt x="751" y="817"/>
                    </a:lnTo>
                    <a:lnTo>
                      <a:pt x="752" y="817"/>
                    </a:lnTo>
                    <a:lnTo>
                      <a:pt x="757" y="819"/>
                    </a:lnTo>
                    <a:lnTo>
                      <a:pt x="764" y="821"/>
                    </a:lnTo>
                    <a:lnTo>
                      <a:pt x="774" y="824"/>
                    </a:lnTo>
                    <a:lnTo>
                      <a:pt x="786" y="826"/>
                    </a:lnTo>
                    <a:lnTo>
                      <a:pt x="798" y="829"/>
                    </a:lnTo>
                    <a:lnTo>
                      <a:pt x="813" y="832"/>
                    </a:lnTo>
                    <a:lnTo>
                      <a:pt x="829" y="834"/>
                    </a:lnTo>
                    <a:lnTo>
                      <a:pt x="845" y="835"/>
                    </a:lnTo>
                    <a:lnTo>
                      <a:pt x="863" y="835"/>
                    </a:lnTo>
                    <a:lnTo>
                      <a:pt x="880" y="834"/>
                    </a:lnTo>
                    <a:lnTo>
                      <a:pt x="897" y="832"/>
                    </a:lnTo>
                    <a:lnTo>
                      <a:pt x="915" y="827"/>
                    </a:lnTo>
                    <a:lnTo>
                      <a:pt x="932" y="821"/>
                    </a:lnTo>
                    <a:lnTo>
                      <a:pt x="947" y="813"/>
                    </a:lnTo>
                    <a:lnTo>
                      <a:pt x="962" y="802"/>
                    </a:lnTo>
                    <a:lnTo>
                      <a:pt x="968" y="805"/>
                    </a:lnTo>
                    <a:lnTo>
                      <a:pt x="983" y="811"/>
                    </a:lnTo>
                    <a:lnTo>
                      <a:pt x="1004" y="814"/>
                    </a:lnTo>
                    <a:lnTo>
                      <a:pt x="1032" y="817"/>
                    </a:lnTo>
                    <a:lnTo>
                      <a:pt x="1061" y="814"/>
                    </a:lnTo>
                    <a:lnTo>
                      <a:pt x="1090" y="807"/>
                    </a:lnTo>
                    <a:lnTo>
                      <a:pt x="1116" y="792"/>
                    </a:lnTo>
                    <a:lnTo>
                      <a:pt x="1137" y="769"/>
                    </a:lnTo>
                    <a:lnTo>
                      <a:pt x="1139" y="771"/>
                    </a:lnTo>
                    <a:lnTo>
                      <a:pt x="1145" y="773"/>
                    </a:lnTo>
                    <a:lnTo>
                      <a:pt x="1154" y="774"/>
                    </a:lnTo>
                    <a:lnTo>
                      <a:pt x="1166" y="775"/>
                    </a:lnTo>
                    <a:lnTo>
                      <a:pt x="1181" y="776"/>
                    </a:lnTo>
                    <a:lnTo>
                      <a:pt x="1197" y="776"/>
                    </a:lnTo>
                    <a:lnTo>
                      <a:pt x="1214" y="774"/>
                    </a:lnTo>
                    <a:lnTo>
                      <a:pt x="1232" y="772"/>
                    </a:lnTo>
                    <a:lnTo>
                      <a:pt x="1251" y="768"/>
                    </a:lnTo>
                    <a:lnTo>
                      <a:pt x="1269" y="763"/>
                    </a:lnTo>
                    <a:lnTo>
                      <a:pt x="1288" y="756"/>
                    </a:lnTo>
                    <a:lnTo>
                      <a:pt x="1304" y="746"/>
                    </a:lnTo>
                    <a:lnTo>
                      <a:pt x="1319" y="735"/>
                    </a:lnTo>
                    <a:lnTo>
                      <a:pt x="1333" y="721"/>
                    </a:lnTo>
                    <a:lnTo>
                      <a:pt x="1343" y="704"/>
                    </a:lnTo>
                    <a:lnTo>
                      <a:pt x="1350" y="684"/>
                    </a:lnTo>
                    <a:lnTo>
                      <a:pt x="1356" y="683"/>
                    </a:lnTo>
                    <a:lnTo>
                      <a:pt x="1370" y="680"/>
                    </a:lnTo>
                    <a:lnTo>
                      <a:pt x="1390" y="673"/>
                    </a:lnTo>
                    <a:lnTo>
                      <a:pt x="1416" y="664"/>
                    </a:lnTo>
                    <a:lnTo>
                      <a:pt x="1441" y="650"/>
                    </a:lnTo>
                    <a:lnTo>
                      <a:pt x="1464" y="634"/>
                    </a:lnTo>
                    <a:lnTo>
                      <a:pt x="1484" y="612"/>
                    </a:lnTo>
                    <a:lnTo>
                      <a:pt x="1495" y="586"/>
                    </a:lnTo>
                    <a:lnTo>
                      <a:pt x="1503" y="586"/>
                    </a:lnTo>
                    <a:lnTo>
                      <a:pt x="1516" y="584"/>
                    </a:lnTo>
                    <a:lnTo>
                      <a:pt x="1532" y="581"/>
                    </a:lnTo>
                    <a:lnTo>
                      <a:pt x="1549" y="573"/>
                    </a:lnTo>
                    <a:lnTo>
                      <a:pt x="1567" y="562"/>
                    </a:lnTo>
                    <a:lnTo>
                      <a:pt x="1583" y="546"/>
                    </a:lnTo>
                    <a:lnTo>
                      <a:pt x="1595" y="524"/>
                    </a:lnTo>
                    <a:lnTo>
                      <a:pt x="1603" y="497"/>
                    </a:lnTo>
                    <a:lnTo>
                      <a:pt x="1606" y="497"/>
                    </a:lnTo>
                    <a:lnTo>
                      <a:pt x="1614" y="495"/>
                    </a:lnTo>
                    <a:lnTo>
                      <a:pt x="1624" y="493"/>
                    </a:lnTo>
                    <a:lnTo>
                      <a:pt x="1634" y="487"/>
                    </a:lnTo>
                    <a:lnTo>
                      <a:pt x="1645" y="479"/>
                    </a:lnTo>
                    <a:lnTo>
                      <a:pt x="1653" y="467"/>
                    </a:lnTo>
                    <a:lnTo>
                      <a:pt x="1658" y="448"/>
                    </a:lnTo>
                    <a:lnTo>
                      <a:pt x="1655" y="425"/>
                    </a:lnTo>
                    <a:close/>
                  </a:path>
                </a:pathLst>
              </a:custGeom>
              <a:solidFill>
                <a:srgbClr val="000000"/>
              </a:solidFill>
              <a:ln w="9525">
                <a:noFill/>
                <a:round/>
                <a:headEnd/>
                <a:tailEnd/>
              </a:ln>
            </p:spPr>
            <p:txBody>
              <a:bodyPr/>
              <a:lstStyle/>
              <a:p>
                <a:endParaRPr lang="en-US"/>
              </a:p>
            </p:txBody>
          </p:sp>
          <p:sp>
            <p:nvSpPr>
              <p:cNvPr id="31757" name="Freeform 293"/>
              <p:cNvSpPr>
                <a:spLocks/>
              </p:cNvSpPr>
              <p:nvPr/>
            </p:nvSpPr>
            <p:spPr bwMode="auto">
              <a:xfrm>
                <a:off x="2323" y="1950"/>
                <a:ext cx="389" cy="511"/>
              </a:xfrm>
              <a:custGeom>
                <a:avLst/>
                <a:gdLst>
                  <a:gd name="T0" fmla="*/ 1 w 777"/>
                  <a:gd name="T1" fmla="*/ 47 h 1020"/>
                  <a:gd name="T2" fmla="*/ 4 w 777"/>
                  <a:gd name="T3" fmla="*/ 21 h 1020"/>
                  <a:gd name="T4" fmla="*/ 33 w 777"/>
                  <a:gd name="T5" fmla="*/ 3 h 1020"/>
                  <a:gd name="T6" fmla="*/ 53 w 777"/>
                  <a:gd name="T7" fmla="*/ 1 h 1020"/>
                  <a:gd name="T8" fmla="*/ 74 w 777"/>
                  <a:gd name="T9" fmla="*/ 1 h 1020"/>
                  <a:gd name="T10" fmla="*/ 96 w 777"/>
                  <a:gd name="T11" fmla="*/ 1 h 1020"/>
                  <a:gd name="T12" fmla="*/ 117 w 777"/>
                  <a:gd name="T13" fmla="*/ 1 h 1020"/>
                  <a:gd name="T14" fmla="*/ 135 w 777"/>
                  <a:gd name="T15" fmla="*/ 2 h 1020"/>
                  <a:gd name="T16" fmla="*/ 135 w 777"/>
                  <a:gd name="T17" fmla="*/ 11 h 1020"/>
                  <a:gd name="T18" fmla="*/ 134 w 777"/>
                  <a:gd name="T19" fmla="*/ 25 h 1020"/>
                  <a:gd name="T20" fmla="*/ 141 w 777"/>
                  <a:gd name="T21" fmla="*/ 39 h 1020"/>
                  <a:gd name="T22" fmla="*/ 138 w 777"/>
                  <a:gd name="T23" fmla="*/ 47 h 1020"/>
                  <a:gd name="T24" fmla="*/ 139 w 777"/>
                  <a:gd name="T25" fmla="*/ 64 h 1020"/>
                  <a:gd name="T26" fmla="*/ 152 w 777"/>
                  <a:gd name="T27" fmla="*/ 77 h 1020"/>
                  <a:gd name="T28" fmla="*/ 155 w 777"/>
                  <a:gd name="T29" fmla="*/ 93 h 1020"/>
                  <a:gd name="T30" fmla="*/ 171 w 777"/>
                  <a:gd name="T31" fmla="*/ 109 h 1020"/>
                  <a:gd name="T32" fmla="*/ 182 w 777"/>
                  <a:gd name="T33" fmla="*/ 113 h 1020"/>
                  <a:gd name="T34" fmla="*/ 185 w 777"/>
                  <a:gd name="T35" fmla="*/ 121 h 1020"/>
                  <a:gd name="T36" fmla="*/ 195 w 777"/>
                  <a:gd name="T37" fmla="*/ 132 h 1020"/>
                  <a:gd name="T38" fmla="*/ 185 w 777"/>
                  <a:gd name="T39" fmla="*/ 132 h 1020"/>
                  <a:gd name="T40" fmla="*/ 173 w 777"/>
                  <a:gd name="T41" fmla="*/ 132 h 1020"/>
                  <a:gd name="T42" fmla="*/ 162 w 777"/>
                  <a:gd name="T43" fmla="*/ 131 h 1020"/>
                  <a:gd name="T44" fmla="*/ 150 w 777"/>
                  <a:gd name="T45" fmla="*/ 130 h 1020"/>
                  <a:gd name="T46" fmla="*/ 141 w 777"/>
                  <a:gd name="T47" fmla="*/ 128 h 1020"/>
                  <a:gd name="T48" fmla="*/ 136 w 777"/>
                  <a:gd name="T49" fmla="*/ 133 h 1020"/>
                  <a:gd name="T50" fmla="*/ 125 w 777"/>
                  <a:gd name="T51" fmla="*/ 153 h 1020"/>
                  <a:gd name="T52" fmla="*/ 112 w 777"/>
                  <a:gd name="T53" fmla="*/ 168 h 1020"/>
                  <a:gd name="T54" fmla="*/ 121 w 777"/>
                  <a:gd name="T55" fmla="*/ 193 h 1020"/>
                  <a:gd name="T56" fmla="*/ 129 w 777"/>
                  <a:gd name="T57" fmla="*/ 237 h 1020"/>
                  <a:gd name="T58" fmla="*/ 116 w 777"/>
                  <a:gd name="T59" fmla="*/ 256 h 1020"/>
                  <a:gd name="T60" fmla="*/ 105 w 777"/>
                  <a:gd name="T61" fmla="*/ 254 h 1020"/>
                  <a:gd name="T62" fmla="*/ 93 w 777"/>
                  <a:gd name="T63" fmla="*/ 248 h 1020"/>
                  <a:gd name="T64" fmla="*/ 80 w 777"/>
                  <a:gd name="T65" fmla="*/ 237 h 1020"/>
                  <a:gd name="T66" fmla="*/ 67 w 777"/>
                  <a:gd name="T67" fmla="*/ 223 h 1020"/>
                  <a:gd name="T68" fmla="*/ 56 w 777"/>
                  <a:gd name="T69" fmla="*/ 206 h 1020"/>
                  <a:gd name="T70" fmla="*/ 45 w 777"/>
                  <a:gd name="T71" fmla="*/ 177 h 1020"/>
                  <a:gd name="T72" fmla="*/ 43 w 777"/>
                  <a:gd name="T73" fmla="*/ 147 h 1020"/>
                  <a:gd name="T74" fmla="*/ 54 w 777"/>
                  <a:gd name="T75" fmla="*/ 118 h 1020"/>
                  <a:gd name="T76" fmla="*/ 71 w 777"/>
                  <a:gd name="T77" fmla="*/ 98 h 1020"/>
                  <a:gd name="T78" fmla="*/ 85 w 777"/>
                  <a:gd name="T79" fmla="*/ 89 h 1020"/>
                  <a:gd name="T80" fmla="*/ 96 w 777"/>
                  <a:gd name="T81" fmla="*/ 86 h 1020"/>
                  <a:gd name="T82" fmla="*/ 104 w 777"/>
                  <a:gd name="T83" fmla="*/ 84 h 1020"/>
                  <a:gd name="T84" fmla="*/ 107 w 777"/>
                  <a:gd name="T85" fmla="*/ 77 h 1020"/>
                  <a:gd name="T86" fmla="*/ 104 w 777"/>
                  <a:gd name="T87" fmla="*/ 68 h 1020"/>
                  <a:gd name="T88" fmla="*/ 95 w 777"/>
                  <a:gd name="T89" fmla="*/ 64 h 1020"/>
                  <a:gd name="T90" fmla="*/ 84 w 777"/>
                  <a:gd name="T91" fmla="*/ 62 h 1020"/>
                  <a:gd name="T92" fmla="*/ 72 w 777"/>
                  <a:gd name="T93" fmla="*/ 62 h 1020"/>
                  <a:gd name="T94" fmla="*/ 61 w 777"/>
                  <a:gd name="T95" fmla="*/ 61 h 1020"/>
                  <a:gd name="T96" fmla="*/ 49 w 777"/>
                  <a:gd name="T97" fmla="*/ 60 h 1020"/>
                  <a:gd name="T98" fmla="*/ 32 w 777"/>
                  <a:gd name="T99" fmla="*/ 57 h 1020"/>
                  <a:gd name="T100" fmla="*/ 18 w 777"/>
                  <a:gd name="T101" fmla="*/ 51 h 1020"/>
                  <a:gd name="T102" fmla="*/ 28 w 777"/>
                  <a:gd name="T103" fmla="*/ 50 h 1020"/>
                  <a:gd name="T104" fmla="*/ 39 w 777"/>
                  <a:gd name="T105" fmla="*/ 50 h 1020"/>
                  <a:gd name="T106" fmla="*/ 41 w 777"/>
                  <a:gd name="T107" fmla="*/ 48 h 1020"/>
                  <a:gd name="T108" fmla="*/ 28 w 777"/>
                  <a:gd name="T109" fmla="*/ 47 h 1020"/>
                  <a:gd name="T110" fmla="*/ 16 w 777"/>
                  <a:gd name="T111" fmla="*/ 48 h 1020"/>
                  <a:gd name="T112" fmla="*/ 12 w 777"/>
                  <a:gd name="T113" fmla="*/ 47 h 1020"/>
                  <a:gd name="T114" fmla="*/ 7 w 777"/>
                  <a:gd name="T115" fmla="*/ 49 h 1020"/>
                  <a:gd name="T116" fmla="*/ 2 w 777"/>
                  <a:gd name="T117" fmla="*/ 54 h 10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20"/>
                  <a:gd name="T179" fmla="*/ 777 w 777"/>
                  <a:gd name="T180" fmla="*/ 1020 h 10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20">
                    <a:moveTo>
                      <a:pt x="7" y="216"/>
                    </a:moveTo>
                    <a:lnTo>
                      <a:pt x="4" y="208"/>
                    </a:lnTo>
                    <a:lnTo>
                      <a:pt x="1" y="187"/>
                    </a:lnTo>
                    <a:lnTo>
                      <a:pt x="0" y="155"/>
                    </a:lnTo>
                    <a:lnTo>
                      <a:pt x="3" y="120"/>
                    </a:lnTo>
                    <a:lnTo>
                      <a:pt x="15" y="83"/>
                    </a:lnTo>
                    <a:lnTo>
                      <a:pt x="38" y="48"/>
                    </a:lnTo>
                    <a:lnTo>
                      <a:pt x="75" y="23"/>
                    </a:lnTo>
                    <a:lnTo>
                      <a:pt x="130" y="9"/>
                    </a:lnTo>
                    <a:lnTo>
                      <a:pt x="155" y="7"/>
                    </a:lnTo>
                    <a:lnTo>
                      <a:pt x="182" y="5"/>
                    </a:lnTo>
                    <a:lnTo>
                      <a:pt x="209" y="3"/>
                    </a:lnTo>
                    <a:lnTo>
                      <a:pt x="237" y="2"/>
                    </a:lnTo>
                    <a:lnTo>
                      <a:pt x="266" y="1"/>
                    </a:lnTo>
                    <a:lnTo>
                      <a:pt x="296" y="1"/>
                    </a:lnTo>
                    <a:lnTo>
                      <a:pt x="325" y="0"/>
                    </a:lnTo>
                    <a:lnTo>
                      <a:pt x="353" y="0"/>
                    </a:lnTo>
                    <a:lnTo>
                      <a:pt x="382" y="1"/>
                    </a:lnTo>
                    <a:lnTo>
                      <a:pt x="411" y="1"/>
                    </a:lnTo>
                    <a:lnTo>
                      <a:pt x="439" y="2"/>
                    </a:lnTo>
                    <a:lnTo>
                      <a:pt x="465" y="2"/>
                    </a:lnTo>
                    <a:lnTo>
                      <a:pt x="490" y="3"/>
                    </a:lnTo>
                    <a:lnTo>
                      <a:pt x="515" y="5"/>
                    </a:lnTo>
                    <a:lnTo>
                      <a:pt x="538" y="5"/>
                    </a:lnTo>
                    <a:lnTo>
                      <a:pt x="560" y="6"/>
                    </a:lnTo>
                    <a:lnTo>
                      <a:pt x="548" y="23"/>
                    </a:lnTo>
                    <a:lnTo>
                      <a:pt x="539" y="41"/>
                    </a:lnTo>
                    <a:lnTo>
                      <a:pt x="534" y="61"/>
                    </a:lnTo>
                    <a:lnTo>
                      <a:pt x="532" y="81"/>
                    </a:lnTo>
                    <a:lnTo>
                      <a:pt x="534" y="100"/>
                    </a:lnTo>
                    <a:lnTo>
                      <a:pt x="540" y="120"/>
                    </a:lnTo>
                    <a:lnTo>
                      <a:pt x="549" y="137"/>
                    </a:lnTo>
                    <a:lnTo>
                      <a:pt x="563" y="154"/>
                    </a:lnTo>
                    <a:lnTo>
                      <a:pt x="561" y="159"/>
                    </a:lnTo>
                    <a:lnTo>
                      <a:pt x="555" y="169"/>
                    </a:lnTo>
                    <a:lnTo>
                      <a:pt x="549" y="187"/>
                    </a:lnTo>
                    <a:lnTo>
                      <a:pt x="545" y="207"/>
                    </a:lnTo>
                    <a:lnTo>
                      <a:pt x="546" y="231"/>
                    </a:lnTo>
                    <a:lnTo>
                      <a:pt x="555" y="256"/>
                    </a:lnTo>
                    <a:lnTo>
                      <a:pt x="573" y="279"/>
                    </a:lnTo>
                    <a:lnTo>
                      <a:pt x="606" y="301"/>
                    </a:lnTo>
                    <a:lnTo>
                      <a:pt x="606" y="306"/>
                    </a:lnTo>
                    <a:lnTo>
                      <a:pt x="607" y="322"/>
                    </a:lnTo>
                    <a:lnTo>
                      <a:pt x="610" y="345"/>
                    </a:lnTo>
                    <a:lnTo>
                      <a:pt x="617" y="371"/>
                    </a:lnTo>
                    <a:lnTo>
                      <a:pt x="631" y="396"/>
                    </a:lnTo>
                    <a:lnTo>
                      <a:pt x="653" y="419"/>
                    </a:lnTo>
                    <a:lnTo>
                      <a:pt x="684" y="435"/>
                    </a:lnTo>
                    <a:lnTo>
                      <a:pt x="725" y="441"/>
                    </a:lnTo>
                    <a:lnTo>
                      <a:pt x="725" y="443"/>
                    </a:lnTo>
                    <a:lnTo>
                      <a:pt x="725" y="449"/>
                    </a:lnTo>
                    <a:lnTo>
                      <a:pt x="728" y="457"/>
                    </a:lnTo>
                    <a:lnTo>
                      <a:pt x="731" y="469"/>
                    </a:lnTo>
                    <a:lnTo>
                      <a:pt x="737" y="481"/>
                    </a:lnTo>
                    <a:lnTo>
                      <a:pt x="746" y="495"/>
                    </a:lnTo>
                    <a:lnTo>
                      <a:pt x="760" y="509"/>
                    </a:lnTo>
                    <a:lnTo>
                      <a:pt x="777" y="524"/>
                    </a:lnTo>
                    <a:lnTo>
                      <a:pt x="765" y="524"/>
                    </a:lnTo>
                    <a:lnTo>
                      <a:pt x="751" y="525"/>
                    </a:lnTo>
                    <a:lnTo>
                      <a:pt x="737" y="525"/>
                    </a:lnTo>
                    <a:lnTo>
                      <a:pt x="722" y="525"/>
                    </a:lnTo>
                    <a:lnTo>
                      <a:pt x="707" y="525"/>
                    </a:lnTo>
                    <a:lnTo>
                      <a:pt x="691" y="525"/>
                    </a:lnTo>
                    <a:lnTo>
                      <a:pt x="676" y="524"/>
                    </a:lnTo>
                    <a:lnTo>
                      <a:pt x="660" y="524"/>
                    </a:lnTo>
                    <a:lnTo>
                      <a:pt x="645" y="523"/>
                    </a:lnTo>
                    <a:lnTo>
                      <a:pt x="629" y="522"/>
                    </a:lnTo>
                    <a:lnTo>
                      <a:pt x="615" y="520"/>
                    </a:lnTo>
                    <a:lnTo>
                      <a:pt x="600" y="518"/>
                    </a:lnTo>
                    <a:lnTo>
                      <a:pt x="587" y="516"/>
                    </a:lnTo>
                    <a:lnTo>
                      <a:pt x="575" y="514"/>
                    </a:lnTo>
                    <a:lnTo>
                      <a:pt x="563" y="511"/>
                    </a:lnTo>
                    <a:lnTo>
                      <a:pt x="553" y="508"/>
                    </a:lnTo>
                    <a:lnTo>
                      <a:pt x="550" y="514"/>
                    </a:lnTo>
                    <a:lnTo>
                      <a:pt x="542" y="530"/>
                    </a:lnTo>
                    <a:lnTo>
                      <a:pt x="531" y="553"/>
                    </a:lnTo>
                    <a:lnTo>
                      <a:pt x="517" y="579"/>
                    </a:lnTo>
                    <a:lnTo>
                      <a:pt x="500" y="608"/>
                    </a:lnTo>
                    <a:lnTo>
                      <a:pt x="482" y="634"/>
                    </a:lnTo>
                    <a:lnTo>
                      <a:pt x="464" y="656"/>
                    </a:lnTo>
                    <a:lnTo>
                      <a:pt x="446" y="671"/>
                    </a:lnTo>
                    <a:lnTo>
                      <a:pt x="451" y="684"/>
                    </a:lnTo>
                    <a:lnTo>
                      <a:pt x="465" y="720"/>
                    </a:lnTo>
                    <a:lnTo>
                      <a:pt x="484" y="769"/>
                    </a:lnTo>
                    <a:lnTo>
                      <a:pt x="501" y="828"/>
                    </a:lnTo>
                    <a:lnTo>
                      <a:pt x="512" y="889"/>
                    </a:lnTo>
                    <a:lnTo>
                      <a:pt x="515" y="945"/>
                    </a:lnTo>
                    <a:lnTo>
                      <a:pt x="503" y="989"/>
                    </a:lnTo>
                    <a:lnTo>
                      <a:pt x="473" y="1017"/>
                    </a:lnTo>
                    <a:lnTo>
                      <a:pt x="462" y="1020"/>
                    </a:lnTo>
                    <a:lnTo>
                      <a:pt x="448" y="1020"/>
                    </a:lnTo>
                    <a:lnTo>
                      <a:pt x="434" y="1019"/>
                    </a:lnTo>
                    <a:lnTo>
                      <a:pt x="418" y="1015"/>
                    </a:lnTo>
                    <a:lnTo>
                      <a:pt x="403" y="1008"/>
                    </a:lnTo>
                    <a:lnTo>
                      <a:pt x="386" y="998"/>
                    </a:lnTo>
                    <a:lnTo>
                      <a:pt x="370" y="988"/>
                    </a:lnTo>
                    <a:lnTo>
                      <a:pt x="352" y="975"/>
                    </a:lnTo>
                    <a:lnTo>
                      <a:pt x="335" y="962"/>
                    </a:lnTo>
                    <a:lnTo>
                      <a:pt x="318" y="945"/>
                    </a:lnTo>
                    <a:lnTo>
                      <a:pt x="300" y="928"/>
                    </a:lnTo>
                    <a:lnTo>
                      <a:pt x="284" y="909"/>
                    </a:lnTo>
                    <a:lnTo>
                      <a:pt x="268" y="889"/>
                    </a:lnTo>
                    <a:lnTo>
                      <a:pt x="253" y="867"/>
                    </a:lnTo>
                    <a:lnTo>
                      <a:pt x="238" y="845"/>
                    </a:lnTo>
                    <a:lnTo>
                      <a:pt x="224" y="822"/>
                    </a:lnTo>
                    <a:lnTo>
                      <a:pt x="206" y="784"/>
                    </a:lnTo>
                    <a:lnTo>
                      <a:pt x="190" y="745"/>
                    </a:lnTo>
                    <a:lnTo>
                      <a:pt x="177" y="705"/>
                    </a:lnTo>
                    <a:lnTo>
                      <a:pt x="170" y="664"/>
                    </a:lnTo>
                    <a:lnTo>
                      <a:pt x="167" y="624"/>
                    </a:lnTo>
                    <a:lnTo>
                      <a:pt x="169" y="584"/>
                    </a:lnTo>
                    <a:lnTo>
                      <a:pt x="178" y="546"/>
                    </a:lnTo>
                    <a:lnTo>
                      <a:pt x="194" y="508"/>
                    </a:lnTo>
                    <a:lnTo>
                      <a:pt x="216" y="469"/>
                    </a:lnTo>
                    <a:lnTo>
                      <a:pt x="238" y="438"/>
                    </a:lnTo>
                    <a:lnTo>
                      <a:pt x="260" y="412"/>
                    </a:lnTo>
                    <a:lnTo>
                      <a:pt x="281" y="392"/>
                    </a:lnTo>
                    <a:lnTo>
                      <a:pt x="300" y="375"/>
                    </a:lnTo>
                    <a:lnTo>
                      <a:pt x="320" y="364"/>
                    </a:lnTo>
                    <a:lnTo>
                      <a:pt x="338" y="356"/>
                    </a:lnTo>
                    <a:lnTo>
                      <a:pt x="356" y="350"/>
                    </a:lnTo>
                    <a:lnTo>
                      <a:pt x="371" y="345"/>
                    </a:lnTo>
                    <a:lnTo>
                      <a:pt x="384" y="343"/>
                    </a:lnTo>
                    <a:lnTo>
                      <a:pt x="397" y="340"/>
                    </a:lnTo>
                    <a:lnTo>
                      <a:pt x="408" y="336"/>
                    </a:lnTo>
                    <a:lnTo>
                      <a:pt x="416" y="333"/>
                    </a:lnTo>
                    <a:lnTo>
                      <a:pt x="422" y="326"/>
                    </a:lnTo>
                    <a:lnTo>
                      <a:pt x="426" y="318"/>
                    </a:lnTo>
                    <a:lnTo>
                      <a:pt x="427" y="305"/>
                    </a:lnTo>
                    <a:lnTo>
                      <a:pt x="426" y="292"/>
                    </a:lnTo>
                    <a:lnTo>
                      <a:pt x="421" y="281"/>
                    </a:lnTo>
                    <a:lnTo>
                      <a:pt x="413" y="272"/>
                    </a:lnTo>
                    <a:lnTo>
                      <a:pt x="404" y="265"/>
                    </a:lnTo>
                    <a:lnTo>
                      <a:pt x="393" y="258"/>
                    </a:lnTo>
                    <a:lnTo>
                      <a:pt x="380" y="253"/>
                    </a:lnTo>
                    <a:lnTo>
                      <a:pt x="365" y="251"/>
                    </a:lnTo>
                    <a:lnTo>
                      <a:pt x="350" y="248"/>
                    </a:lnTo>
                    <a:lnTo>
                      <a:pt x="334" y="246"/>
                    </a:lnTo>
                    <a:lnTo>
                      <a:pt x="318" y="245"/>
                    </a:lnTo>
                    <a:lnTo>
                      <a:pt x="302" y="245"/>
                    </a:lnTo>
                    <a:lnTo>
                      <a:pt x="285" y="245"/>
                    </a:lnTo>
                    <a:lnTo>
                      <a:pt x="270" y="245"/>
                    </a:lnTo>
                    <a:lnTo>
                      <a:pt x="255" y="244"/>
                    </a:lnTo>
                    <a:lnTo>
                      <a:pt x="243" y="244"/>
                    </a:lnTo>
                    <a:lnTo>
                      <a:pt x="232" y="243"/>
                    </a:lnTo>
                    <a:lnTo>
                      <a:pt x="215" y="241"/>
                    </a:lnTo>
                    <a:lnTo>
                      <a:pt x="194" y="238"/>
                    </a:lnTo>
                    <a:lnTo>
                      <a:pt x="173" y="235"/>
                    </a:lnTo>
                    <a:lnTo>
                      <a:pt x="150" y="230"/>
                    </a:lnTo>
                    <a:lnTo>
                      <a:pt x="126" y="226"/>
                    </a:lnTo>
                    <a:lnTo>
                      <a:pt x="106" y="219"/>
                    </a:lnTo>
                    <a:lnTo>
                      <a:pt x="86" y="212"/>
                    </a:lnTo>
                    <a:lnTo>
                      <a:pt x="70" y="204"/>
                    </a:lnTo>
                    <a:lnTo>
                      <a:pt x="83" y="203"/>
                    </a:lnTo>
                    <a:lnTo>
                      <a:pt x="95" y="202"/>
                    </a:lnTo>
                    <a:lnTo>
                      <a:pt x="110" y="200"/>
                    </a:lnTo>
                    <a:lnTo>
                      <a:pt x="124" y="199"/>
                    </a:lnTo>
                    <a:lnTo>
                      <a:pt x="139" y="199"/>
                    </a:lnTo>
                    <a:lnTo>
                      <a:pt x="153" y="198"/>
                    </a:lnTo>
                    <a:lnTo>
                      <a:pt x="164" y="197"/>
                    </a:lnTo>
                    <a:lnTo>
                      <a:pt x="175" y="196"/>
                    </a:lnTo>
                    <a:lnTo>
                      <a:pt x="162" y="192"/>
                    </a:lnTo>
                    <a:lnTo>
                      <a:pt x="146" y="190"/>
                    </a:lnTo>
                    <a:lnTo>
                      <a:pt x="128" y="189"/>
                    </a:lnTo>
                    <a:lnTo>
                      <a:pt x="109" y="188"/>
                    </a:lnTo>
                    <a:lnTo>
                      <a:pt x="91" y="188"/>
                    </a:lnTo>
                    <a:lnTo>
                      <a:pt x="75" y="188"/>
                    </a:lnTo>
                    <a:lnTo>
                      <a:pt x="61" y="189"/>
                    </a:lnTo>
                    <a:lnTo>
                      <a:pt x="53" y="189"/>
                    </a:lnTo>
                    <a:lnTo>
                      <a:pt x="52" y="189"/>
                    </a:lnTo>
                    <a:lnTo>
                      <a:pt x="47" y="188"/>
                    </a:lnTo>
                    <a:lnTo>
                      <a:pt x="41" y="189"/>
                    </a:lnTo>
                    <a:lnTo>
                      <a:pt x="34" y="190"/>
                    </a:lnTo>
                    <a:lnTo>
                      <a:pt x="26" y="193"/>
                    </a:lnTo>
                    <a:lnTo>
                      <a:pt x="19" y="198"/>
                    </a:lnTo>
                    <a:lnTo>
                      <a:pt x="12" y="206"/>
                    </a:lnTo>
                    <a:lnTo>
                      <a:pt x="7" y="216"/>
                    </a:lnTo>
                    <a:close/>
                  </a:path>
                </a:pathLst>
              </a:custGeom>
              <a:solidFill>
                <a:srgbClr val="000000"/>
              </a:solidFill>
              <a:ln w="9525">
                <a:noFill/>
                <a:round/>
                <a:headEnd/>
                <a:tailEnd/>
              </a:ln>
            </p:spPr>
            <p:txBody>
              <a:bodyPr/>
              <a:lstStyle/>
              <a:p>
                <a:endParaRPr lang="en-US"/>
              </a:p>
            </p:txBody>
          </p:sp>
          <p:sp>
            <p:nvSpPr>
              <p:cNvPr id="31758" name="Freeform 294"/>
              <p:cNvSpPr>
                <a:spLocks/>
              </p:cNvSpPr>
              <p:nvPr/>
            </p:nvSpPr>
            <p:spPr bwMode="auto">
              <a:xfrm>
                <a:off x="2390" y="1981"/>
                <a:ext cx="31" cy="31"/>
              </a:xfrm>
              <a:custGeom>
                <a:avLst/>
                <a:gdLst>
                  <a:gd name="T0" fmla="*/ 8 w 62"/>
                  <a:gd name="T1" fmla="*/ 16 h 62"/>
                  <a:gd name="T2" fmla="*/ 11 w 62"/>
                  <a:gd name="T3" fmla="*/ 15 h 62"/>
                  <a:gd name="T4" fmla="*/ 14 w 62"/>
                  <a:gd name="T5" fmla="*/ 14 h 62"/>
                  <a:gd name="T6" fmla="*/ 15 w 62"/>
                  <a:gd name="T7" fmla="*/ 11 h 62"/>
                  <a:gd name="T8" fmla="*/ 16 w 62"/>
                  <a:gd name="T9" fmla="*/ 8 h 62"/>
                  <a:gd name="T10" fmla="*/ 15 w 62"/>
                  <a:gd name="T11" fmla="*/ 5 h 62"/>
                  <a:gd name="T12" fmla="*/ 14 w 62"/>
                  <a:gd name="T13" fmla="*/ 3 h 62"/>
                  <a:gd name="T14" fmla="*/ 11 w 62"/>
                  <a:gd name="T15" fmla="*/ 1 h 62"/>
                  <a:gd name="T16" fmla="*/ 8 w 62"/>
                  <a:gd name="T17" fmla="*/ 0 h 62"/>
                  <a:gd name="T18" fmla="*/ 5 w 62"/>
                  <a:gd name="T19" fmla="*/ 1 h 62"/>
                  <a:gd name="T20" fmla="*/ 3 w 62"/>
                  <a:gd name="T21" fmla="*/ 3 h 62"/>
                  <a:gd name="T22" fmla="*/ 1 w 62"/>
                  <a:gd name="T23" fmla="*/ 5 h 62"/>
                  <a:gd name="T24" fmla="*/ 0 w 62"/>
                  <a:gd name="T25" fmla="*/ 8 h 62"/>
                  <a:gd name="T26" fmla="*/ 1 w 62"/>
                  <a:gd name="T27" fmla="*/ 11 h 62"/>
                  <a:gd name="T28" fmla="*/ 3 w 62"/>
                  <a:gd name="T29" fmla="*/ 14 h 62"/>
                  <a:gd name="T30" fmla="*/ 5 w 62"/>
                  <a:gd name="T31" fmla="*/ 15 h 62"/>
                  <a:gd name="T32" fmla="*/ 8 w 62"/>
                  <a:gd name="T33" fmla="*/ 1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2"/>
                  <a:gd name="T53" fmla="*/ 62 w 6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2">
                    <a:moveTo>
                      <a:pt x="31" y="62"/>
                    </a:moveTo>
                    <a:lnTo>
                      <a:pt x="43" y="60"/>
                    </a:lnTo>
                    <a:lnTo>
                      <a:pt x="53" y="53"/>
                    </a:lnTo>
                    <a:lnTo>
                      <a:pt x="59" y="44"/>
                    </a:lnTo>
                    <a:lnTo>
                      <a:pt x="62" y="31"/>
                    </a:lnTo>
                    <a:lnTo>
                      <a:pt x="59" y="18"/>
                    </a:lnTo>
                    <a:lnTo>
                      <a:pt x="53" y="9"/>
                    </a:lnTo>
                    <a:lnTo>
                      <a:pt x="43" y="2"/>
                    </a:lnTo>
                    <a:lnTo>
                      <a:pt x="31" y="0"/>
                    </a:lnTo>
                    <a:lnTo>
                      <a:pt x="19" y="2"/>
                    </a:lnTo>
                    <a:lnTo>
                      <a:pt x="9" y="9"/>
                    </a:lnTo>
                    <a:lnTo>
                      <a:pt x="2" y="18"/>
                    </a:lnTo>
                    <a:lnTo>
                      <a:pt x="0" y="31"/>
                    </a:lnTo>
                    <a:lnTo>
                      <a:pt x="2" y="44"/>
                    </a:lnTo>
                    <a:lnTo>
                      <a:pt x="9" y="53"/>
                    </a:lnTo>
                    <a:lnTo>
                      <a:pt x="19" y="60"/>
                    </a:lnTo>
                    <a:lnTo>
                      <a:pt x="31" y="62"/>
                    </a:lnTo>
                    <a:close/>
                  </a:path>
                </a:pathLst>
              </a:custGeom>
              <a:solidFill>
                <a:srgbClr val="FFFFFF"/>
              </a:solidFill>
              <a:ln w="9525">
                <a:noFill/>
                <a:round/>
                <a:headEnd/>
                <a:tailEnd/>
              </a:ln>
            </p:spPr>
            <p:txBody>
              <a:bodyPr/>
              <a:lstStyle/>
              <a:p>
                <a:endParaRPr lang="en-US"/>
              </a:p>
            </p:txBody>
          </p:sp>
          <p:sp>
            <p:nvSpPr>
              <p:cNvPr id="31759" name="Freeform 295"/>
              <p:cNvSpPr>
                <a:spLocks/>
              </p:cNvSpPr>
              <p:nvPr/>
            </p:nvSpPr>
            <p:spPr bwMode="auto">
              <a:xfrm>
                <a:off x="2523" y="2231"/>
                <a:ext cx="25" cy="26"/>
              </a:xfrm>
              <a:custGeom>
                <a:avLst/>
                <a:gdLst>
                  <a:gd name="T0" fmla="*/ 7 w 49"/>
                  <a:gd name="T1" fmla="*/ 13 h 51"/>
                  <a:gd name="T2" fmla="*/ 9 w 49"/>
                  <a:gd name="T3" fmla="*/ 12 h 51"/>
                  <a:gd name="T4" fmla="*/ 11 w 49"/>
                  <a:gd name="T5" fmla="*/ 11 h 51"/>
                  <a:gd name="T6" fmla="*/ 12 w 49"/>
                  <a:gd name="T7" fmla="*/ 9 h 51"/>
                  <a:gd name="T8" fmla="*/ 13 w 49"/>
                  <a:gd name="T9" fmla="*/ 7 h 51"/>
                  <a:gd name="T10" fmla="*/ 12 w 49"/>
                  <a:gd name="T11" fmla="*/ 4 h 51"/>
                  <a:gd name="T12" fmla="*/ 11 w 49"/>
                  <a:gd name="T13" fmla="*/ 2 h 51"/>
                  <a:gd name="T14" fmla="*/ 9 w 49"/>
                  <a:gd name="T15" fmla="*/ 1 h 51"/>
                  <a:gd name="T16" fmla="*/ 7 w 49"/>
                  <a:gd name="T17" fmla="*/ 0 h 51"/>
                  <a:gd name="T18" fmla="*/ 4 w 49"/>
                  <a:gd name="T19" fmla="*/ 1 h 51"/>
                  <a:gd name="T20" fmla="*/ 2 w 49"/>
                  <a:gd name="T21" fmla="*/ 2 h 51"/>
                  <a:gd name="T22" fmla="*/ 1 w 49"/>
                  <a:gd name="T23" fmla="*/ 4 h 51"/>
                  <a:gd name="T24" fmla="*/ 0 w 49"/>
                  <a:gd name="T25" fmla="*/ 7 h 51"/>
                  <a:gd name="T26" fmla="*/ 1 w 49"/>
                  <a:gd name="T27" fmla="*/ 9 h 51"/>
                  <a:gd name="T28" fmla="*/ 2 w 49"/>
                  <a:gd name="T29" fmla="*/ 11 h 51"/>
                  <a:gd name="T30" fmla="*/ 4 w 49"/>
                  <a:gd name="T31" fmla="*/ 12 h 51"/>
                  <a:gd name="T32" fmla="*/ 7 w 49"/>
                  <a:gd name="T33" fmla="*/ 13 h 51"/>
                  <a:gd name="T34" fmla="*/ 7 w 49"/>
                  <a:gd name="T35" fmla="*/ 13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51"/>
                  <a:gd name="T56" fmla="*/ 49 w 49"/>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51">
                    <a:moveTo>
                      <a:pt x="26" y="51"/>
                    </a:moveTo>
                    <a:lnTo>
                      <a:pt x="35" y="48"/>
                    </a:lnTo>
                    <a:lnTo>
                      <a:pt x="42" y="44"/>
                    </a:lnTo>
                    <a:lnTo>
                      <a:pt x="47" y="36"/>
                    </a:lnTo>
                    <a:lnTo>
                      <a:pt x="49" y="26"/>
                    </a:lnTo>
                    <a:lnTo>
                      <a:pt x="47" y="16"/>
                    </a:lnTo>
                    <a:lnTo>
                      <a:pt x="42" y="8"/>
                    </a:lnTo>
                    <a:lnTo>
                      <a:pt x="35" y="2"/>
                    </a:lnTo>
                    <a:lnTo>
                      <a:pt x="26" y="0"/>
                    </a:lnTo>
                    <a:lnTo>
                      <a:pt x="16" y="2"/>
                    </a:lnTo>
                    <a:lnTo>
                      <a:pt x="8" y="8"/>
                    </a:lnTo>
                    <a:lnTo>
                      <a:pt x="2" y="16"/>
                    </a:lnTo>
                    <a:lnTo>
                      <a:pt x="0" y="26"/>
                    </a:lnTo>
                    <a:lnTo>
                      <a:pt x="2" y="36"/>
                    </a:lnTo>
                    <a:lnTo>
                      <a:pt x="8" y="44"/>
                    </a:lnTo>
                    <a:lnTo>
                      <a:pt x="16" y="48"/>
                    </a:lnTo>
                    <a:lnTo>
                      <a:pt x="26" y="51"/>
                    </a:lnTo>
                    <a:close/>
                  </a:path>
                </a:pathLst>
              </a:custGeom>
              <a:solidFill>
                <a:srgbClr val="FFFFFF"/>
              </a:solidFill>
              <a:ln w="9525">
                <a:noFill/>
                <a:round/>
                <a:headEnd/>
                <a:tailEnd/>
              </a:ln>
            </p:spPr>
            <p:txBody>
              <a:bodyPr/>
              <a:lstStyle/>
              <a:p>
                <a:endParaRPr lang="en-US"/>
              </a:p>
            </p:txBody>
          </p:sp>
          <p:sp>
            <p:nvSpPr>
              <p:cNvPr id="31760" name="Freeform 296"/>
              <p:cNvSpPr>
                <a:spLocks/>
              </p:cNvSpPr>
              <p:nvPr/>
            </p:nvSpPr>
            <p:spPr bwMode="auto">
              <a:xfrm>
                <a:off x="2470" y="2197"/>
                <a:ext cx="25" cy="25"/>
              </a:xfrm>
              <a:custGeom>
                <a:avLst/>
                <a:gdLst>
                  <a:gd name="T0" fmla="*/ 6 w 51"/>
                  <a:gd name="T1" fmla="*/ 13 h 49"/>
                  <a:gd name="T2" fmla="*/ 8 w 51"/>
                  <a:gd name="T3" fmla="*/ 12 h 49"/>
                  <a:gd name="T4" fmla="*/ 10 w 51"/>
                  <a:gd name="T5" fmla="*/ 11 h 49"/>
                  <a:gd name="T6" fmla="*/ 12 w 51"/>
                  <a:gd name="T7" fmla="*/ 9 h 49"/>
                  <a:gd name="T8" fmla="*/ 12 w 51"/>
                  <a:gd name="T9" fmla="*/ 6 h 49"/>
                  <a:gd name="T10" fmla="*/ 12 w 51"/>
                  <a:gd name="T11" fmla="*/ 4 h 49"/>
                  <a:gd name="T12" fmla="*/ 10 w 51"/>
                  <a:gd name="T13" fmla="*/ 2 h 49"/>
                  <a:gd name="T14" fmla="*/ 8 w 51"/>
                  <a:gd name="T15" fmla="*/ 1 h 49"/>
                  <a:gd name="T16" fmla="*/ 6 w 51"/>
                  <a:gd name="T17" fmla="*/ 0 h 49"/>
                  <a:gd name="T18" fmla="*/ 3 w 51"/>
                  <a:gd name="T19" fmla="*/ 1 h 49"/>
                  <a:gd name="T20" fmla="*/ 1 w 51"/>
                  <a:gd name="T21" fmla="*/ 2 h 49"/>
                  <a:gd name="T22" fmla="*/ 0 w 51"/>
                  <a:gd name="T23" fmla="*/ 4 h 49"/>
                  <a:gd name="T24" fmla="*/ 0 w 51"/>
                  <a:gd name="T25" fmla="*/ 6 h 49"/>
                  <a:gd name="T26" fmla="*/ 0 w 51"/>
                  <a:gd name="T27" fmla="*/ 9 h 49"/>
                  <a:gd name="T28" fmla="*/ 1 w 51"/>
                  <a:gd name="T29" fmla="*/ 11 h 49"/>
                  <a:gd name="T30" fmla="*/ 3 w 51"/>
                  <a:gd name="T31" fmla="*/ 12 h 49"/>
                  <a:gd name="T32" fmla="*/ 6 w 51"/>
                  <a:gd name="T33" fmla="*/ 13 h 49"/>
                  <a:gd name="T34" fmla="*/ 6 w 51"/>
                  <a:gd name="T35" fmla="*/ 13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9"/>
                  <a:gd name="T56" fmla="*/ 51 w 51"/>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9">
                    <a:moveTo>
                      <a:pt x="25" y="49"/>
                    </a:moveTo>
                    <a:lnTo>
                      <a:pt x="35" y="47"/>
                    </a:lnTo>
                    <a:lnTo>
                      <a:pt x="43" y="41"/>
                    </a:lnTo>
                    <a:lnTo>
                      <a:pt x="49" y="33"/>
                    </a:lnTo>
                    <a:lnTo>
                      <a:pt x="51" y="24"/>
                    </a:lnTo>
                    <a:lnTo>
                      <a:pt x="49" y="15"/>
                    </a:lnTo>
                    <a:lnTo>
                      <a:pt x="43" y="7"/>
                    </a:lnTo>
                    <a:lnTo>
                      <a:pt x="35" y="2"/>
                    </a:lnTo>
                    <a:lnTo>
                      <a:pt x="25" y="0"/>
                    </a:lnTo>
                    <a:lnTo>
                      <a:pt x="15" y="2"/>
                    </a:lnTo>
                    <a:lnTo>
                      <a:pt x="7" y="7"/>
                    </a:lnTo>
                    <a:lnTo>
                      <a:pt x="3" y="15"/>
                    </a:lnTo>
                    <a:lnTo>
                      <a:pt x="0" y="24"/>
                    </a:lnTo>
                    <a:lnTo>
                      <a:pt x="3" y="33"/>
                    </a:lnTo>
                    <a:lnTo>
                      <a:pt x="7" y="41"/>
                    </a:lnTo>
                    <a:lnTo>
                      <a:pt x="15" y="47"/>
                    </a:lnTo>
                    <a:lnTo>
                      <a:pt x="25" y="49"/>
                    </a:lnTo>
                    <a:close/>
                  </a:path>
                </a:pathLst>
              </a:custGeom>
              <a:solidFill>
                <a:srgbClr val="FFFFFF"/>
              </a:solidFill>
              <a:ln w="9525">
                <a:noFill/>
                <a:round/>
                <a:headEnd/>
                <a:tailEnd/>
              </a:ln>
            </p:spPr>
            <p:txBody>
              <a:bodyPr/>
              <a:lstStyle/>
              <a:p>
                <a:endParaRPr lang="en-US"/>
              </a:p>
            </p:txBody>
          </p:sp>
          <p:sp>
            <p:nvSpPr>
              <p:cNvPr id="31761" name="Freeform 297"/>
              <p:cNvSpPr>
                <a:spLocks/>
              </p:cNvSpPr>
              <p:nvPr/>
            </p:nvSpPr>
            <p:spPr bwMode="auto">
              <a:xfrm>
                <a:off x="2523" y="2173"/>
                <a:ext cx="25" cy="25"/>
              </a:xfrm>
              <a:custGeom>
                <a:avLst/>
                <a:gdLst>
                  <a:gd name="T0" fmla="*/ 7 w 49"/>
                  <a:gd name="T1" fmla="*/ 12 h 51"/>
                  <a:gd name="T2" fmla="*/ 9 w 49"/>
                  <a:gd name="T3" fmla="*/ 12 h 51"/>
                  <a:gd name="T4" fmla="*/ 11 w 49"/>
                  <a:gd name="T5" fmla="*/ 10 h 51"/>
                  <a:gd name="T6" fmla="*/ 12 w 49"/>
                  <a:gd name="T7" fmla="*/ 8 h 51"/>
                  <a:gd name="T8" fmla="*/ 13 w 49"/>
                  <a:gd name="T9" fmla="*/ 6 h 51"/>
                  <a:gd name="T10" fmla="*/ 12 w 49"/>
                  <a:gd name="T11" fmla="*/ 3 h 51"/>
                  <a:gd name="T12" fmla="*/ 11 w 49"/>
                  <a:gd name="T13" fmla="*/ 1 h 51"/>
                  <a:gd name="T14" fmla="*/ 9 w 49"/>
                  <a:gd name="T15" fmla="*/ 0 h 51"/>
                  <a:gd name="T16" fmla="*/ 7 w 49"/>
                  <a:gd name="T17" fmla="*/ 0 h 51"/>
                  <a:gd name="T18" fmla="*/ 4 w 49"/>
                  <a:gd name="T19" fmla="*/ 0 h 51"/>
                  <a:gd name="T20" fmla="*/ 2 w 49"/>
                  <a:gd name="T21" fmla="*/ 1 h 51"/>
                  <a:gd name="T22" fmla="*/ 1 w 49"/>
                  <a:gd name="T23" fmla="*/ 3 h 51"/>
                  <a:gd name="T24" fmla="*/ 0 w 49"/>
                  <a:gd name="T25" fmla="*/ 6 h 51"/>
                  <a:gd name="T26" fmla="*/ 1 w 49"/>
                  <a:gd name="T27" fmla="*/ 8 h 51"/>
                  <a:gd name="T28" fmla="*/ 2 w 49"/>
                  <a:gd name="T29" fmla="*/ 10 h 51"/>
                  <a:gd name="T30" fmla="*/ 4 w 49"/>
                  <a:gd name="T31" fmla="*/ 12 h 51"/>
                  <a:gd name="T32" fmla="*/ 7 w 49"/>
                  <a:gd name="T33" fmla="*/ 12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1"/>
                  <a:gd name="T53" fmla="*/ 49 w 49"/>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1">
                    <a:moveTo>
                      <a:pt x="26" y="51"/>
                    </a:moveTo>
                    <a:lnTo>
                      <a:pt x="35" y="49"/>
                    </a:lnTo>
                    <a:lnTo>
                      <a:pt x="42" y="43"/>
                    </a:lnTo>
                    <a:lnTo>
                      <a:pt x="47" y="35"/>
                    </a:lnTo>
                    <a:lnTo>
                      <a:pt x="49" y="25"/>
                    </a:lnTo>
                    <a:lnTo>
                      <a:pt x="47" y="15"/>
                    </a:lnTo>
                    <a:lnTo>
                      <a:pt x="42" y="7"/>
                    </a:lnTo>
                    <a:lnTo>
                      <a:pt x="35" y="3"/>
                    </a:lnTo>
                    <a:lnTo>
                      <a:pt x="26" y="0"/>
                    </a:lnTo>
                    <a:lnTo>
                      <a:pt x="16" y="3"/>
                    </a:lnTo>
                    <a:lnTo>
                      <a:pt x="8" y="7"/>
                    </a:lnTo>
                    <a:lnTo>
                      <a:pt x="2" y="15"/>
                    </a:lnTo>
                    <a:lnTo>
                      <a:pt x="0" y="25"/>
                    </a:lnTo>
                    <a:lnTo>
                      <a:pt x="2" y="35"/>
                    </a:lnTo>
                    <a:lnTo>
                      <a:pt x="8" y="43"/>
                    </a:lnTo>
                    <a:lnTo>
                      <a:pt x="16" y="49"/>
                    </a:lnTo>
                    <a:lnTo>
                      <a:pt x="26" y="51"/>
                    </a:lnTo>
                    <a:close/>
                  </a:path>
                </a:pathLst>
              </a:custGeom>
              <a:solidFill>
                <a:srgbClr val="FFFFFF"/>
              </a:solidFill>
              <a:ln w="9525">
                <a:noFill/>
                <a:round/>
                <a:headEnd/>
                <a:tailEnd/>
              </a:ln>
            </p:spPr>
            <p:txBody>
              <a:bodyPr/>
              <a:lstStyle/>
              <a:p>
                <a:endParaRPr lang="en-US"/>
              </a:p>
            </p:txBody>
          </p:sp>
          <p:sp>
            <p:nvSpPr>
              <p:cNvPr id="31762" name="Freeform 298"/>
              <p:cNvSpPr>
                <a:spLocks/>
              </p:cNvSpPr>
              <p:nvPr/>
            </p:nvSpPr>
            <p:spPr bwMode="auto">
              <a:xfrm>
                <a:off x="3370" y="2279"/>
                <a:ext cx="30" cy="29"/>
              </a:xfrm>
              <a:custGeom>
                <a:avLst/>
                <a:gdLst>
                  <a:gd name="T0" fmla="*/ 8 w 59"/>
                  <a:gd name="T1" fmla="*/ 14 h 59"/>
                  <a:gd name="T2" fmla="*/ 10 w 59"/>
                  <a:gd name="T3" fmla="*/ 14 h 59"/>
                  <a:gd name="T4" fmla="*/ 13 w 59"/>
                  <a:gd name="T5" fmla="*/ 12 h 59"/>
                  <a:gd name="T6" fmla="*/ 14 w 59"/>
                  <a:gd name="T7" fmla="*/ 10 h 59"/>
                  <a:gd name="T8" fmla="*/ 15 w 59"/>
                  <a:gd name="T9" fmla="*/ 7 h 59"/>
                  <a:gd name="T10" fmla="*/ 14 w 59"/>
                  <a:gd name="T11" fmla="*/ 4 h 59"/>
                  <a:gd name="T12" fmla="*/ 13 w 59"/>
                  <a:gd name="T13" fmla="*/ 2 h 59"/>
                  <a:gd name="T14" fmla="*/ 10 w 59"/>
                  <a:gd name="T15" fmla="*/ 0 h 59"/>
                  <a:gd name="T16" fmla="*/ 8 w 59"/>
                  <a:gd name="T17" fmla="*/ 0 h 59"/>
                  <a:gd name="T18" fmla="*/ 5 w 59"/>
                  <a:gd name="T19" fmla="*/ 0 h 59"/>
                  <a:gd name="T20" fmla="*/ 2 w 59"/>
                  <a:gd name="T21" fmla="*/ 2 h 59"/>
                  <a:gd name="T22" fmla="*/ 1 w 59"/>
                  <a:gd name="T23" fmla="*/ 4 h 59"/>
                  <a:gd name="T24" fmla="*/ 0 w 59"/>
                  <a:gd name="T25" fmla="*/ 7 h 59"/>
                  <a:gd name="T26" fmla="*/ 1 w 59"/>
                  <a:gd name="T27" fmla="*/ 10 h 59"/>
                  <a:gd name="T28" fmla="*/ 2 w 59"/>
                  <a:gd name="T29" fmla="*/ 12 h 59"/>
                  <a:gd name="T30" fmla="*/ 5 w 59"/>
                  <a:gd name="T31" fmla="*/ 14 h 59"/>
                  <a:gd name="T32" fmla="*/ 8 w 59"/>
                  <a:gd name="T33" fmla="*/ 14 h 59"/>
                  <a:gd name="T34" fmla="*/ 8 w 59"/>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
                  <a:gd name="T55" fmla="*/ 0 h 59"/>
                  <a:gd name="T56" fmla="*/ 59 w 59"/>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 h="59">
                    <a:moveTo>
                      <a:pt x="29" y="59"/>
                    </a:moveTo>
                    <a:lnTo>
                      <a:pt x="40" y="57"/>
                    </a:lnTo>
                    <a:lnTo>
                      <a:pt x="49" y="51"/>
                    </a:lnTo>
                    <a:lnTo>
                      <a:pt x="56" y="42"/>
                    </a:lnTo>
                    <a:lnTo>
                      <a:pt x="59" y="31"/>
                    </a:lnTo>
                    <a:lnTo>
                      <a:pt x="56" y="19"/>
                    </a:lnTo>
                    <a:lnTo>
                      <a:pt x="49" y="10"/>
                    </a:lnTo>
                    <a:lnTo>
                      <a:pt x="40" y="3"/>
                    </a:lnTo>
                    <a:lnTo>
                      <a:pt x="29" y="0"/>
                    </a:lnTo>
                    <a:lnTo>
                      <a:pt x="17" y="3"/>
                    </a:lnTo>
                    <a:lnTo>
                      <a:pt x="8" y="10"/>
                    </a:lnTo>
                    <a:lnTo>
                      <a:pt x="2" y="19"/>
                    </a:lnTo>
                    <a:lnTo>
                      <a:pt x="0" y="31"/>
                    </a:lnTo>
                    <a:lnTo>
                      <a:pt x="2" y="42"/>
                    </a:lnTo>
                    <a:lnTo>
                      <a:pt x="8" y="51"/>
                    </a:lnTo>
                    <a:lnTo>
                      <a:pt x="17" y="57"/>
                    </a:lnTo>
                    <a:lnTo>
                      <a:pt x="29" y="59"/>
                    </a:lnTo>
                    <a:close/>
                  </a:path>
                </a:pathLst>
              </a:custGeom>
              <a:solidFill>
                <a:srgbClr val="FFFFFF"/>
              </a:solidFill>
              <a:ln w="9525">
                <a:noFill/>
                <a:round/>
                <a:headEnd/>
                <a:tailEnd/>
              </a:ln>
            </p:spPr>
            <p:txBody>
              <a:bodyPr/>
              <a:lstStyle/>
              <a:p>
                <a:endParaRPr lang="en-US"/>
              </a:p>
            </p:txBody>
          </p:sp>
          <p:sp>
            <p:nvSpPr>
              <p:cNvPr id="31763" name="Freeform 299"/>
              <p:cNvSpPr>
                <a:spLocks/>
              </p:cNvSpPr>
              <p:nvPr/>
            </p:nvSpPr>
            <p:spPr bwMode="auto">
              <a:xfrm>
                <a:off x="3307" y="2259"/>
                <a:ext cx="29" cy="29"/>
              </a:xfrm>
              <a:custGeom>
                <a:avLst/>
                <a:gdLst>
                  <a:gd name="T0" fmla="*/ 7 w 58"/>
                  <a:gd name="T1" fmla="*/ 14 h 59"/>
                  <a:gd name="T2" fmla="*/ 11 w 58"/>
                  <a:gd name="T3" fmla="*/ 14 h 59"/>
                  <a:gd name="T4" fmla="*/ 13 w 58"/>
                  <a:gd name="T5" fmla="*/ 12 h 59"/>
                  <a:gd name="T6" fmla="*/ 14 w 58"/>
                  <a:gd name="T7" fmla="*/ 9 h 59"/>
                  <a:gd name="T8" fmla="*/ 15 w 58"/>
                  <a:gd name="T9" fmla="*/ 7 h 59"/>
                  <a:gd name="T10" fmla="*/ 14 w 58"/>
                  <a:gd name="T11" fmla="*/ 4 h 59"/>
                  <a:gd name="T12" fmla="*/ 13 w 58"/>
                  <a:gd name="T13" fmla="*/ 2 h 59"/>
                  <a:gd name="T14" fmla="*/ 11 w 58"/>
                  <a:gd name="T15" fmla="*/ 0 h 59"/>
                  <a:gd name="T16" fmla="*/ 7 w 58"/>
                  <a:gd name="T17" fmla="*/ 0 h 59"/>
                  <a:gd name="T18" fmla="*/ 5 w 58"/>
                  <a:gd name="T19" fmla="*/ 0 h 59"/>
                  <a:gd name="T20" fmla="*/ 3 w 58"/>
                  <a:gd name="T21" fmla="*/ 2 h 59"/>
                  <a:gd name="T22" fmla="*/ 1 w 58"/>
                  <a:gd name="T23" fmla="*/ 4 h 59"/>
                  <a:gd name="T24" fmla="*/ 0 w 58"/>
                  <a:gd name="T25" fmla="*/ 7 h 59"/>
                  <a:gd name="T26" fmla="*/ 1 w 58"/>
                  <a:gd name="T27" fmla="*/ 9 h 59"/>
                  <a:gd name="T28" fmla="*/ 3 w 58"/>
                  <a:gd name="T29" fmla="*/ 12 h 59"/>
                  <a:gd name="T30" fmla="*/ 5 w 58"/>
                  <a:gd name="T31" fmla="*/ 14 h 59"/>
                  <a:gd name="T32" fmla="*/ 7 w 58"/>
                  <a:gd name="T33" fmla="*/ 14 h 59"/>
                  <a:gd name="T34" fmla="*/ 7 w 58"/>
                  <a:gd name="T35" fmla="*/ 14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8"/>
                  <a:gd name="T55" fmla="*/ 0 h 59"/>
                  <a:gd name="T56" fmla="*/ 58 w 58"/>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8" h="59">
                    <a:moveTo>
                      <a:pt x="30" y="59"/>
                    </a:moveTo>
                    <a:lnTo>
                      <a:pt x="42" y="56"/>
                    </a:lnTo>
                    <a:lnTo>
                      <a:pt x="50" y="50"/>
                    </a:lnTo>
                    <a:lnTo>
                      <a:pt x="56" y="39"/>
                    </a:lnTo>
                    <a:lnTo>
                      <a:pt x="58" y="28"/>
                    </a:lnTo>
                    <a:lnTo>
                      <a:pt x="56" y="17"/>
                    </a:lnTo>
                    <a:lnTo>
                      <a:pt x="50" y="8"/>
                    </a:lnTo>
                    <a:lnTo>
                      <a:pt x="42" y="2"/>
                    </a:lnTo>
                    <a:lnTo>
                      <a:pt x="30" y="0"/>
                    </a:lnTo>
                    <a:lnTo>
                      <a:pt x="19" y="2"/>
                    </a:lnTo>
                    <a:lnTo>
                      <a:pt x="9" y="8"/>
                    </a:lnTo>
                    <a:lnTo>
                      <a:pt x="3" y="17"/>
                    </a:lnTo>
                    <a:lnTo>
                      <a:pt x="0" y="28"/>
                    </a:lnTo>
                    <a:lnTo>
                      <a:pt x="3" y="39"/>
                    </a:lnTo>
                    <a:lnTo>
                      <a:pt x="9" y="50"/>
                    </a:lnTo>
                    <a:lnTo>
                      <a:pt x="19" y="56"/>
                    </a:lnTo>
                    <a:lnTo>
                      <a:pt x="30" y="59"/>
                    </a:lnTo>
                    <a:close/>
                  </a:path>
                </a:pathLst>
              </a:custGeom>
              <a:solidFill>
                <a:srgbClr val="FFFFFF"/>
              </a:solidFill>
              <a:ln w="9525">
                <a:noFill/>
                <a:round/>
                <a:headEnd/>
                <a:tailEnd/>
              </a:ln>
            </p:spPr>
            <p:txBody>
              <a:bodyPr/>
              <a:lstStyle/>
              <a:p>
                <a:endParaRPr lang="en-US"/>
              </a:p>
            </p:txBody>
          </p:sp>
          <p:sp>
            <p:nvSpPr>
              <p:cNvPr id="31764" name="Freeform 300"/>
              <p:cNvSpPr>
                <a:spLocks/>
              </p:cNvSpPr>
              <p:nvPr/>
            </p:nvSpPr>
            <p:spPr bwMode="auto">
              <a:xfrm>
                <a:off x="3355" y="2219"/>
                <a:ext cx="30" cy="30"/>
              </a:xfrm>
              <a:custGeom>
                <a:avLst/>
                <a:gdLst>
                  <a:gd name="T0" fmla="*/ 8 w 59"/>
                  <a:gd name="T1" fmla="*/ 15 h 60"/>
                  <a:gd name="T2" fmla="*/ 11 w 59"/>
                  <a:gd name="T3" fmla="*/ 15 h 60"/>
                  <a:gd name="T4" fmla="*/ 13 w 59"/>
                  <a:gd name="T5" fmla="*/ 13 h 60"/>
                  <a:gd name="T6" fmla="*/ 14 w 59"/>
                  <a:gd name="T7" fmla="*/ 10 h 60"/>
                  <a:gd name="T8" fmla="*/ 15 w 59"/>
                  <a:gd name="T9" fmla="*/ 8 h 60"/>
                  <a:gd name="T10" fmla="*/ 14 w 59"/>
                  <a:gd name="T11" fmla="*/ 5 h 60"/>
                  <a:gd name="T12" fmla="*/ 13 w 59"/>
                  <a:gd name="T13" fmla="*/ 2 h 60"/>
                  <a:gd name="T14" fmla="*/ 11 w 59"/>
                  <a:gd name="T15" fmla="*/ 1 h 60"/>
                  <a:gd name="T16" fmla="*/ 8 w 59"/>
                  <a:gd name="T17" fmla="*/ 0 h 60"/>
                  <a:gd name="T18" fmla="*/ 5 w 59"/>
                  <a:gd name="T19" fmla="*/ 1 h 60"/>
                  <a:gd name="T20" fmla="*/ 3 w 59"/>
                  <a:gd name="T21" fmla="*/ 2 h 60"/>
                  <a:gd name="T22" fmla="*/ 1 w 59"/>
                  <a:gd name="T23" fmla="*/ 5 h 60"/>
                  <a:gd name="T24" fmla="*/ 0 w 59"/>
                  <a:gd name="T25" fmla="*/ 8 h 60"/>
                  <a:gd name="T26" fmla="*/ 1 w 59"/>
                  <a:gd name="T27" fmla="*/ 10 h 60"/>
                  <a:gd name="T28" fmla="*/ 3 w 59"/>
                  <a:gd name="T29" fmla="*/ 13 h 60"/>
                  <a:gd name="T30" fmla="*/ 5 w 59"/>
                  <a:gd name="T31" fmla="*/ 15 h 60"/>
                  <a:gd name="T32" fmla="*/ 8 w 59"/>
                  <a:gd name="T33" fmla="*/ 15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60"/>
                  <a:gd name="T53" fmla="*/ 59 w 59"/>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60">
                    <a:moveTo>
                      <a:pt x="31" y="60"/>
                    </a:moveTo>
                    <a:lnTo>
                      <a:pt x="43" y="57"/>
                    </a:lnTo>
                    <a:lnTo>
                      <a:pt x="51" y="50"/>
                    </a:lnTo>
                    <a:lnTo>
                      <a:pt x="56" y="40"/>
                    </a:lnTo>
                    <a:lnTo>
                      <a:pt x="59" y="29"/>
                    </a:lnTo>
                    <a:lnTo>
                      <a:pt x="56" y="17"/>
                    </a:lnTo>
                    <a:lnTo>
                      <a:pt x="51" y="8"/>
                    </a:lnTo>
                    <a:lnTo>
                      <a:pt x="43" y="2"/>
                    </a:lnTo>
                    <a:lnTo>
                      <a:pt x="31" y="0"/>
                    </a:lnTo>
                    <a:lnTo>
                      <a:pt x="20" y="2"/>
                    </a:lnTo>
                    <a:lnTo>
                      <a:pt x="9" y="8"/>
                    </a:lnTo>
                    <a:lnTo>
                      <a:pt x="2" y="17"/>
                    </a:lnTo>
                    <a:lnTo>
                      <a:pt x="0" y="29"/>
                    </a:lnTo>
                    <a:lnTo>
                      <a:pt x="2" y="40"/>
                    </a:lnTo>
                    <a:lnTo>
                      <a:pt x="9" y="50"/>
                    </a:lnTo>
                    <a:lnTo>
                      <a:pt x="20" y="57"/>
                    </a:lnTo>
                    <a:lnTo>
                      <a:pt x="31" y="60"/>
                    </a:lnTo>
                    <a:close/>
                  </a:path>
                </a:pathLst>
              </a:custGeom>
              <a:solidFill>
                <a:srgbClr val="FFFFFF"/>
              </a:solidFill>
              <a:ln w="9525">
                <a:noFill/>
                <a:round/>
                <a:headEnd/>
                <a:tailEnd/>
              </a:ln>
            </p:spPr>
            <p:txBody>
              <a:bodyPr/>
              <a:lstStyle/>
              <a:p>
                <a:endParaRPr lang="en-US"/>
              </a:p>
            </p:txBody>
          </p:sp>
        </p:grpSp>
      </p:grpSp>
      <p:sp>
        <p:nvSpPr>
          <p:cNvPr id="28945" name="Rectangle 273"/>
          <p:cNvSpPr>
            <a:spLocks noChangeArrowheads="1"/>
          </p:cNvSpPr>
          <p:nvPr/>
        </p:nvSpPr>
        <p:spPr bwMode="auto">
          <a:xfrm>
            <a:off x="2349681" y="2945567"/>
            <a:ext cx="7673742" cy="3515195"/>
          </a:xfrm>
          <a:prstGeom prst="rect">
            <a:avLst/>
          </a:prstGeom>
          <a:solidFill>
            <a:schemeClr val="bg1"/>
          </a:solidFill>
          <a:ln w="19050">
            <a:solidFill>
              <a:srgbClr val="5F5F5F"/>
            </a:solidFill>
            <a:miter lim="800000"/>
            <a:headEnd/>
            <a:tailEnd/>
          </a:ln>
          <a:effectLst>
            <a:outerShdw sy="50000" rotWithShape="0">
              <a:srgbClr val="C0C0C0"/>
            </a:outerShdw>
          </a:effectLst>
        </p:spPr>
        <p:txBody>
          <a:bodyPr/>
          <a:lstStyle/>
          <a:p>
            <a:pPr algn="ctr">
              <a:spcBef>
                <a:spcPct val="50000"/>
              </a:spcBef>
              <a:defRPr/>
            </a:pPr>
            <a:r>
              <a:rPr lang="en-US" sz="3600" dirty="0">
                <a:solidFill>
                  <a:schemeClr val="accent2"/>
                </a:solidFill>
                <a:effectLst>
                  <a:outerShdw blurRad="38100" dist="38100" dir="2700000" algn="tl">
                    <a:srgbClr val="C0C0C0"/>
                  </a:outerShdw>
                </a:effectLst>
                <a:latin typeface="Arial" charset="0"/>
              </a:rPr>
              <a:t>An organism does not change because of the need or desire to survive.  The organism is either born with the variation that enables it to survive or it dies.</a:t>
            </a:r>
          </a:p>
        </p:txBody>
      </p:sp>
      <p:pic>
        <p:nvPicPr>
          <p:cNvPr id="31752" name="Picture 324" descr="arrow-pt-rt-ani"/>
          <p:cNvPicPr>
            <a:picLocks noChangeAspect="1" noChangeArrowheads="1" noCrop="1"/>
          </p:cNvPicPr>
          <p:nvPr/>
        </p:nvPicPr>
        <p:blipFill>
          <a:blip r:embed="rId2" cstate="print"/>
          <a:srcRect/>
          <a:stretch>
            <a:fillRect/>
          </a:stretch>
        </p:blipFill>
        <p:spPr bwMode="auto">
          <a:xfrm>
            <a:off x="1627188" y="1376363"/>
            <a:ext cx="804862" cy="482600"/>
          </a:xfrm>
          <a:prstGeom prst="rect">
            <a:avLst/>
          </a:prstGeom>
          <a:noFill/>
          <a:ln w="9525">
            <a:noFill/>
            <a:miter lim="800000"/>
            <a:headEnd/>
            <a:tailEnd/>
          </a:ln>
        </p:spPr>
      </p:pic>
    </p:spTree>
    <p:extLst>
      <p:ext uri="{BB962C8B-B14F-4D97-AF65-F5344CB8AC3E}">
        <p14:creationId xmlns:p14="http://schemas.microsoft.com/office/powerpoint/2010/main" val="2805690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1" fill="hold" grpId="0" nodeType="clickEffect">
                                  <p:stCondLst>
                                    <p:cond delay="0"/>
                                  </p:stCondLst>
                                  <p:childTnLst>
                                    <p:set>
                                      <p:cBhvr>
                                        <p:cTn id="6" dur="1" fill="hold">
                                          <p:stCondLst>
                                            <p:cond delay="0"/>
                                          </p:stCondLst>
                                        </p:cTn>
                                        <p:tgtEl>
                                          <p:spTgt spid="28944"/>
                                        </p:tgtEl>
                                        <p:attrNameLst>
                                          <p:attrName>style.visibility</p:attrName>
                                        </p:attrNameLst>
                                      </p:cBhvr>
                                      <p:to>
                                        <p:strVal val="visible"/>
                                      </p:to>
                                    </p:set>
                                    <p:animEffect transition="in" filter="slide(fromTop)">
                                      <p:cBhvr>
                                        <p:cTn id="7" dur="500"/>
                                        <p:tgtEl>
                                          <p:spTgt spid="28944"/>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1"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slide(fromTop)">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1"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slide(fromTop)">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1"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slide(fromTop)">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23" presetClass="entr" presetSubtype="288" fill="hold" grpId="0" nodeType="clickEffect">
                                  <p:stCondLst>
                                    <p:cond delay="0"/>
                                  </p:stCondLst>
                                  <p:childTnLst>
                                    <p:set>
                                      <p:cBhvr>
                                        <p:cTn id="26" dur="1" fill="hold">
                                          <p:stCondLst>
                                            <p:cond delay="0"/>
                                          </p:stCondLst>
                                        </p:cTn>
                                        <p:tgtEl>
                                          <p:spTgt spid="28945"/>
                                        </p:tgtEl>
                                        <p:attrNameLst>
                                          <p:attrName>style.visibility</p:attrName>
                                        </p:attrNameLst>
                                      </p:cBhvr>
                                      <p:to>
                                        <p:strVal val="visible"/>
                                      </p:to>
                                    </p:set>
                                    <p:anim calcmode="lin" valueType="num">
                                      <p:cBhvr>
                                        <p:cTn id="27" dur="500" fill="hold"/>
                                        <p:tgtEl>
                                          <p:spTgt spid="28945"/>
                                        </p:tgtEl>
                                        <p:attrNameLst>
                                          <p:attrName>ppt_w</p:attrName>
                                        </p:attrNameLst>
                                      </p:cBhvr>
                                      <p:tavLst>
                                        <p:tav tm="0">
                                          <p:val>
                                            <p:strVal val="4/3*#ppt_w"/>
                                          </p:val>
                                        </p:tav>
                                        <p:tav tm="100000">
                                          <p:val>
                                            <p:strVal val="#ppt_w"/>
                                          </p:val>
                                        </p:tav>
                                      </p:tavLst>
                                    </p:anim>
                                    <p:anim calcmode="lin" valueType="num">
                                      <p:cBhvr>
                                        <p:cTn id="28" dur="500" fill="hold"/>
                                        <p:tgtEl>
                                          <p:spTgt spid="28945"/>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44" grpId="0" animBg="1" autoUpdateAnimBg="0"/>
      <p:bldP spid="28945" grpId="0" animBg="1"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3" name="WordArt 3"/>
          <p:cNvSpPr>
            <a:spLocks noChangeArrowheads="1" noChangeShapeType="1" noTextEdit="1"/>
          </p:cNvSpPr>
          <p:nvPr/>
        </p:nvSpPr>
        <p:spPr bwMode="auto">
          <a:xfrm>
            <a:off x="2852739" y="5110163"/>
            <a:ext cx="7159625" cy="1001712"/>
          </a:xfrm>
          <a:prstGeom prst="rect">
            <a:avLst/>
          </a:prstGeom>
        </p:spPr>
        <p:txBody>
          <a:bodyPr wrap="none" fromWordArt="1">
            <a:prstTxWarp prst="textPlain">
              <a:avLst>
                <a:gd name="adj" fmla="val 50597"/>
              </a:avLst>
            </a:prstTxWarp>
            <a:scene3d>
              <a:camera prst="legacyObliqueTopRight">
                <a:rot lat="20399994" lon="20699994" rev="0"/>
              </a:camera>
              <a:lightRig rig="legacyFlat3" dir="b"/>
            </a:scene3d>
            <a:sp3d extrusionH="176200" prstMaterial="legacyPlastic">
              <a:extrusionClr>
                <a:srgbClr val="9900CC"/>
              </a:extrusionClr>
            </a:sp3d>
          </a:bodyPr>
          <a:lstStyle/>
          <a:p>
            <a:pPr algn="ctr"/>
            <a:r>
              <a:rPr lang="en-US" sz="3600" kern="10" spc="-180">
                <a:ln w="9525">
                  <a:round/>
                  <a:headEnd/>
                  <a:tailEnd/>
                </a:ln>
                <a:solidFill>
                  <a:srgbClr val="9900CC"/>
                </a:solidFill>
                <a:latin typeface="Arial Black"/>
              </a:rPr>
              <a:t>On the Origin of Species </a:t>
            </a:r>
          </a:p>
        </p:txBody>
      </p:sp>
      <p:sp>
        <p:nvSpPr>
          <p:cNvPr id="51204" name="Rectangle 4"/>
          <p:cNvSpPr>
            <a:spLocks noChangeArrowheads="1"/>
          </p:cNvSpPr>
          <p:nvPr/>
        </p:nvSpPr>
        <p:spPr bwMode="auto">
          <a:xfrm>
            <a:off x="1882775" y="2097089"/>
            <a:ext cx="5226050" cy="1292225"/>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spcBef>
                <a:spcPct val="50000"/>
              </a:spcBef>
              <a:defRPr/>
            </a:pPr>
            <a:r>
              <a:rPr lang="en-US" sz="3200">
                <a:solidFill>
                  <a:srgbClr val="000000"/>
                </a:solidFill>
                <a:effectLst>
                  <a:outerShdw blurRad="38100" dist="38100" dir="2700000" algn="tl">
                    <a:srgbClr val="C0C0C0"/>
                  </a:outerShdw>
                </a:effectLst>
                <a:latin typeface="Arial" charset="0"/>
              </a:rPr>
              <a:t>Darwin published his theory in the book</a:t>
            </a:r>
          </a:p>
        </p:txBody>
      </p:sp>
      <p:pic>
        <p:nvPicPr>
          <p:cNvPr id="40965" name="Picture 7" descr="darwin_origin_cover"/>
          <p:cNvPicPr>
            <a:picLocks noChangeAspect="1" noChangeArrowheads="1"/>
          </p:cNvPicPr>
          <p:nvPr/>
        </p:nvPicPr>
        <p:blipFill>
          <a:blip r:embed="rId2" cstate="print"/>
          <a:srcRect/>
          <a:stretch>
            <a:fillRect/>
          </a:stretch>
        </p:blipFill>
        <p:spPr bwMode="auto">
          <a:xfrm>
            <a:off x="7573964" y="293689"/>
            <a:ext cx="2681287" cy="4484687"/>
          </a:xfrm>
          <a:prstGeom prst="rect">
            <a:avLst/>
          </a:prstGeom>
          <a:noFill/>
          <a:ln w="9525">
            <a:noFill/>
            <a:miter lim="800000"/>
            <a:headEnd/>
            <a:tailEnd/>
          </a:ln>
        </p:spPr>
      </p:pic>
      <p:sp>
        <p:nvSpPr>
          <p:cNvPr id="6" name="TextBox 5"/>
          <p:cNvSpPr txBox="1">
            <a:spLocks noChangeArrowheads="1"/>
          </p:cNvSpPr>
          <p:nvPr/>
        </p:nvSpPr>
        <p:spPr bwMode="auto">
          <a:xfrm>
            <a:off x="3008314" y="3792538"/>
            <a:ext cx="3836987" cy="369332"/>
          </a:xfrm>
          <a:prstGeom prst="rect">
            <a:avLst/>
          </a:prstGeom>
          <a:noFill/>
          <a:ln w="9525">
            <a:noFill/>
            <a:miter lim="800000"/>
            <a:headEnd/>
            <a:tailEnd/>
          </a:ln>
        </p:spPr>
        <p:txBody>
          <a:bodyPr>
            <a:spAutoFit/>
          </a:bodyPr>
          <a:lstStyle/>
          <a:p>
            <a:r>
              <a:rPr lang="en-US"/>
              <a:t>November 24, 1859</a:t>
            </a:r>
          </a:p>
        </p:txBody>
      </p:sp>
      <p:sp>
        <p:nvSpPr>
          <p:cNvPr id="2" name="TextBox 1"/>
          <p:cNvSpPr txBox="1"/>
          <p:nvPr/>
        </p:nvSpPr>
        <p:spPr>
          <a:xfrm>
            <a:off x="2088484" y="6221426"/>
            <a:ext cx="8428773" cy="369332"/>
          </a:xfrm>
          <a:prstGeom prst="rect">
            <a:avLst/>
          </a:prstGeom>
          <a:noFill/>
        </p:spPr>
        <p:txBody>
          <a:bodyPr wrap="square" rtlCol="0">
            <a:spAutoFit/>
          </a:bodyPr>
          <a:lstStyle/>
          <a:p>
            <a:r>
              <a:rPr lang="en-US" dirty="0"/>
              <a:t>And that is why Darwin is the father of Evolution</a:t>
            </a:r>
            <a:endParaRPr lang="en-US" dirty="0"/>
          </a:p>
        </p:txBody>
      </p:sp>
    </p:spTree>
    <p:extLst>
      <p:ext uri="{BB962C8B-B14F-4D97-AF65-F5344CB8AC3E}">
        <p14:creationId xmlns:p14="http://schemas.microsoft.com/office/powerpoint/2010/main" val="94589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5" fill="hold" grpId="0" nodeType="clickEffect">
                                  <p:stCondLst>
                                    <p:cond delay="0"/>
                                  </p:stCondLst>
                                  <p:childTnLst>
                                    <p:set>
                                      <p:cBhvr>
                                        <p:cTn id="6" dur="1" fill="hold">
                                          <p:stCondLst>
                                            <p:cond delay="0"/>
                                          </p:stCondLst>
                                        </p:cTn>
                                        <p:tgtEl>
                                          <p:spTgt spid="51204"/>
                                        </p:tgtEl>
                                        <p:attrNameLst>
                                          <p:attrName>style.visibility</p:attrName>
                                        </p:attrNameLst>
                                      </p:cBhvr>
                                      <p:to>
                                        <p:strVal val="visible"/>
                                      </p:to>
                                    </p:set>
                                    <p:animEffect transition="in" filter="checkerboard(down)">
                                      <p:cBhvr>
                                        <p:cTn id="7" dur="500"/>
                                        <p:tgtEl>
                                          <p:spTgt spid="51204"/>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childTnLst>
                                </p:cTn>
                              </p:par>
                              <p:par>
                                <p:cTn id="12" presetID="5" presetClass="entr" presetSubtype="5" fill="hold" grpId="0" nodeType="withEffect">
                                  <p:stCondLst>
                                    <p:cond delay="0"/>
                                  </p:stCondLst>
                                  <p:childTnLst>
                                    <p:set>
                                      <p:cBhvr>
                                        <p:cTn id="13" dur="1" fill="hold">
                                          <p:stCondLst>
                                            <p:cond delay="0"/>
                                          </p:stCondLst>
                                        </p:cTn>
                                        <p:tgtEl>
                                          <p:spTgt spid="51203"/>
                                        </p:tgtEl>
                                        <p:attrNameLst>
                                          <p:attrName>style.visibility</p:attrName>
                                        </p:attrNameLst>
                                      </p:cBhvr>
                                      <p:to>
                                        <p:strVal val="visible"/>
                                      </p:to>
                                    </p:set>
                                    <p:animEffect transition="in" filter="checkerboard(down)">
                                      <p:cBhvr>
                                        <p:cTn id="14" dur="500"/>
                                        <p:tgtEl>
                                          <p:spTgt spid="51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animBg="1"/>
      <p:bldP spid="51204" grpId="0" animBg="1" autoUpdateAnimBg="0"/>
      <p:bldP spid="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4638"/>
            <a:ext cx="8229600" cy="6008175"/>
          </a:xfrm>
        </p:spPr>
        <p:txBody>
          <a:bodyPr/>
          <a:lstStyle/>
          <a:p>
            <a:r>
              <a:rPr lang="en-US" dirty="0" smtClean="0"/>
              <a:t>Charles Darwin is known as the Father of Evolution.</a:t>
            </a:r>
            <a:br>
              <a:rPr lang="en-US" dirty="0" smtClean="0"/>
            </a:br>
            <a:r>
              <a:rPr lang="en-US" dirty="0" smtClean="0"/>
              <a:t>What we know now seems like common sense but in Darwin’s day, it wasn’t.  </a:t>
            </a:r>
            <a:br>
              <a:rPr lang="en-US" dirty="0" smtClean="0"/>
            </a:br>
            <a:r>
              <a:rPr lang="en-US" dirty="0" smtClean="0"/>
              <a:t>So…..How did Darwin come up with his new and radical ideas that eventually led to the (controversial) Theory of Evolution? </a:t>
            </a:r>
            <a:endParaRPr lang="en-US" dirty="0"/>
          </a:p>
        </p:txBody>
      </p:sp>
      <p:sp>
        <p:nvSpPr>
          <p:cNvPr id="3" name="Content Placeholder 2"/>
          <p:cNvSpPr>
            <a:spLocks noGrp="1"/>
          </p:cNvSpPr>
          <p:nvPr>
            <p:ph idx="1"/>
          </p:nvPr>
        </p:nvSpPr>
        <p:spPr>
          <a:xfrm flipV="1">
            <a:off x="1981200" y="6126163"/>
            <a:ext cx="8229600" cy="451618"/>
          </a:xfrm>
        </p:spPr>
        <p:txBody>
          <a:bodyPr>
            <a:normAutofit lnSpcReduction="10000"/>
          </a:bodyPr>
          <a:lstStyle/>
          <a:p>
            <a:endParaRPr lang="en-US" dirty="0"/>
          </a:p>
        </p:txBody>
      </p:sp>
    </p:spTree>
    <p:extLst>
      <p:ext uri="{BB962C8B-B14F-4D97-AF65-F5344CB8AC3E}">
        <p14:creationId xmlns:p14="http://schemas.microsoft.com/office/powerpoint/2010/main" val="3810449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1"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2"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2" grpId="2"/>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a:xfrm>
            <a:off x="1676400" y="304800"/>
            <a:ext cx="7772400" cy="1143000"/>
          </a:xfrm>
        </p:spPr>
        <p:txBody>
          <a:bodyPr>
            <a:normAutofit fontScale="90000"/>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p>
            <a:pPr eaLnBrk="1" hangingPunct="1">
              <a:defRPr/>
            </a:pPr>
            <a:r>
              <a:rPr lang="en-US" b="1" cap="all" dirty="0" smtClean="0">
                <a:ln/>
                <a:solidFill>
                  <a:schemeClr val="accent1"/>
                </a:solidFill>
                <a:effectLst>
                  <a:outerShdw blurRad="19685" dist="12700" dir="5400000" algn="tl" rotWithShape="0">
                    <a:schemeClr val="accent1">
                      <a:satMod val="130000"/>
                      <a:alpha val="60000"/>
                    </a:schemeClr>
                  </a:outerShdw>
                  <a:reflection blurRad="10000" stA="55000" endPos="48000" dist="500" dir="5400000" sy="-100000" algn="bl" rotWithShape="0"/>
                </a:effectLst>
                <a:latin typeface="Comic Sans MS" pitchFamily="66" charset="0"/>
              </a:rPr>
              <a:t>Natural Selection</a:t>
            </a:r>
            <a:br>
              <a:rPr lang="en-US" b="1" cap="all" dirty="0" smtClean="0">
                <a:ln/>
                <a:solidFill>
                  <a:schemeClr val="accent1"/>
                </a:solidFill>
                <a:effectLst>
                  <a:outerShdw blurRad="19685" dist="12700" dir="5400000" algn="tl" rotWithShape="0">
                    <a:schemeClr val="accent1">
                      <a:satMod val="130000"/>
                      <a:alpha val="60000"/>
                    </a:schemeClr>
                  </a:outerShdw>
                  <a:reflection blurRad="10000" stA="55000" endPos="48000" dist="500" dir="5400000" sy="-100000" algn="bl" rotWithShape="0"/>
                </a:effectLst>
                <a:latin typeface="Comic Sans MS" pitchFamily="66" charset="0"/>
              </a:rPr>
            </a:br>
            <a:r>
              <a:rPr lang="en-US" b="1" cap="all" dirty="0" smtClean="0">
                <a:ln/>
                <a:solidFill>
                  <a:schemeClr val="accent1"/>
                </a:solidFill>
                <a:effectLst>
                  <a:outerShdw blurRad="19685" dist="12700" dir="5400000" algn="tl" rotWithShape="0">
                    <a:schemeClr val="accent1">
                      <a:satMod val="130000"/>
                      <a:alpha val="60000"/>
                    </a:schemeClr>
                  </a:outerShdw>
                  <a:reflection blurRad="10000" stA="55000" endPos="48000" dist="500" dir="5400000" sy="-100000" algn="bl" rotWithShape="0"/>
                </a:effectLst>
                <a:latin typeface="Comic Sans MS" pitchFamily="66" charset="0"/>
              </a:rPr>
              <a:t> in Action</a:t>
            </a:r>
          </a:p>
        </p:txBody>
      </p:sp>
      <p:sp>
        <p:nvSpPr>
          <p:cNvPr id="41987" name="Rectangle 3"/>
          <p:cNvSpPr>
            <a:spLocks noGrp="1" noChangeArrowheads="1"/>
          </p:cNvSpPr>
          <p:nvPr>
            <p:ph type="body" sz="half" idx="1"/>
          </p:nvPr>
        </p:nvSpPr>
        <p:spPr bwMode="auto">
          <a:xfrm>
            <a:off x="1524000" y="1371600"/>
            <a:ext cx="3810000" cy="4114800"/>
          </a:xfrm>
          <a:noFill/>
          <a:ln>
            <a:miter lim="800000"/>
            <a:headEnd/>
            <a:tailEnd/>
          </a:ln>
        </p:spPr>
        <p:txBody>
          <a:bodyPr vert="horz" wrap="square" lIns="91440" tIns="45720" rIns="91440" bIns="45720" numCol="1" rtlCol="0" anchor="t" anchorCtr="0" compatLnSpc="1">
            <a:prstTxWarp prst="textNoShape">
              <a:avLst/>
            </a:prstTxWarp>
            <a:normAutofit/>
          </a:bodyPr>
          <a:lstStyle/>
          <a:p>
            <a:pPr eaLnBrk="1" hangingPunct="1"/>
            <a:r>
              <a:rPr lang="en-US">
                <a:solidFill>
                  <a:schemeClr val="tx2"/>
                </a:solidFill>
                <a:latin typeface="Comic Sans MS" pitchFamily="66" charset="0"/>
              </a:rPr>
              <a:t>Camouflage</a:t>
            </a:r>
          </a:p>
          <a:p>
            <a:pPr eaLnBrk="1" hangingPunct="1">
              <a:buFontTx/>
              <a:buNone/>
            </a:pPr>
            <a:r>
              <a:rPr lang="en-US">
                <a:solidFill>
                  <a:schemeClr val="tx2"/>
                </a:solidFill>
                <a:latin typeface="Comic Sans MS" pitchFamily="66" charset="0"/>
              </a:rPr>
              <a:t>(Cryptic coloration)</a:t>
            </a:r>
          </a:p>
        </p:txBody>
      </p:sp>
      <p:pic>
        <p:nvPicPr>
          <p:cNvPr id="41988" name="Picture 4" descr="lght"/>
          <p:cNvPicPr>
            <a:picLocks noChangeAspect="1" noChangeArrowheads="1"/>
          </p:cNvPicPr>
          <p:nvPr/>
        </p:nvPicPr>
        <p:blipFill>
          <a:blip r:embed="rId3" cstate="print"/>
          <a:srcRect/>
          <a:stretch>
            <a:fillRect/>
          </a:stretch>
        </p:blipFill>
        <p:spPr bwMode="auto">
          <a:xfrm>
            <a:off x="1524000" y="3048000"/>
            <a:ext cx="2971800" cy="1885950"/>
          </a:xfrm>
          <a:prstGeom prst="rect">
            <a:avLst/>
          </a:prstGeom>
          <a:noFill/>
          <a:ln w="9525">
            <a:noFill/>
            <a:miter lim="800000"/>
            <a:headEnd/>
            <a:tailEnd/>
          </a:ln>
        </p:spPr>
      </p:pic>
      <p:pic>
        <p:nvPicPr>
          <p:cNvPr id="41989" name="Picture 6" descr="dark"/>
          <p:cNvPicPr>
            <a:picLocks noChangeAspect="1" noChangeArrowheads="1"/>
          </p:cNvPicPr>
          <p:nvPr/>
        </p:nvPicPr>
        <p:blipFill>
          <a:blip r:embed="rId4" cstate="print"/>
          <a:srcRect/>
          <a:stretch>
            <a:fillRect/>
          </a:stretch>
        </p:blipFill>
        <p:spPr bwMode="auto">
          <a:xfrm>
            <a:off x="1524000" y="4914900"/>
            <a:ext cx="3009900" cy="1943100"/>
          </a:xfrm>
          <a:prstGeom prst="rect">
            <a:avLst/>
          </a:prstGeom>
          <a:noFill/>
          <a:ln w="9525">
            <a:noFill/>
            <a:miter lim="800000"/>
            <a:headEnd/>
            <a:tailEnd/>
          </a:ln>
        </p:spPr>
      </p:pic>
      <p:pic>
        <p:nvPicPr>
          <p:cNvPr id="41990" name="Picture 10" descr="http://www.naturenorth.com/fall/underwing/Images/uwing8.JPG"/>
          <p:cNvPicPr>
            <a:picLocks noGrp="1" noChangeAspect="1" noChangeArrowheads="1"/>
          </p:cNvPicPr>
          <p:nvPr>
            <p:ph type="clipArt" sz="half" idx="2"/>
          </p:nvPr>
        </p:nvPicPr>
        <p:blipFill>
          <a:blip r:embed="rId5" r:link="rId6" cstate="print"/>
          <a:srcRect/>
          <a:stretch>
            <a:fillRect/>
          </a:stretch>
        </p:blipFill>
        <p:spPr bwMode="auto">
          <a:xfrm>
            <a:off x="4495800" y="2514600"/>
            <a:ext cx="2438400" cy="2286000"/>
          </a:xfrm>
          <a:noFill/>
          <a:ln>
            <a:miter lim="800000"/>
            <a:headEnd/>
            <a:tailEnd/>
          </a:ln>
        </p:spPr>
      </p:pic>
      <p:pic>
        <p:nvPicPr>
          <p:cNvPr id="41991" name="Picture 11" descr="animal-camouflage-1"/>
          <p:cNvPicPr>
            <a:picLocks noChangeAspect="1" noChangeArrowheads="1"/>
          </p:cNvPicPr>
          <p:nvPr/>
        </p:nvPicPr>
        <p:blipFill>
          <a:blip r:embed="rId7" cstate="print"/>
          <a:srcRect/>
          <a:stretch>
            <a:fillRect/>
          </a:stretch>
        </p:blipFill>
        <p:spPr bwMode="auto">
          <a:xfrm>
            <a:off x="4495800" y="4795838"/>
            <a:ext cx="3124200" cy="2062162"/>
          </a:xfrm>
          <a:prstGeom prst="rect">
            <a:avLst/>
          </a:prstGeom>
          <a:noFill/>
          <a:ln w="9525">
            <a:noFill/>
            <a:miter lim="800000"/>
            <a:headEnd/>
            <a:tailEnd/>
          </a:ln>
        </p:spPr>
      </p:pic>
      <p:pic>
        <p:nvPicPr>
          <p:cNvPr id="41992" name="Picture 12" descr="WalkingStick"/>
          <p:cNvPicPr>
            <a:picLocks noChangeAspect="1" noChangeArrowheads="1"/>
          </p:cNvPicPr>
          <p:nvPr/>
        </p:nvPicPr>
        <p:blipFill>
          <a:blip r:embed="rId8" cstate="print"/>
          <a:srcRect/>
          <a:stretch>
            <a:fillRect/>
          </a:stretch>
        </p:blipFill>
        <p:spPr bwMode="auto">
          <a:xfrm>
            <a:off x="6934200" y="2667000"/>
            <a:ext cx="3733800" cy="2133600"/>
          </a:xfrm>
          <a:prstGeom prst="rect">
            <a:avLst/>
          </a:prstGeom>
          <a:noFill/>
          <a:ln w="9525">
            <a:noFill/>
            <a:miter lim="800000"/>
            <a:headEnd/>
            <a:tailEnd/>
          </a:ln>
        </p:spPr>
      </p:pic>
      <p:pic>
        <p:nvPicPr>
          <p:cNvPr id="41993" name="Picture 13" descr="BugOnGrapeFruit"/>
          <p:cNvPicPr>
            <a:picLocks noChangeAspect="1" noChangeArrowheads="1"/>
          </p:cNvPicPr>
          <p:nvPr/>
        </p:nvPicPr>
        <p:blipFill>
          <a:blip r:embed="rId9" cstate="print"/>
          <a:srcRect/>
          <a:stretch>
            <a:fillRect/>
          </a:stretch>
        </p:blipFill>
        <p:spPr bwMode="auto">
          <a:xfrm>
            <a:off x="7620000" y="4783138"/>
            <a:ext cx="3048000" cy="2074862"/>
          </a:xfrm>
          <a:prstGeom prst="rect">
            <a:avLst/>
          </a:prstGeom>
          <a:noFill/>
          <a:ln w="9525">
            <a:noFill/>
            <a:miter lim="800000"/>
            <a:headEnd/>
            <a:tailEnd/>
          </a:ln>
        </p:spPr>
      </p:pic>
      <p:sp>
        <p:nvSpPr>
          <p:cNvPr id="41994" name="Rectangle 14"/>
          <p:cNvSpPr>
            <a:spLocks noChangeArrowheads="1"/>
          </p:cNvSpPr>
          <p:nvPr/>
        </p:nvSpPr>
        <p:spPr bwMode="auto">
          <a:xfrm>
            <a:off x="1524000" y="2376488"/>
            <a:ext cx="9144000" cy="369332"/>
          </a:xfrm>
          <a:prstGeom prst="rect">
            <a:avLst/>
          </a:prstGeom>
          <a:noFill/>
          <a:ln w="9525">
            <a:noFill/>
            <a:miter lim="800000"/>
            <a:headEnd/>
            <a:tailEnd/>
          </a:ln>
        </p:spPr>
        <p:txBody>
          <a:bodyPr>
            <a:spAutoFit/>
          </a:bodyPr>
          <a:lstStyle/>
          <a:p>
            <a:endParaRPr lang="en-US"/>
          </a:p>
        </p:txBody>
      </p:sp>
      <p:pic>
        <p:nvPicPr>
          <p:cNvPr id="41995" name="Picture 16" descr="http://www.tburg.k12.ny.us/mcdonald/camou35459.jpg"/>
          <p:cNvPicPr>
            <a:picLocks noChangeAspect="1" noChangeArrowheads="1"/>
          </p:cNvPicPr>
          <p:nvPr/>
        </p:nvPicPr>
        <p:blipFill>
          <a:blip r:embed="rId10" cstate="print"/>
          <a:srcRect/>
          <a:stretch>
            <a:fillRect/>
          </a:stretch>
        </p:blipFill>
        <p:spPr bwMode="auto">
          <a:xfrm>
            <a:off x="8458200" y="1033463"/>
            <a:ext cx="2209800" cy="1644650"/>
          </a:xfrm>
          <a:prstGeom prst="rect">
            <a:avLst/>
          </a:prstGeom>
          <a:noFill/>
          <a:ln w="9525">
            <a:noFill/>
            <a:miter lim="800000"/>
            <a:headEnd/>
            <a:tailEnd/>
          </a:ln>
        </p:spPr>
      </p:pic>
    </p:spTree>
    <p:extLst>
      <p:ext uri="{BB962C8B-B14F-4D97-AF65-F5344CB8AC3E}">
        <p14:creationId xmlns:p14="http://schemas.microsoft.com/office/powerpoint/2010/main" val="1665003380"/>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p:txBody>
          <a:bodyPr>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p>
            <a:pPr eaLnBrk="1" hangingPunct="1">
              <a:defRPr/>
            </a:pPr>
            <a:r>
              <a:rPr lang="en-US" b="1" cap="all" dirty="0" smtClean="0">
                <a:ln/>
                <a:solidFill>
                  <a:schemeClr val="accent1"/>
                </a:solidFill>
                <a:effectLst>
                  <a:glow rad="101600">
                    <a:schemeClr val="tx2">
                      <a:alpha val="60000"/>
                    </a:schemeClr>
                  </a:glow>
                  <a:outerShdw blurRad="19685" dist="12700" dir="5400000" algn="tl" rotWithShape="0">
                    <a:schemeClr val="accent1">
                      <a:satMod val="130000"/>
                      <a:alpha val="60000"/>
                    </a:schemeClr>
                  </a:outerShdw>
                  <a:reflection blurRad="10000" stA="55000" endPos="48000" dist="500" dir="5400000" sy="-100000" algn="bl" rotWithShape="0"/>
                </a:effectLst>
                <a:latin typeface="Comic Sans MS" pitchFamily="66" charset="0"/>
              </a:rPr>
              <a:t>Natural Selection in Action</a:t>
            </a:r>
          </a:p>
        </p:txBody>
      </p:sp>
      <p:sp>
        <p:nvSpPr>
          <p:cNvPr id="44035" name="Rectangle 3"/>
          <p:cNvSpPr>
            <a:spLocks noGrp="1" noChangeArrowheads="1"/>
          </p:cNvSpPr>
          <p:nvPr>
            <p:ph type="body" sz="half" idx="1"/>
          </p:nvPr>
        </p:nvSpPr>
        <p:spPr bwMode="auto">
          <a:xfrm>
            <a:off x="1752600" y="1981200"/>
            <a:ext cx="8153400" cy="4114800"/>
          </a:xfrm>
          <a:noFill/>
          <a:ln>
            <a:miter lim="800000"/>
            <a:headEnd/>
            <a:tailEnd/>
          </a:ln>
        </p:spPr>
        <p:txBody>
          <a:bodyPr vert="horz" wrap="square" lIns="91440" tIns="45720" rIns="91440" bIns="45720" numCol="1" rtlCol="0" anchor="t" anchorCtr="0" compatLnSpc="1">
            <a:prstTxWarp prst="textNoShape">
              <a:avLst/>
            </a:prstTxWarp>
            <a:normAutofit/>
          </a:bodyPr>
          <a:lstStyle/>
          <a:p>
            <a:pPr eaLnBrk="1" hangingPunct="1"/>
            <a:r>
              <a:rPr lang="en-US" dirty="0" err="1">
                <a:solidFill>
                  <a:schemeClr val="tx2"/>
                </a:solidFill>
                <a:latin typeface="Comic Sans MS" pitchFamily="66" charset="0"/>
              </a:rPr>
              <a:t>Mullerian</a:t>
            </a:r>
            <a:r>
              <a:rPr lang="en-US" dirty="0">
                <a:solidFill>
                  <a:schemeClr val="tx2"/>
                </a:solidFill>
                <a:latin typeface="Comic Sans MS" pitchFamily="66" charset="0"/>
              </a:rPr>
              <a:t> Mimicry –</a:t>
            </a:r>
            <a:r>
              <a:rPr lang="en-US" dirty="0" err="1">
                <a:solidFill>
                  <a:schemeClr val="tx2"/>
                </a:solidFill>
                <a:latin typeface="Comic Sans MS" pitchFamily="66" charset="0"/>
              </a:rPr>
              <a:t>untasty</a:t>
            </a:r>
            <a:r>
              <a:rPr lang="en-US" dirty="0">
                <a:solidFill>
                  <a:schemeClr val="tx2"/>
                </a:solidFill>
                <a:latin typeface="Comic Sans MS" pitchFamily="66" charset="0"/>
              </a:rPr>
              <a:t> imitates </a:t>
            </a:r>
            <a:r>
              <a:rPr lang="en-US" dirty="0" err="1">
                <a:solidFill>
                  <a:schemeClr val="tx2"/>
                </a:solidFill>
                <a:latin typeface="Comic Sans MS" pitchFamily="66" charset="0"/>
              </a:rPr>
              <a:t>untasty</a:t>
            </a:r>
            <a:r>
              <a:rPr lang="en-US" dirty="0">
                <a:solidFill>
                  <a:schemeClr val="tx2"/>
                </a:solidFill>
                <a:latin typeface="Comic Sans MS" pitchFamily="66" charset="0"/>
              </a:rPr>
              <a:t> ….both benefit by making sure their predators gets the point.</a:t>
            </a:r>
          </a:p>
          <a:p>
            <a:pPr eaLnBrk="1" hangingPunct="1"/>
            <a:r>
              <a:rPr lang="en-US" dirty="0">
                <a:latin typeface="Comic Sans MS" pitchFamily="66" charset="0"/>
              </a:rPr>
              <a:t>Monarch and Viceroy Butterfly</a:t>
            </a:r>
          </a:p>
        </p:txBody>
      </p:sp>
      <p:pic>
        <p:nvPicPr>
          <p:cNvPr id="44036" name="Picture 6" descr="Monarch"/>
          <p:cNvPicPr>
            <a:picLocks noGrp="1" noChangeAspect="1" noChangeArrowheads="1"/>
          </p:cNvPicPr>
          <p:nvPr>
            <p:ph type="clipArt" sz="half" idx="2"/>
          </p:nvPr>
        </p:nvPicPr>
        <p:blipFill>
          <a:blip r:embed="rId3" cstate="print"/>
          <a:srcRect/>
          <a:stretch>
            <a:fillRect/>
          </a:stretch>
        </p:blipFill>
        <p:spPr bwMode="auto">
          <a:xfrm>
            <a:off x="2286000" y="4114801"/>
            <a:ext cx="3810000" cy="2251075"/>
          </a:xfrm>
          <a:noFill/>
          <a:ln>
            <a:miter lim="800000"/>
            <a:headEnd/>
            <a:tailEnd/>
          </a:ln>
        </p:spPr>
      </p:pic>
      <p:pic>
        <p:nvPicPr>
          <p:cNvPr id="44037" name="Picture 7" descr="viceroy"/>
          <p:cNvPicPr>
            <a:picLocks noChangeAspect="1" noChangeArrowheads="1"/>
          </p:cNvPicPr>
          <p:nvPr/>
        </p:nvPicPr>
        <p:blipFill>
          <a:blip r:embed="rId4" cstate="print"/>
          <a:srcRect/>
          <a:stretch>
            <a:fillRect/>
          </a:stretch>
        </p:blipFill>
        <p:spPr bwMode="auto">
          <a:xfrm>
            <a:off x="6400800" y="3962400"/>
            <a:ext cx="3733800" cy="2584450"/>
          </a:xfrm>
          <a:prstGeom prst="rect">
            <a:avLst/>
          </a:prstGeom>
          <a:noFill/>
          <a:ln w="9525">
            <a:noFill/>
            <a:miter lim="800000"/>
            <a:headEnd/>
            <a:tailEnd/>
          </a:ln>
        </p:spPr>
      </p:pic>
      <p:cxnSp>
        <p:nvCxnSpPr>
          <p:cNvPr id="7" name="Straight Arrow Connector 6"/>
          <p:cNvCxnSpPr/>
          <p:nvPr/>
        </p:nvCxnSpPr>
        <p:spPr>
          <a:xfrm rot="16200000" flipH="1">
            <a:off x="2590800" y="4038600"/>
            <a:ext cx="762000" cy="457200"/>
          </a:xfrm>
          <a:prstGeom prst="straightConnector1">
            <a:avLst/>
          </a:prstGeom>
          <a:ln>
            <a:tailEnd type="arrow"/>
          </a:ln>
          <a:effectLst>
            <a:glow rad="228600">
              <a:schemeClr val="accent1">
                <a:satMod val="175000"/>
                <a:alpha val="40000"/>
              </a:schemeClr>
            </a:glow>
            <a:outerShdw blurRad="40000" dist="23000" dir="5400000" rotWithShape="0">
              <a:srgbClr val="000000">
                <a:alpha val="35000"/>
              </a:srgbClr>
            </a:outerShdw>
          </a:effectLst>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1866771647"/>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2"/>
          <p:cNvSpPr>
            <a:spLocks noGrp="1" noChangeArrowheads="1"/>
          </p:cNvSpPr>
          <p:nvPr>
            <p:ph type="title"/>
          </p:nvPr>
        </p:nvSpPr>
        <p:spPr/>
        <p:txBody>
          <a:bodyPr>
            <a:scene3d>
              <a:camera prst="perspectiveContrastingLeftFacing"/>
              <a:lightRig rig="brightRoom" dir="t"/>
            </a:scene3d>
            <a:sp3d contourW="6350" prstMaterial="plastic">
              <a:bevelT w="20320" h="20320" prst="angle"/>
              <a:contourClr>
                <a:schemeClr val="accent1">
                  <a:tint val="100000"/>
                  <a:shade val="100000"/>
                  <a:hueMod val="100000"/>
                  <a:satMod val="100000"/>
                </a:schemeClr>
              </a:contourClr>
            </a:sp3d>
          </a:bodyPr>
          <a:lstStyle/>
          <a:p>
            <a:pPr eaLnBrk="1" hangingPunct="1">
              <a:defRPr/>
            </a:pPr>
            <a:r>
              <a:rPr lang="en-US" b="1" cap="all" dirty="0" smtClean="0">
                <a:ln/>
                <a:solidFill>
                  <a:schemeClr val="accent1"/>
                </a:solidFill>
                <a:effectLst>
                  <a:outerShdw blurRad="19685" dist="12700" dir="5400000" algn="tl" rotWithShape="0">
                    <a:schemeClr val="accent1">
                      <a:satMod val="130000"/>
                      <a:alpha val="60000"/>
                    </a:schemeClr>
                  </a:outerShdw>
                  <a:reflection blurRad="10000" stA="55000" endPos="48000" dist="500" dir="5400000" sy="-100000" algn="bl" rotWithShape="0"/>
                </a:effectLst>
                <a:latin typeface="Comic Sans MS" pitchFamily="66" charset="0"/>
              </a:rPr>
              <a:t>Natural Selection in Action</a:t>
            </a:r>
          </a:p>
        </p:txBody>
      </p:sp>
      <p:sp>
        <p:nvSpPr>
          <p:cNvPr id="45059" name="Rectangle 3"/>
          <p:cNvSpPr>
            <a:spLocks noGrp="1" noChangeArrowheads="1"/>
          </p:cNvSpPr>
          <p:nvPr>
            <p:ph type="body" sz="half" idx="1"/>
          </p:nvPr>
        </p:nvSpPr>
        <p:spPr bwMode="auto">
          <a:xfrm>
            <a:off x="1752600" y="1981200"/>
            <a:ext cx="8153400" cy="4114800"/>
          </a:xfrm>
          <a:noFill/>
          <a:ln>
            <a:miter lim="800000"/>
            <a:headEnd/>
            <a:tailEnd/>
          </a:ln>
        </p:spPr>
        <p:txBody>
          <a:bodyPr vert="horz" wrap="square" lIns="91440" tIns="45720" rIns="91440" bIns="45720" numCol="1" rtlCol="0" anchor="t" anchorCtr="0" compatLnSpc="1">
            <a:prstTxWarp prst="textNoShape">
              <a:avLst/>
            </a:prstTxWarp>
            <a:normAutofit/>
          </a:bodyPr>
          <a:lstStyle/>
          <a:p>
            <a:pPr eaLnBrk="1" hangingPunct="1"/>
            <a:r>
              <a:rPr lang="en-US" dirty="0" err="1">
                <a:solidFill>
                  <a:schemeClr val="tx2"/>
                </a:solidFill>
                <a:latin typeface="Comic Sans MS" pitchFamily="66" charset="0"/>
              </a:rPr>
              <a:t>Batesian</a:t>
            </a:r>
            <a:r>
              <a:rPr lang="en-US" dirty="0">
                <a:solidFill>
                  <a:schemeClr val="tx2"/>
                </a:solidFill>
                <a:latin typeface="Comic Sans MS" pitchFamily="66" charset="0"/>
              </a:rPr>
              <a:t> Mimicry – palatable (tasty) mimics unpalatable (</a:t>
            </a:r>
            <a:r>
              <a:rPr lang="en-US" dirty="0" err="1">
                <a:solidFill>
                  <a:schemeClr val="tx2"/>
                </a:solidFill>
                <a:latin typeface="Comic Sans MS" pitchFamily="66" charset="0"/>
              </a:rPr>
              <a:t>untasty</a:t>
            </a:r>
            <a:r>
              <a:rPr lang="en-US" dirty="0">
                <a:solidFill>
                  <a:schemeClr val="tx2"/>
                </a:solidFill>
                <a:latin typeface="Comic Sans MS" pitchFamily="66" charset="0"/>
              </a:rPr>
              <a:t>)</a:t>
            </a:r>
            <a:endParaRPr lang="en-US" dirty="0">
              <a:latin typeface="Comic Sans MS" pitchFamily="66" charset="0"/>
            </a:endParaRPr>
          </a:p>
          <a:p>
            <a:pPr eaLnBrk="1" hangingPunct="1"/>
            <a:r>
              <a:rPr lang="en-US" dirty="0">
                <a:latin typeface="Comic Sans MS" pitchFamily="66" charset="0"/>
              </a:rPr>
              <a:t>Coral vs. King Snakes: Red on yellow, kill a fellow, red on black friend of Jack</a:t>
            </a:r>
          </a:p>
        </p:txBody>
      </p:sp>
      <p:pic>
        <p:nvPicPr>
          <p:cNvPr id="45060" name="Picture 4" descr="http://www.nature.com/nature/journal/v451/n7182/images/nature06532-f1.2.jpg"/>
          <p:cNvPicPr>
            <a:picLocks noChangeAspect="1" noChangeArrowheads="1"/>
          </p:cNvPicPr>
          <p:nvPr/>
        </p:nvPicPr>
        <p:blipFill>
          <a:blip r:embed="rId3" cstate="print"/>
          <a:srcRect b="64278"/>
          <a:stretch>
            <a:fillRect/>
          </a:stretch>
        </p:blipFill>
        <p:spPr bwMode="auto">
          <a:xfrm>
            <a:off x="1524000" y="3962400"/>
            <a:ext cx="9144000" cy="2895600"/>
          </a:xfrm>
          <a:prstGeom prst="rect">
            <a:avLst/>
          </a:prstGeom>
          <a:noFill/>
          <a:ln w="9525">
            <a:noFill/>
            <a:miter lim="800000"/>
            <a:headEnd/>
            <a:tailEnd/>
          </a:ln>
        </p:spPr>
      </p:pic>
    </p:spTree>
    <p:extLst>
      <p:ext uri="{BB962C8B-B14F-4D97-AF65-F5344CB8AC3E}">
        <p14:creationId xmlns:p14="http://schemas.microsoft.com/office/powerpoint/2010/main" val="3615703736"/>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p:txBody>
          <a:bodyPr>
            <a:scene3d>
              <a:camera prst="orthographicFront"/>
              <a:lightRig rig="soft" dir="t">
                <a:rot lat="0" lon="0" rev="10800000"/>
              </a:lightRig>
            </a:scene3d>
            <a:sp3d>
              <a:bevelT w="27940" h="12700"/>
              <a:contourClr>
                <a:srgbClr val="DDDDDD"/>
              </a:contourClr>
            </a:sp3d>
          </a:bodyPr>
          <a:lstStyle/>
          <a:p>
            <a:pPr eaLnBrk="1" hangingPunct="1">
              <a:defRPr/>
            </a:pPr>
            <a:r>
              <a:rPr lang="en-US" b="1" spc="150" dirty="0">
                <a:ln w="11430"/>
                <a:solidFill>
                  <a:srgbClr val="F8F8F8"/>
                </a:solidFill>
                <a:effectLst>
                  <a:outerShdw blurRad="25400" algn="tl" rotWithShape="0">
                    <a:srgbClr val="000000">
                      <a:alpha val="43000"/>
                    </a:srgbClr>
                  </a:outerShdw>
                  <a:reflection blurRad="6350" stA="55000" endA="50" endPos="85000" dist="60007" dir="5400000" sy="-100000" algn="bl" rotWithShape="0"/>
                </a:effectLst>
                <a:latin typeface="AR CHRISTY" pitchFamily="2" charset="0"/>
              </a:rPr>
              <a:t>Natural Selection in Action</a:t>
            </a:r>
          </a:p>
        </p:txBody>
      </p:sp>
      <p:sp>
        <p:nvSpPr>
          <p:cNvPr id="46083" name="Rectangle 3"/>
          <p:cNvSpPr>
            <a:spLocks noGrp="1" noChangeArrowheads="1"/>
          </p:cNvSpPr>
          <p:nvPr>
            <p:ph type="body" sz="half" idx="1"/>
          </p:nvPr>
        </p:nvSpPr>
        <p:spPr bwMode="auto">
          <a:xfrm>
            <a:off x="1738313" y="1141413"/>
            <a:ext cx="8153400" cy="4114800"/>
          </a:xfrm>
          <a:noFill/>
          <a:ln>
            <a:miter lim="800000"/>
            <a:headEnd/>
            <a:tailEnd/>
          </a:ln>
        </p:spPr>
        <p:txBody>
          <a:bodyPr vert="horz" wrap="square" lIns="91440" tIns="45720" rIns="91440" bIns="45720" numCol="1" rtlCol="0" anchor="t" anchorCtr="0" compatLnSpc="1">
            <a:prstTxWarp prst="textNoShape">
              <a:avLst/>
            </a:prstTxWarp>
            <a:normAutofit/>
          </a:bodyPr>
          <a:lstStyle/>
          <a:p>
            <a:pPr eaLnBrk="1" hangingPunct="1"/>
            <a:r>
              <a:rPr lang="en-US">
                <a:solidFill>
                  <a:schemeClr val="tx2"/>
                </a:solidFill>
                <a:latin typeface="Comic Sans MS" pitchFamily="66" charset="0"/>
              </a:rPr>
              <a:t>Warning Coloration (</a:t>
            </a:r>
            <a:r>
              <a:rPr lang="en-US" b="1">
                <a:solidFill>
                  <a:schemeClr val="tx2"/>
                </a:solidFill>
                <a:latin typeface="Comic Sans MS" pitchFamily="66" charset="0"/>
              </a:rPr>
              <a:t>Aposematic coloration</a:t>
            </a:r>
            <a:r>
              <a:rPr lang="en-US">
                <a:solidFill>
                  <a:schemeClr val="tx2"/>
                </a:solidFill>
                <a:latin typeface="Comic Sans MS" pitchFamily="66" charset="0"/>
              </a:rPr>
              <a:t>)</a:t>
            </a:r>
          </a:p>
          <a:p>
            <a:pPr eaLnBrk="1" hangingPunct="1"/>
            <a:endParaRPr lang="en-US"/>
          </a:p>
        </p:txBody>
      </p:sp>
      <p:pic>
        <p:nvPicPr>
          <p:cNvPr id="46084" name="Picture 7" descr="0210_763_grnblkfrog"/>
          <p:cNvPicPr>
            <a:picLocks noChangeAspect="1" noChangeArrowheads="1"/>
          </p:cNvPicPr>
          <p:nvPr/>
        </p:nvPicPr>
        <p:blipFill>
          <a:blip r:embed="rId3" cstate="print"/>
          <a:srcRect l="37500" t="15491" r="20833" b="21765"/>
          <a:stretch>
            <a:fillRect/>
          </a:stretch>
        </p:blipFill>
        <p:spPr bwMode="auto">
          <a:xfrm>
            <a:off x="1524000" y="2036763"/>
            <a:ext cx="2590800" cy="2590800"/>
          </a:xfrm>
          <a:prstGeom prst="rect">
            <a:avLst/>
          </a:prstGeom>
          <a:noFill/>
          <a:ln w="9525">
            <a:noFill/>
            <a:miter lim="800000"/>
            <a:headEnd/>
            <a:tailEnd/>
          </a:ln>
        </p:spPr>
      </p:pic>
      <p:pic>
        <p:nvPicPr>
          <p:cNvPr id="46085" name="Picture 9" descr="0210_1004_bluejeansfrog"/>
          <p:cNvPicPr>
            <a:picLocks noChangeAspect="1" noChangeArrowheads="1"/>
          </p:cNvPicPr>
          <p:nvPr/>
        </p:nvPicPr>
        <p:blipFill>
          <a:blip r:embed="rId4" cstate="print"/>
          <a:srcRect l="47902" t="26843"/>
          <a:stretch>
            <a:fillRect/>
          </a:stretch>
        </p:blipFill>
        <p:spPr bwMode="auto">
          <a:xfrm>
            <a:off x="4281488" y="1978026"/>
            <a:ext cx="2895600" cy="2563813"/>
          </a:xfrm>
          <a:prstGeom prst="rect">
            <a:avLst/>
          </a:prstGeom>
          <a:noFill/>
          <a:ln w="9525">
            <a:noFill/>
            <a:miter lim="800000"/>
            <a:headEnd/>
            <a:tailEnd/>
          </a:ln>
        </p:spPr>
      </p:pic>
      <p:pic>
        <p:nvPicPr>
          <p:cNvPr id="46086" name="Picture 11" descr="phantasmal poison dart frog"/>
          <p:cNvPicPr>
            <a:picLocks noGrp="1" noChangeAspect="1" noChangeArrowheads="1"/>
          </p:cNvPicPr>
          <p:nvPr>
            <p:ph type="clipArt" sz="half" idx="2"/>
          </p:nvPr>
        </p:nvPicPr>
        <p:blipFill>
          <a:blip r:embed="rId5" cstate="print"/>
          <a:srcRect l="15295" t="15674" r="13408" b="4231"/>
          <a:stretch>
            <a:fillRect/>
          </a:stretch>
        </p:blipFill>
        <p:spPr bwMode="auto">
          <a:xfrm>
            <a:off x="7391400" y="1873250"/>
            <a:ext cx="3276600" cy="2514600"/>
          </a:xfrm>
          <a:noFill/>
          <a:ln>
            <a:miter lim="800000"/>
            <a:headEnd/>
            <a:tailEnd/>
          </a:ln>
        </p:spPr>
      </p:pic>
      <p:pic>
        <p:nvPicPr>
          <p:cNvPr id="46087" name="Picture 2" descr="http://users.rcn.com/jkimball.ma.ultranet/BiologyPages/M/Monarch-larva.jpg"/>
          <p:cNvPicPr>
            <a:picLocks noChangeAspect="1" noChangeArrowheads="1"/>
          </p:cNvPicPr>
          <p:nvPr/>
        </p:nvPicPr>
        <p:blipFill>
          <a:blip r:embed="rId6" cstate="print"/>
          <a:srcRect/>
          <a:stretch>
            <a:fillRect/>
          </a:stretch>
        </p:blipFill>
        <p:spPr bwMode="auto">
          <a:xfrm>
            <a:off x="2436813" y="4613275"/>
            <a:ext cx="2876550" cy="1828800"/>
          </a:xfrm>
          <a:prstGeom prst="rect">
            <a:avLst/>
          </a:prstGeom>
          <a:noFill/>
          <a:ln w="9525">
            <a:noFill/>
            <a:miter lim="800000"/>
            <a:headEnd/>
            <a:tailEnd/>
          </a:ln>
        </p:spPr>
      </p:pic>
      <p:pic>
        <p:nvPicPr>
          <p:cNvPr id="46088" name="Picture 4" descr="http://lh4.ggpht.com/__Le_vMi7wPE/SACMeLUPuvI/AAAAAAAACn0/zbqf5Q5MqLE/Notophthalmus_viridescensPCCA20040816-3983A.jpg"/>
          <p:cNvPicPr>
            <a:picLocks noChangeAspect="1" noChangeArrowheads="1"/>
          </p:cNvPicPr>
          <p:nvPr/>
        </p:nvPicPr>
        <p:blipFill>
          <a:blip r:embed="rId7" cstate="print"/>
          <a:srcRect/>
          <a:stretch>
            <a:fillRect/>
          </a:stretch>
        </p:blipFill>
        <p:spPr bwMode="auto">
          <a:xfrm>
            <a:off x="5975350" y="4306888"/>
            <a:ext cx="4038600" cy="2551112"/>
          </a:xfrm>
          <a:prstGeom prst="rect">
            <a:avLst/>
          </a:prstGeom>
          <a:noFill/>
          <a:ln w="9525">
            <a:noFill/>
            <a:miter lim="800000"/>
            <a:headEnd/>
            <a:tailEnd/>
          </a:ln>
        </p:spPr>
      </p:pic>
    </p:spTree>
    <p:extLst>
      <p:ext uri="{BB962C8B-B14F-4D97-AF65-F5344CB8AC3E}">
        <p14:creationId xmlns:p14="http://schemas.microsoft.com/office/powerpoint/2010/main" val="3954950535"/>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p:txBody>
          <a:bodyPr>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p>
            <a:pPr eaLnBrk="1" hangingPunct="1">
              <a:defRPr/>
            </a:pPr>
            <a:r>
              <a:rPr lang="en-US" b="1" cap="all" dirty="0" smtClean="0">
                <a:ln/>
                <a:solidFill>
                  <a:schemeClr val="accent1"/>
                </a:solidFill>
                <a:effectLst>
                  <a:glow rad="101600">
                    <a:schemeClr val="tx2">
                      <a:alpha val="60000"/>
                    </a:schemeClr>
                  </a:glow>
                  <a:outerShdw blurRad="19685" dist="12700" dir="5400000" algn="tl" rotWithShape="0">
                    <a:schemeClr val="accent1">
                      <a:satMod val="130000"/>
                      <a:alpha val="60000"/>
                    </a:schemeClr>
                  </a:outerShdw>
                  <a:reflection blurRad="10000" stA="55000" endPos="48000" dist="500" dir="5400000" sy="-100000" algn="bl" rotWithShape="0"/>
                </a:effectLst>
                <a:latin typeface="Matisse ITC" pitchFamily="82" charset="0"/>
              </a:rPr>
              <a:t>Natural Selection in Action</a:t>
            </a:r>
          </a:p>
        </p:txBody>
      </p:sp>
      <p:sp>
        <p:nvSpPr>
          <p:cNvPr id="47107" name="Rectangle 3"/>
          <p:cNvSpPr>
            <a:spLocks noGrp="1" noChangeArrowheads="1"/>
          </p:cNvSpPr>
          <p:nvPr>
            <p:ph type="body" sz="half" idx="1"/>
          </p:nvPr>
        </p:nvSpPr>
        <p:spPr bwMode="auto">
          <a:xfrm>
            <a:off x="1752600" y="1981200"/>
            <a:ext cx="8153400" cy="4114800"/>
          </a:xfrm>
          <a:noFill/>
          <a:ln>
            <a:miter lim="800000"/>
            <a:headEnd/>
            <a:tailEnd/>
          </a:ln>
        </p:spPr>
        <p:txBody>
          <a:bodyPr vert="horz" wrap="square" lIns="91440" tIns="45720" rIns="91440" bIns="45720" numCol="1" rtlCol="0" anchor="t" anchorCtr="0" compatLnSpc="1">
            <a:prstTxWarp prst="textNoShape">
              <a:avLst/>
            </a:prstTxWarp>
            <a:normAutofit/>
          </a:bodyPr>
          <a:lstStyle/>
          <a:p>
            <a:pPr eaLnBrk="1" hangingPunct="1"/>
            <a:r>
              <a:rPr lang="en-US">
                <a:solidFill>
                  <a:schemeClr val="tx2"/>
                </a:solidFill>
                <a:latin typeface="Comic Sans MS" pitchFamily="66" charset="0"/>
              </a:rPr>
              <a:t>Disruptive Coloration</a:t>
            </a:r>
          </a:p>
          <a:p>
            <a:pPr eaLnBrk="1" hangingPunct="1"/>
            <a:endParaRPr lang="en-US"/>
          </a:p>
        </p:txBody>
      </p:sp>
      <p:pic>
        <p:nvPicPr>
          <p:cNvPr id="47108" name="Picture 9"/>
          <p:cNvPicPr>
            <a:picLocks noChangeAspect="1" noChangeArrowheads="1"/>
          </p:cNvPicPr>
          <p:nvPr/>
        </p:nvPicPr>
        <p:blipFill>
          <a:blip r:embed="rId3" cstate="print"/>
          <a:srcRect/>
          <a:stretch>
            <a:fillRect/>
          </a:stretch>
        </p:blipFill>
        <p:spPr bwMode="auto">
          <a:xfrm>
            <a:off x="9486900" y="0"/>
            <a:ext cx="1181100" cy="1803400"/>
          </a:xfrm>
          <a:prstGeom prst="rect">
            <a:avLst/>
          </a:prstGeom>
          <a:noFill/>
          <a:ln w="9525">
            <a:noFill/>
            <a:miter lim="800000"/>
            <a:headEnd/>
            <a:tailEnd/>
          </a:ln>
        </p:spPr>
      </p:pic>
      <p:pic>
        <p:nvPicPr>
          <p:cNvPr id="47109" name="Picture 2" descr="http://www.sheppardsoftware.com/content/animals/images/mammals/zebra_big.jpg"/>
          <p:cNvPicPr>
            <a:picLocks noChangeAspect="1" noChangeArrowheads="1"/>
          </p:cNvPicPr>
          <p:nvPr/>
        </p:nvPicPr>
        <p:blipFill>
          <a:blip r:embed="rId4" cstate="print"/>
          <a:srcRect/>
          <a:stretch>
            <a:fillRect/>
          </a:stretch>
        </p:blipFill>
        <p:spPr bwMode="auto">
          <a:xfrm>
            <a:off x="1524000" y="3316289"/>
            <a:ext cx="4762500" cy="2657475"/>
          </a:xfrm>
          <a:prstGeom prst="rect">
            <a:avLst/>
          </a:prstGeom>
          <a:noFill/>
          <a:ln w="9525">
            <a:noFill/>
            <a:miter lim="800000"/>
            <a:headEnd/>
            <a:tailEnd/>
          </a:ln>
        </p:spPr>
      </p:pic>
      <p:pic>
        <p:nvPicPr>
          <p:cNvPr id="47110" name="Picture 2" descr="http://veterinarynews.dvm360.com/dvm/data/articlestandard/dvm/382005/181037/i3.jpg"/>
          <p:cNvPicPr>
            <a:picLocks noChangeAspect="1" noChangeArrowheads="1"/>
          </p:cNvPicPr>
          <p:nvPr/>
        </p:nvPicPr>
        <p:blipFill>
          <a:blip r:embed="rId5" cstate="print"/>
          <a:srcRect/>
          <a:stretch>
            <a:fillRect/>
          </a:stretch>
        </p:blipFill>
        <p:spPr bwMode="auto">
          <a:xfrm>
            <a:off x="6840539" y="2293939"/>
            <a:ext cx="2492375" cy="2308225"/>
          </a:xfrm>
          <a:prstGeom prst="rect">
            <a:avLst/>
          </a:prstGeom>
          <a:noFill/>
          <a:ln w="9525">
            <a:noFill/>
            <a:miter lim="800000"/>
            <a:headEnd/>
            <a:tailEnd/>
          </a:ln>
        </p:spPr>
      </p:pic>
      <p:sp>
        <p:nvSpPr>
          <p:cNvPr id="47111" name="ClipArt Placeholder 7"/>
          <p:cNvSpPr>
            <a:spLocks noGrp="1"/>
          </p:cNvSpPr>
          <p:nvPr>
            <p:ph type="clipArt" sz="half" idx="2"/>
          </p:nvPr>
        </p:nvSpPr>
        <p:spPr bwMode="auto">
          <a:xfrm>
            <a:off x="6858000" y="2220913"/>
            <a:ext cx="3810000" cy="4114800"/>
          </a:xfrm>
          <a:noFill/>
          <a:ln>
            <a:miter lim="800000"/>
            <a:headEnd/>
            <a:tailEnd/>
          </a:ln>
        </p:spPr>
      </p:sp>
    </p:spTree>
    <p:extLst>
      <p:ext uri="{BB962C8B-B14F-4D97-AF65-F5344CB8AC3E}">
        <p14:creationId xmlns:p14="http://schemas.microsoft.com/office/powerpoint/2010/main" val="4180080806"/>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p:txBody>
          <a:bodyPr>
            <a:scene3d>
              <a:camera prst="isometricOffAxis2Left"/>
              <a:lightRig rig="threePt" dir="t"/>
            </a:scene3d>
          </a:bodyPr>
          <a:lstStyle/>
          <a:p>
            <a:pPr eaLnBrk="1" hangingPunct="1">
              <a:defRPr/>
            </a:pPr>
            <a:r>
              <a:rPr lang="en-US" b="1" dirty="0" smtClean="0">
                <a:ln w="17780" cmpd="sng">
                  <a:solidFill>
                    <a:schemeClr val="accent1">
                      <a:tint val="3000"/>
                    </a:schemeClr>
                  </a:solidFill>
                  <a:prstDash val="solid"/>
                  <a:miter lim="800000"/>
                </a:ln>
                <a:gradFill>
                  <a:gsLst>
                    <a:gs pos="10000">
                      <a:schemeClr val="accent1">
                        <a:tint val="63000"/>
                        <a:sat val="105000"/>
                      </a:schemeClr>
                    </a:gs>
                    <a:gs pos="90000">
                      <a:schemeClr val="accent1">
                        <a:shade val="50000"/>
                        <a:satMod val="100000"/>
                      </a:schemeClr>
                    </a:gs>
                  </a:gsLst>
                  <a:lin ang="5400000"/>
                </a:gradFill>
                <a:effectLst>
                  <a:outerShdw blurRad="55000" dist="50800" dir="5400000" algn="tl">
                    <a:srgbClr val="000000">
                      <a:alpha val="33000"/>
                    </a:srgbClr>
                  </a:outerShdw>
                  <a:reflection blurRad="6350" stA="55000" endA="50" endPos="85000" dist="60007" dir="5400000" sy="-100000" algn="bl" rotWithShape="0"/>
                </a:effectLst>
                <a:latin typeface="Comic Sans MS" pitchFamily="66" charset="0"/>
              </a:rPr>
              <a:t>Natural Selection in Action</a:t>
            </a:r>
          </a:p>
        </p:txBody>
      </p:sp>
      <p:sp>
        <p:nvSpPr>
          <p:cNvPr id="48131" name="Rectangle 3"/>
          <p:cNvSpPr>
            <a:spLocks noGrp="1" noChangeArrowheads="1"/>
          </p:cNvSpPr>
          <p:nvPr>
            <p:ph type="body" sz="half" idx="1"/>
          </p:nvPr>
        </p:nvSpPr>
        <p:spPr bwMode="auto">
          <a:xfrm>
            <a:off x="1752600" y="1981200"/>
            <a:ext cx="8153400" cy="4114800"/>
          </a:xfrm>
          <a:noFill/>
          <a:ln>
            <a:miter lim="800000"/>
            <a:headEnd/>
            <a:tailEnd/>
          </a:ln>
        </p:spPr>
        <p:txBody>
          <a:bodyPr vert="horz" wrap="square" lIns="91440" tIns="45720" rIns="91440" bIns="45720" numCol="1" rtlCol="0" anchor="t" anchorCtr="0" compatLnSpc="1">
            <a:prstTxWarp prst="textNoShape">
              <a:avLst/>
            </a:prstTxWarp>
            <a:normAutofit/>
          </a:bodyPr>
          <a:lstStyle/>
          <a:p>
            <a:pPr eaLnBrk="1" hangingPunct="1"/>
            <a:r>
              <a:rPr lang="en-US">
                <a:solidFill>
                  <a:schemeClr val="tx2"/>
                </a:solidFill>
                <a:latin typeface="Comic Sans MS" pitchFamily="66" charset="0"/>
              </a:rPr>
              <a:t>Counter Shading</a:t>
            </a:r>
          </a:p>
          <a:p>
            <a:pPr eaLnBrk="1" hangingPunct="1"/>
            <a:endParaRPr lang="en-US"/>
          </a:p>
        </p:txBody>
      </p:sp>
      <p:pic>
        <p:nvPicPr>
          <p:cNvPr id="48132" name="Picture 11"/>
          <p:cNvPicPr>
            <a:picLocks noGrp="1" noChangeAspect="1" noChangeArrowheads="1"/>
          </p:cNvPicPr>
          <p:nvPr>
            <p:ph type="clipArt" sz="half" idx="2"/>
          </p:nvPr>
        </p:nvPicPr>
        <p:blipFill>
          <a:blip r:embed="rId3" cstate="print"/>
          <a:srcRect/>
          <a:stretch>
            <a:fillRect/>
          </a:stretch>
        </p:blipFill>
        <p:spPr bwMode="auto">
          <a:xfrm>
            <a:off x="5029200" y="4038601"/>
            <a:ext cx="3810000" cy="2466975"/>
          </a:xfrm>
          <a:noFill/>
          <a:ln>
            <a:miter lim="800000"/>
            <a:headEnd/>
            <a:tailEnd/>
          </a:ln>
        </p:spPr>
      </p:pic>
      <p:pic>
        <p:nvPicPr>
          <p:cNvPr id="48133" name="Picture 2" descr="http://img229.imageshack.us/img229/3442/greysquirrel2xd8.jpg"/>
          <p:cNvPicPr>
            <a:picLocks noChangeAspect="1" noChangeArrowheads="1"/>
          </p:cNvPicPr>
          <p:nvPr/>
        </p:nvPicPr>
        <p:blipFill>
          <a:blip r:embed="rId4" cstate="print"/>
          <a:srcRect/>
          <a:stretch>
            <a:fillRect/>
          </a:stretch>
        </p:blipFill>
        <p:spPr bwMode="auto">
          <a:xfrm>
            <a:off x="5029200" y="2209801"/>
            <a:ext cx="2857500" cy="2066925"/>
          </a:xfrm>
          <a:prstGeom prst="rect">
            <a:avLst/>
          </a:prstGeom>
          <a:noFill/>
          <a:ln w="9525">
            <a:noFill/>
            <a:miter lim="800000"/>
            <a:headEnd/>
            <a:tailEnd/>
          </a:ln>
        </p:spPr>
      </p:pic>
      <p:pic>
        <p:nvPicPr>
          <p:cNvPr id="48134" name="Picture 10" descr="http://www.wildernessclassroom.com/www/schoolhouse/rainforest_library/animal_images/squirrel_monkey.jpg"/>
          <p:cNvPicPr>
            <a:picLocks noChangeAspect="1" noChangeArrowheads="1"/>
          </p:cNvPicPr>
          <p:nvPr/>
        </p:nvPicPr>
        <p:blipFill>
          <a:blip r:embed="rId5" cstate="print"/>
          <a:srcRect/>
          <a:stretch>
            <a:fillRect/>
          </a:stretch>
        </p:blipFill>
        <p:spPr bwMode="auto">
          <a:xfrm>
            <a:off x="2667000" y="2844800"/>
            <a:ext cx="2400300" cy="1574800"/>
          </a:xfrm>
          <a:prstGeom prst="rect">
            <a:avLst/>
          </a:prstGeom>
          <a:noFill/>
          <a:ln w="9525">
            <a:noFill/>
            <a:miter lim="800000"/>
            <a:headEnd/>
            <a:tailEnd/>
          </a:ln>
        </p:spPr>
      </p:pic>
      <p:pic>
        <p:nvPicPr>
          <p:cNvPr id="48135" name="Picture 12" descr="http://www.zoenature.org/wp-content/uploads/2010/05/living-penguins-launching.jpg"/>
          <p:cNvPicPr>
            <a:picLocks noChangeAspect="1" noChangeArrowheads="1"/>
          </p:cNvPicPr>
          <p:nvPr/>
        </p:nvPicPr>
        <p:blipFill>
          <a:blip r:embed="rId6" cstate="print"/>
          <a:srcRect/>
          <a:stretch>
            <a:fillRect/>
          </a:stretch>
        </p:blipFill>
        <p:spPr bwMode="auto">
          <a:xfrm>
            <a:off x="7924800" y="2514600"/>
            <a:ext cx="2438400" cy="1633538"/>
          </a:xfrm>
          <a:prstGeom prst="rect">
            <a:avLst/>
          </a:prstGeom>
          <a:noFill/>
          <a:ln w="9525">
            <a:noFill/>
            <a:miter lim="800000"/>
            <a:headEnd/>
            <a:tailEnd/>
          </a:ln>
        </p:spPr>
      </p:pic>
      <p:pic>
        <p:nvPicPr>
          <p:cNvPr id="48136" name="Picture 14" descr="http://2.bp.blogspot.com/_jZHHRfnq9F8/TPu83ZWgZOI/AAAAAAAAMCI/WiqigkWw1Os/s1600/Macaw+Care.jpg"/>
          <p:cNvPicPr>
            <a:picLocks noChangeAspect="1" noChangeArrowheads="1"/>
          </p:cNvPicPr>
          <p:nvPr/>
        </p:nvPicPr>
        <p:blipFill>
          <a:blip r:embed="rId7" cstate="print"/>
          <a:srcRect/>
          <a:stretch>
            <a:fillRect/>
          </a:stretch>
        </p:blipFill>
        <p:spPr bwMode="auto">
          <a:xfrm>
            <a:off x="2514601" y="4343400"/>
            <a:ext cx="2517775" cy="1885950"/>
          </a:xfrm>
          <a:prstGeom prst="rect">
            <a:avLst/>
          </a:prstGeom>
          <a:noFill/>
          <a:ln w="9525">
            <a:noFill/>
            <a:miter lim="800000"/>
            <a:headEnd/>
            <a:tailEnd/>
          </a:ln>
        </p:spPr>
      </p:pic>
    </p:spTree>
    <p:extLst>
      <p:ext uri="{BB962C8B-B14F-4D97-AF65-F5344CB8AC3E}">
        <p14:creationId xmlns:p14="http://schemas.microsoft.com/office/powerpoint/2010/main" val="3859670644"/>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2"/>
          <p:cNvSpPr>
            <a:spLocks noGrp="1" noChangeArrowheads="1"/>
          </p:cNvSpPr>
          <p:nvPr>
            <p:ph type="title"/>
          </p:nvPr>
        </p:nvSpPr>
        <p:spPr>
          <a:xfrm>
            <a:off x="2209800" y="152400"/>
            <a:ext cx="7772400" cy="1143000"/>
          </a:xfrm>
        </p:spPr>
        <p:txBody>
          <a:bodyPr/>
          <a:lstStyle/>
          <a:p>
            <a:pPr eaLnBrk="1" hangingPunct="1">
              <a:defRPr/>
            </a:pPr>
            <a:r>
              <a:rPr lang="en-US" b="1" dirty="0" smtClean="0">
                <a:ln w="17780" cmpd="sng">
                  <a:solidFill>
                    <a:srgbClr val="FFFFFF"/>
                  </a:solidFill>
                  <a:prstDash val="solid"/>
                  <a:miter lim="800000"/>
                </a:ln>
                <a:gradFill rotWithShape="1">
                  <a:gsLst>
                    <a:gs pos="0">
                      <a:srgbClr val="000000">
                        <a:tint val="92000"/>
                        <a:shade val="100000"/>
                        <a:satMod val="150000"/>
                      </a:srgbClr>
                    </a:gs>
                    <a:gs pos="49000">
                      <a:srgbClr val="000000">
                        <a:tint val="89000"/>
                        <a:shade val="90000"/>
                        <a:satMod val="150000"/>
                      </a:srgbClr>
                    </a:gs>
                    <a:gs pos="50000">
                      <a:srgbClr val="000000">
                        <a:tint val="100000"/>
                        <a:shade val="75000"/>
                        <a:satMod val="150000"/>
                      </a:srgbClr>
                    </a:gs>
                    <a:gs pos="95000">
                      <a:srgbClr val="000000">
                        <a:shade val="47000"/>
                        <a:satMod val="150000"/>
                      </a:srgbClr>
                    </a:gs>
                    <a:gs pos="100000">
                      <a:srgbClr val="000000">
                        <a:shade val="39000"/>
                        <a:satMod val="150000"/>
                      </a:srgbClr>
                    </a:gs>
                  </a:gsLst>
                  <a:lin ang="5400000"/>
                </a:gradFill>
                <a:effectLst>
                  <a:outerShdw blurRad="50800" algn="tl" rotWithShape="0">
                    <a:srgbClr val="000000"/>
                  </a:outerShdw>
                </a:effectLst>
                <a:latin typeface="Comic Sans MS" pitchFamily="66" charset="0"/>
              </a:rPr>
              <a:t>Natural Selection in Action</a:t>
            </a:r>
          </a:p>
        </p:txBody>
      </p:sp>
      <p:sp>
        <p:nvSpPr>
          <p:cNvPr id="49155" name="Rectangle 3"/>
          <p:cNvSpPr>
            <a:spLocks noGrp="1" noChangeArrowheads="1"/>
          </p:cNvSpPr>
          <p:nvPr>
            <p:ph type="body" sz="half" idx="1"/>
          </p:nvPr>
        </p:nvSpPr>
        <p:spPr bwMode="auto">
          <a:xfrm>
            <a:off x="1752600" y="1981200"/>
            <a:ext cx="8153400" cy="4114800"/>
          </a:xfrm>
          <a:noFill/>
          <a:ln>
            <a:miter lim="800000"/>
            <a:headEnd/>
            <a:tailEnd/>
          </a:ln>
        </p:spPr>
        <p:txBody>
          <a:bodyPr vert="horz" wrap="square" lIns="91440" tIns="45720" rIns="91440" bIns="45720" numCol="1" rtlCol="0" anchor="t" anchorCtr="0" compatLnSpc="1">
            <a:prstTxWarp prst="textNoShape">
              <a:avLst/>
            </a:prstTxWarp>
            <a:normAutofit/>
          </a:bodyPr>
          <a:lstStyle/>
          <a:p>
            <a:pPr eaLnBrk="1" hangingPunct="1"/>
            <a:r>
              <a:rPr lang="en-US">
                <a:solidFill>
                  <a:schemeClr val="tx2"/>
                </a:solidFill>
                <a:latin typeface="Comic Sans MS" pitchFamily="66" charset="0"/>
              </a:rPr>
              <a:t>Eye spots</a:t>
            </a:r>
          </a:p>
          <a:p>
            <a:pPr eaLnBrk="1" hangingPunct="1"/>
            <a:endParaRPr lang="en-US"/>
          </a:p>
        </p:txBody>
      </p:sp>
      <p:pic>
        <p:nvPicPr>
          <p:cNvPr id="49156" name="Picture 12"/>
          <p:cNvPicPr>
            <a:picLocks noChangeAspect="1" noChangeArrowheads="1"/>
          </p:cNvPicPr>
          <p:nvPr/>
        </p:nvPicPr>
        <p:blipFill>
          <a:blip r:embed="rId3" cstate="print"/>
          <a:srcRect/>
          <a:stretch>
            <a:fillRect/>
          </a:stretch>
        </p:blipFill>
        <p:spPr bwMode="auto">
          <a:xfrm>
            <a:off x="1524000" y="2773363"/>
            <a:ext cx="3195638" cy="3200400"/>
          </a:xfrm>
          <a:prstGeom prst="rect">
            <a:avLst/>
          </a:prstGeom>
          <a:noFill/>
          <a:ln w="9525">
            <a:noFill/>
            <a:miter lim="800000"/>
            <a:headEnd/>
            <a:tailEnd/>
          </a:ln>
        </p:spPr>
      </p:pic>
      <p:pic>
        <p:nvPicPr>
          <p:cNvPr id="49157" name="Picture 2" descr="http://io.uwinnipeg.ca/~simmons/16cm05/1116/images/iomoth.jpg"/>
          <p:cNvPicPr>
            <a:picLocks noChangeAspect="1" noChangeArrowheads="1"/>
          </p:cNvPicPr>
          <p:nvPr/>
        </p:nvPicPr>
        <p:blipFill>
          <a:blip r:embed="rId4" cstate="print"/>
          <a:srcRect/>
          <a:stretch>
            <a:fillRect/>
          </a:stretch>
        </p:blipFill>
        <p:spPr bwMode="auto">
          <a:xfrm>
            <a:off x="8153400" y="4648200"/>
            <a:ext cx="1905000" cy="1524000"/>
          </a:xfrm>
          <a:prstGeom prst="rect">
            <a:avLst/>
          </a:prstGeom>
          <a:noFill/>
          <a:ln w="9525">
            <a:noFill/>
            <a:miter lim="800000"/>
            <a:headEnd/>
            <a:tailEnd/>
          </a:ln>
        </p:spPr>
      </p:pic>
      <p:pic>
        <p:nvPicPr>
          <p:cNvPr id="49158" name="Picture 4" descr="http://www.dkimages.com/discover/previews/977/50492701.JPG"/>
          <p:cNvPicPr>
            <a:picLocks noChangeAspect="1" noChangeArrowheads="1"/>
          </p:cNvPicPr>
          <p:nvPr/>
        </p:nvPicPr>
        <p:blipFill>
          <a:blip r:embed="rId5" cstate="print"/>
          <a:srcRect/>
          <a:stretch>
            <a:fillRect/>
          </a:stretch>
        </p:blipFill>
        <p:spPr bwMode="auto">
          <a:xfrm>
            <a:off x="4070351" y="3038476"/>
            <a:ext cx="3438525" cy="3819525"/>
          </a:xfrm>
          <a:prstGeom prst="rect">
            <a:avLst/>
          </a:prstGeom>
          <a:noFill/>
          <a:ln w="9525">
            <a:noFill/>
            <a:miter lim="800000"/>
            <a:headEnd/>
            <a:tailEnd/>
          </a:ln>
        </p:spPr>
      </p:pic>
      <p:pic>
        <p:nvPicPr>
          <p:cNvPr id="49159" name="Picture 6" descr="http://pro.corbis.com/images/42-19880380.jpg?size=67&amp;uid=%7B8F364CD3-BA7C-4A44-8F09-735C3E2298A2%7D"/>
          <p:cNvPicPr>
            <a:picLocks noChangeAspect="1" noChangeArrowheads="1"/>
          </p:cNvPicPr>
          <p:nvPr/>
        </p:nvPicPr>
        <p:blipFill>
          <a:blip r:embed="rId6" cstate="print"/>
          <a:srcRect l="8749" t="17561" r="8749"/>
          <a:stretch>
            <a:fillRect/>
          </a:stretch>
        </p:blipFill>
        <p:spPr bwMode="auto">
          <a:xfrm>
            <a:off x="6477000" y="1295400"/>
            <a:ext cx="3962400" cy="2647950"/>
          </a:xfrm>
          <a:prstGeom prst="rect">
            <a:avLst/>
          </a:prstGeom>
          <a:noFill/>
          <a:ln w="9525">
            <a:noFill/>
            <a:miter lim="800000"/>
            <a:headEnd/>
            <a:tailEnd/>
          </a:ln>
        </p:spPr>
      </p:pic>
    </p:spTree>
    <p:extLst>
      <p:ext uri="{BB962C8B-B14F-4D97-AF65-F5344CB8AC3E}">
        <p14:creationId xmlns:p14="http://schemas.microsoft.com/office/powerpoint/2010/main" val="55685725"/>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a:xfrm>
            <a:off x="-254833" y="363512"/>
            <a:ext cx="7772400" cy="1143000"/>
          </a:xfrm>
        </p:spPr>
        <p:txBody>
          <a:bodyPr>
            <a:normAutofit fontScale="90000"/>
            <a:scene3d>
              <a:camera prst="isometricTopUp"/>
              <a:lightRig rig="threePt" dir="t"/>
            </a:scene3d>
          </a:bodyPr>
          <a:lstStyle/>
          <a:p>
            <a:pPr eaLnBrk="1" hangingPunct="1">
              <a:defRPr/>
            </a:pPr>
            <a:r>
              <a:rPr lang="en-US" sz="7200" b="1" dirty="0">
                <a:ln>
                  <a:solidFill>
                    <a:srgbClr val="FF0000"/>
                  </a:solidFill>
                </a:ln>
                <a:effectLst>
                  <a:outerShdw blurRad="60007" dist="200025" dir="15000000" sy="30000" kx="-1800000" algn="bl" rotWithShape="0">
                    <a:prstClr val="black">
                      <a:alpha val="32000"/>
                    </a:prstClr>
                  </a:outerShdw>
                </a:effectLst>
                <a:latin typeface="Comic Sans MS" pitchFamily="66" charset="0"/>
                <a:cs typeface="Times New Roman" pitchFamily="18" charset="0"/>
              </a:rPr>
              <a:t>Evolution</a:t>
            </a:r>
            <a:r>
              <a:rPr lang="en-US" b="1" dirty="0" smtClean="0">
                <a:solidFill>
                  <a:srgbClr val="000080"/>
                </a:solidFill>
                <a:cs typeface="Times New Roman" pitchFamily="18" charset="0"/>
              </a:rPr>
              <a:t/>
            </a:r>
            <a:br>
              <a:rPr lang="en-US" b="1" dirty="0" smtClean="0">
                <a:solidFill>
                  <a:srgbClr val="000080"/>
                </a:solidFill>
                <a:cs typeface="Times New Roman" pitchFamily="18" charset="0"/>
              </a:rPr>
            </a:br>
            <a:r>
              <a:rPr lang="en-US" dirty="0" smtClean="0"/>
              <a:t/>
            </a:r>
            <a:br>
              <a:rPr lang="en-US" dirty="0" smtClean="0"/>
            </a:br>
            <a:endParaRPr lang="en-US" dirty="0" smtClean="0"/>
          </a:p>
        </p:txBody>
      </p:sp>
      <p:sp>
        <p:nvSpPr>
          <p:cNvPr id="29699" name="Rectangle 3"/>
          <p:cNvSpPr>
            <a:spLocks noGrp="1" noChangeArrowheads="1"/>
          </p:cNvSpPr>
          <p:nvPr>
            <p:ph type="body" idx="1"/>
          </p:nvPr>
        </p:nvSpPr>
        <p:spPr bwMode="auto">
          <a:xfrm>
            <a:off x="1295400" y="1295400"/>
            <a:ext cx="9372600" cy="4114800"/>
          </a:xfrm>
          <a:noFill/>
          <a:ln>
            <a:miter lim="800000"/>
            <a:headEnd/>
            <a:tailEnd/>
          </a:ln>
        </p:spPr>
        <p:txBody>
          <a:bodyPr vert="horz" wrap="square" lIns="91440" tIns="45720" rIns="91440" bIns="45720" numCol="1" rtlCol="0" anchor="t" anchorCtr="0" compatLnSpc="1">
            <a:prstTxWarp prst="textNoShape">
              <a:avLst/>
            </a:prstTxWarp>
            <a:normAutofit lnSpcReduction="10000"/>
          </a:bodyPr>
          <a:lstStyle/>
          <a:p>
            <a:pPr marL="533400" indent="-533400">
              <a:buNone/>
            </a:pPr>
            <a:r>
              <a:rPr lang="en-US" sz="2400" dirty="0">
                <a:latin typeface="Comic Sans MS" pitchFamily="66" charset="0"/>
                <a:cs typeface="Times New Roman" pitchFamily="18" charset="0"/>
              </a:rPr>
              <a:t>                                    Things to remember:</a:t>
            </a:r>
          </a:p>
          <a:p>
            <a:pPr marL="533400" indent="-533400">
              <a:buFontTx/>
              <a:buAutoNum type="arabicPeriod"/>
            </a:pPr>
            <a:endParaRPr lang="en-US" sz="2400" b="1" dirty="0">
              <a:solidFill>
                <a:schemeClr val="tx2"/>
              </a:solidFill>
              <a:latin typeface="Comic Sans MS" pitchFamily="66" charset="0"/>
              <a:cs typeface="Times New Roman" pitchFamily="18" charset="0"/>
            </a:endParaRPr>
          </a:p>
          <a:p>
            <a:pPr marL="533400" indent="-533400">
              <a:buNone/>
            </a:pPr>
            <a:r>
              <a:rPr lang="en-US" sz="2400" b="1" dirty="0">
                <a:solidFill>
                  <a:schemeClr val="tx2"/>
                </a:solidFill>
                <a:latin typeface="Comic Sans MS" pitchFamily="66" charset="0"/>
                <a:cs typeface="Times New Roman" pitchFamily="18" charset="0"/>
              </a:rPr>
              <a:t/>
            </a:r>
            <a:br>
              <a:rPr lang="en-US" sz="2400" b="1" dirty="0">
                <a:solidFill>
                  <a:schemeClr val="tx2"/>
                </a:solidFill>
                <a:latin typeface="Comic Sans MS" pitchFamily="66" charset="0"/>
                <a:cs typeface="Times New Roman" pitchFamily="18" charset="0"/>
              </a:rPr>
            </a:br>
            <a:r>
              <a:rPr lang="en-US" sz="2400" b="1" dirty="0">
                <a:solidFill>
                  <a:schemeClr val="tx2"/>
                </a:solidFill>
                <a:latin typeface="Comic Sans MS" pitchFamily="66" charset="0"/>
                <a:cs typeface="Times New Roman" pitchFamily="18" charset="0"/>
              </a:rPr>
              <a:t>a.  </a:t>
            </a:r>
            <a:r>
              <a:rPr lang="en-US" sz="2400" b="1" dirty="0">
                <a:solidFill>
                  <a:schemeClr val="tx2"/>
                </a:solidFill>
                <a:latin typeface="Comic Sans MS" pitchFamily="66" charset="0"/>
                <a:cs typeface="Times New Roman" pitchFamily="18" charset="0"/>
              </a:rPr>
              <a:t>Populations </a:t>
            </a:r>
            <a:r>
              <a:rPr lang="en-US" sz="2400" b="1" dirty="0">
                <a:solidFill>
                  <a:schemeClr val="tx2"/>
                </a:solidFill>
                <a:latin typeface="Comic Sans MS" pitchFamily="66" charset="0"/>
                <a:cs typeface="Times New Roman" pitchFamily="18" charset="0"/>
              </a:rPr>
              <a:t>evolve, not individuals.</a:t>
            </a:r>
          </a:p>
          <a:p>
            <a:pPr marL="533400" indent="-533400">
              <a:buNone/>
            </a:pPr>
            <a:r>
              <a:rPr lang="en-US" sz="2400" b="1" dirty="0">
                <a:solidFill>
                  <a:schemeClr val="tx2"/>
                </a:solidFill>
                <a:latin typeface="Comic Sans MS" pitchFamily="66" charset="0"/>
                <a:cs typeface="Times New Roman" pitchFamily="18" charset="0"/>
              </a:rPr>
              <a:t/>
            </a:r>
            <a:br>
              <a:rPr lang="en-US" sz="2400" b="1" dirty="0">
                <a:solidFill>
                  <a:schemeClr val="tx2"/>
                </a:solidFill>
                <a:latin typeface="Comic Sans MS" pitchFamily="66" charset="0"/>
                <a:cs typeface="Times New Roman" pitchFamily="18" charset="0"/>
              </a:rPr>
            </a:br>
            <a:r>
              <a:rPr lang="en-US" sz="2400" b="1" dirty="0">
                <a:solidFill>
                  <a:schemeClr val="tx2"/>
                </a:solidFill>
                <a:latin typeface="Comic Sans MS" pitchFamily="66" charset="0"/>
                <a:cs typeface="Times New Roman" pitchFamily="18" charset="0"/>
              </a:rPr>
              <a:t>b.  Natural selection is the mechanism of evolution.</a:t>
            </a:r>
          </a:p>
          <a:p>
            <a:pPr marL="533400" indent="-533400">
              <a:buNone/>
            </a:pPr>
            <a:r>
              <a:rPr lang="en-US" sz="2400" b="1" dirty="0">
                <a:solidFill>
                  <a:schemeClr val="tx2"/>
                </a:solidFill>
                <a:latin typeface="Comic Sans MS" pitchFamily="66" charset="0"/>
                <a:cs typeface="Times New Roman" pitchFamily="18" charset="0"/>
              </a:rPr>
              <a:t/>
            </a:r>
            <a:br>
              <a:rPr lang="en-US" sz="2400" b="1" dirty="0">
                <a:solidFill>
                  <a:schemeClr val="tx2"/>
                </a:solidFill>
                <a:latin typeface="Comic Sans MS" pitchFamily="66" charset="0"/>
                <a:cs typeface="Times New Roman" pitchFamily="18" charset="0"/>
              </a:rPr>
            </a:br>
            <a:r>
              <a:rPr lang="en-US" sz="2400" b="1" dirty="0">
                <a:solidFill>
                  <a:schemeClr val="tx2"/>
                </a:solidFill>
                <a:latin typeface="Comic Sans MS" pitchFamily="66" charset="0"/>
                <a:cs typeface="Times New Roman" pitchFamily="18" charset="0"/>
              </a:rPr>
              <a:t>c.  Evolution occurs by chance (NOT GOAL ORIENTED).</a:t>
            </a:r>
          </a:p>
          <a:p>
            <a:pPr marL="533400" indent="-533400">
              <a:buNone/>
            </a:pPr>
            <a:endParaRPr lang="en-US" sz="2400" b="1" dirty="0">
              <a:solidFill>
                <a:schemeClr val="tx2"/>
              </a:solidFill>
              <a:latin typeface="Comic Sans MS" pitchFamily="66" charset="0"/>
              <a:cs typeface="Times New Roman" pitchFamily="18" charset="0"/>
            </a:endParaRPr>
          </a:p>
          <a:p>
            <a:pPr marL="533400" indent="-533400">
              <a:buNone/>
            </a:pPr>
            <a:r>
              <a:rPr lang="en-US" sz="2400" b="1" dirty="0">
                <a:solidFill>
                  <a:schemeClr val="tx2"/>
                </a:solidFill>
                <a:latin typeface="Comic Sans MS" pitchFamily="66" charset="0"/>
                <a:cs typeface="Times New Roman" pitchFamily="18" charset="0"/>
              </a:rPr>
              <a:t>	</a:t>
            </a:r>
            <a:r>
              <a:rPr lang="en-US" sz="2400" b="1" dirty="0">
                <a:solidFill>
                  <a:schemeClr val="tx2"/>
                </a:solidFill>
                <a:latin typeface="Comic Sans MS" pitchFamily="66" charset="0"/>
                <a:cs typeface="Times New Roman" pitchFamily="18" charset="0"/>
              </a:rPr>
              <a:t>d.  Organisms are born with adaptations, they can’t adapt because they need or want to</a:t>
            </a:r>
          </a:p>
          <a:p>
            <a:pPr marL="533400" indent="-533400">
              <a:buNone/>
            </a:pPr>
            <a:endParaRPr lang="en-US" sz="2400" b="1" dirty="0">
              <a:solidFill>
                <a:schemeClr val="tx2"/>
              </a:solidFill>
              <a:latin typeface="Comic Sans MS" pitchFamily="66" charset="0"/>
            </a:endParaRPr>
          </a:p>
          <a:p>
            <a:pPr marL="533400" indent="-533400"/>
            <a:endParaRPr lang="en-US" sz="2400" dirty="0">
              <a:latin typeface="Comic Sans MS" pitchFamily="66" charset="0"/>
            </a:endParaRPr>
          </a:p>
        </p:txBody>
      </p:sp>
    </p:spTree>
    <p:extLst>
      <p:ext uri="{BB962C8B-B14F-4D97-AF65-F5344CB8AC3E}">
        <p14:creationId xmlns:p14="http://schemas.microsoft.com/office/powerpoint/2010/main" val="4241943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9699">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9699">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9699">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9699">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descr="Darwin's Voyage"/>
          <p:cNvPicPr>
            <a:picLocks noChangeAspect="1" noChangeArrowheads="1"/>
          </p:cNvPicPr>
          <p:nvPr/>
        </p:nvPicPr>
        <p:blipFill>
          <a:blip r:embed="rId2" cstate="print"/>
          <a:srcRect/>
          <a:stretch>
            <a:fillRect/>
          </a:stretch>
        </p:blipFill>
        <p:spPr bwMode="auto">
          <a:xfrm>
            <a:off x="1966913" y="1385889"/>
            <a:ext cx="8305800" cy="3952875"/>
          </a:xfrm>
          <a:prstGeom prst="rect">
            <a:avLst/>
          </a:prstGeom>
          <a:noFill/>
          <a:ln w="9525">
            <a:noFill/>
            <a:miter lim="800000"/>
            <a:headEnd/>
            <a:tailEnd/>
          </a:ln>
        </p:spPr>
      </p:pic>
      <p:pic>
        <p:nvPicPr>
          <p:cNvPr id="53251" name="Picture 3" descr="bd06361_"/>
          <p:cNvPicPr>
            <a:picLocks noChangeAspect="1" noChangeArrowheads="1"/>
          </p:cNvPicPr>
          <p:nvPr/>
        </p:nvPicPr>
        <p:blipFill>
          <a:blip r:embed="rId3" cstate="print"/>
          <a:srcRect/>
          <a:stretch>
            <a:fillRect/>
          </a:stretch>
        </p:blipFill>
        <p:spPr bwMode="auto">
          <a:xfrm>
            <a:off x="6042025" y="1855788"/>
            <a:ext cx="387350" cy="412750"/>
          </a:xfrm>
          <a:prstGeom prst="rect">
            <a:avLst/>
          </a:prstGeom>
          <a:noFill/>
          <a:ln w="9525">
            <a:noFill/>
            <a:miter lim="800000"/>
            <a:headEnd/>
            <a:tailEnd/>
          </a:ln>
        </p:spPr>
      </p:pic>
      <p:pic>
        <p:nvPicPr>
          <p:cNvPr id="53252" name="Picture 4" descr="bd06361_"/>
          <p:cNvPicPr>
            <a:picLocks noChangeAspect="1" noChangeArrowheads="1"/>
          </p:cNvPicPr>
          <p:nvPr/>
        </p:nvPicPr>
        <p:blipFill>
          <a:blip r:embed="rId3" cstate="print"/>
          <a:srcRect/>
          <a:stretch>
            <a:fillRect/>
          </a:stretch>
        </p:blipFill>
        <p:spPr bwMode="auto">
          <a:xfrm>
            <a:off x="5862638" y="2411413"/>
            <a:ext cx="387350" cy="412750"/>
          </a:xfrm>
          <a:prstGeom prst="rect">
            <a:avLst/>
          </a:prstGeom>
          <a:noFill/>
          <a:ln w="9525">
            <a:noFill/>
            <a:miter lim="800000"/>
            <a:headEnd/>
            <a:tailEnd/>
          </a:ln>
        </p:spPr>
      </p:pic>
      <p:pic>
        <p:nvPicPr>
          <p:cNvPr id="53253" name="Picture 5" descr="bd06361_"/>
          <p:cNvPicPr>
            <a:picLocks noChangeAspect="1" noChangeArrowheads="1"/>
          </p:cNvPicPr>
          <p:nvPr/>
        </p:nvPicPr>
        <p:blipFill>
          <a:blip r:embed="rId3" cstate="print"/>
          <a:srcRect/>
          <a:stretch>
            <a:fillRect/>
          </a:stretch>
        </p:blipFill>
        <p:spPr bwMode="auto">
          <a:xfrm>
            <a:off x="5640388" y="2792413"/>
            <a:ext cx="387350" cy="412750"/>
          </a:xfrm>
          <a:prstGeom prst="rect">
            <a:avLst/>
          </a:prstGeom>
          <a:noFill/>
          <a:ln w="9525">
            <a:noFill/>
            <a:miter lim="800000"/>
            <a:headEnd/>
            <a:tailEnd/>
          </a:ln>
        </p:spPr>
      </p:pic>
      <p:pic>
        <p:nvPicPr>
          <p:cNvPr id="53254" name="Picture 6" descr="bd06361_"/>
          <p:cNvPicPr>
            <a:picLocks noChangeAspect="1" noChangeArrowheads="1"/>
          </p:cNvPicPr>
          <p:nvPr/>
        </p:nvPicPr>
        <p:blipFill>
          <a:blip r:embed="rId3" cstate="print"/>
          <a:srcRect/>
          <a:stretch>
            <a:fillRect/>
          </a:stretch>
        </p:blipFill>
        <p:spPr bwMode="auto">
          <a:xfrm>
            <a:off x="5564188" y="3173413"/>
            <a:ext cx="387350" cy="412750"/>
          </a:xfrm>
          <a:prstGeom prst="rect">
            <a:avLst/>
          </a:prstGeom>
          <a:noFill/>
          <a:ln w="9525">
            <a:noFill/>
            <a:miter lim="800000"/>
            <a:headEnd/>
            <a:tailEnd/>
          </a:ln>
        </p:spPr>
      </p:pic>
      <p:pic>
        <p:nvPicPr>
          <p:cNvPr id="53255" name="Picture 7" descr="bd06361_"/>
          <p:cNvPicPr>
            <a:picLocks noChangeAspect="1" noChangeArrowheads="1"/>
          </p:cNvPicPr>
          <p:nvPr/>
        </p:nvPicPr>
        <p:blipFill>
          <a:blip r:embed="rId3" cstate="print"/>
          <a:srcRect/>
          <a:stretch>
            <a:fillRect/>
          </a:stretch>
        </p:blipFill>
        <p:spPr bwMode="auto">
          <a:xfrm>
            <a:off x="5411788" y="3554413"/>
            <a:ext cx="387350" cy="412750"/>
          </a:xfrm>
          <a:prstGeom prst="rect">
            <a:avLst/>
          </a:prstGeom>
          <a:noFill/>
          <a:ln w="9525">
            <a:noFill/>
            <a:miter lim="800000"/>
            <a:headEnd/>
            <a:tailEnd/>
          </a:ln>
        </p:spPr>
      </p:pic>
      <p:pic>
        <p:nvPicPr>
          <p:cNvPr id="53256" name="Picture 8" descr="bd06361_"/>
          <p:cNvPicPr>
            <a:picLocks noChangeAspect="1" noChangeArrowheads="1"/>
          </p:cNvPicPr>
          <p:nvPr/>
        </p:nvPicPr>
        <p:blipFill>
          <a:blip r:embed="rId3" cstate="print"/>
          <a:srcRect/>
          <a:stretch>
            <a:fillRect/>
          </a:stretch>
        </p:blipFill>
        <p:spPr bwMode="auto">
          <a:xfrm>
            <a:off x="5183188" y="3814763"/>
            <a:ext cx="387350" cy="412750"/>
          </a:xfrm>
          <a:prstGeom prst="rect">
            <a:avLst/>
          </a:prstGeom>
          <a:noFill/>
          <a:ln w="9525">
            <a:noFill/>
            <a:miter lim="800000"/>
            <a:headEnd/>
            <a:tailEnd/>
          </a:ln>
        </p:spPr>
      </p:pic>
      <p:pic>
        <p:nvPicPr>
          <p:cNvPr id="53257" name="Picture 9" descr="bd06361_"/>
          <p:cNvPicPr>
            <a:picLocks noChangeAspect="1" noChangeArrowheads="1"/>
          </p:cNvPicPr>
          <p:nvPr/>
        </p:nvPicPr>
        <p:blipFill>
          <a:blip r:embed="rId3" cstate="print"/>
          <a:srcRect/>
          <a:stretch>
            <a:fillRect/>
          </a:stretch>
        </p:blipFill>
        <p:spPr bwMode="auto">
          <a:xfrm>
            <a:off x="5030788" y="4119563"/>
            <a:ext cx="387350" cy="412750"/>
          </a:xfrm>
          <a:prstGeom prst="rect">
            <a:avLst/>
          </a:prstGeom>
          <a:noFill/>
          <a:ln w="9525">
            <a:noFill/>
            <a:miter lim="800000"/>
            <a:headEnd/>
            <a:tailEnd/>
          </a:ln>
        </p:spPr>
      </p:pic>
      <p:pic>
        <p:nvPicPr>
          <p:cNvPr id="53258" name="Picture 10" descr="bd06361_"/>
          <p:cNvPicPr>
            <a:picLocks noChangeAspect="1" noChangeArrowheads="1"/>
          </p:cNvPicPr>
          <p:nvPr/>
        </p:nvPicPr>
        <p:blipFill>
          <a:blip r:embed="rId3" cstate="print"/>
          <a:srcRect/>
          <a:stretch>
            <a:fillRect/>
          </a:stretch>
        </p:blipFill>
        <p:spPr bwMode="auto">
          <a:xfrm>
            <a:off x="4878388" y="4392613"/>
            <a:ext cx="387350" cy="412750"/>
          </a:xfrm>
          <a:prstGeom prst="rect">
            <a:avLst/>
          </a:prstGeom>
          <a:noFill/>
          <a:ln w="9525">
            <a:noFill/>
            <a:miter lim="800000"/>
            <a:headEnd/>
            <a:tailEnd/>
          </a:ln>
        </p:spPr>
      </p:pic>
      <p:pic>
        <p:nvPicPr>
          <p:cNvPr id="53259" name="Picture 11" descr="bd06361_"/>
          <p:cNvPicPr>
            <a:picLocks noChangeAspect="1" noChangeArrowheads="1"/>
          </p:cNvPicPr>
          <p:nvPr/>
        </p:nvPicPr>
        <p:blipFill>
          <a:blip r:embed="rId3" cstate="print"/>
          <a:srcRect/>
          <a:stretch>
            <a:fillRect/>
          </a:stretch>
        </p:blipFill>
        <p:spPr bwMode="auto">
          <a:xfrm>
            <a:off x="4725988" y="4729163"/>
            <a:ext cx="387350" cy="412750"/>
          </a:xfrm>
          <a:prstGeom prst="rect">
            <a:avLst/>
          </a:prstGeom>
          <a:noFill/>
          <a:ln w="9525">
            <a:noFill/>
            <a:miter lim="800000"/>
            <a:headEnd/>
            <a:tailEnd/>
          </a:ln>
        </p:spPr>
      </p:pic>
      <p:pic>
        <p:nvPicPr>
          <p:cNvPr id="53260" name="Picture 12" descr="bd06361_"/>
          <p:cNvPicPr>
            <a:picLocks noChangeAspect="1" noChangeArrowheads="1"/>
          </p:cNvPicPr>
          <p:nvPr/>
        </p:nvPicPr>
        <p:blipFill>
          <a:blip r:embed="rId3" cstate="print"/>
          <a:srcRect/>
          <a:stretch>
            <a:fillRect/>
          </a:stretch>
        </p:blipFill>
        <p:spPr bwMode="auto">
          <a:xfrm>
            <a:off x="4497388" y="4424363"/>
            <a:ext cx="387350" cy="412750"/>
          </a:xfrm>
          <a:prstGeom prst="rect">
            <a:avLst/>
          </a:prstGeom>
          <a:noFill/>
          <a:ln w="9525">
            <a:noFill/>
            <a:miter lim="800000"/>
            <a:headEnd/>
            <a:tailEnd/>
          </a:ln>
        </p:spPr>
      </p:pic>
      <p:pic>
        <p:nvPicPr>
          <p:cNvPr id="53261" name="Picture 13" descr="bd06361_"/>
          <p:cNvPicPr>
            <a:picLocks noChangeAspect="1" noChangeArrowheads="1"/>
          </p:cNvPicPr>
          <p:nvPr/>
        </p:nvPicPr>
        <p:blipFill>
          <a:blip r:embed="rId3" cstate="print"/>
          <a:srcRect/>
          <a:stretch>
            <a:fillRect/>
          </a:stretch>
        </p:blipFill>
        <p:spPr bwMode="auto">
          <a:xfrm>
            <a:off x="4497388" y="4043363"/>
            <a:ext cx="387350" cy="412750"/>
          </a:xfrm>
          <a:prstGeom prst="rect">
            <a:avLst/>
          </a:prstGeom>
          <a:noFill/>
          <a:ln w="9525">
            <a:noFill/>
            <a:miter lim="800000"/>
            <a:headEnd/>
            <a:tailEnd/>
          </a:ln>
        </p:spPr>
      </p:pic>
      <p:pic>
        <p:nvPicPr>
          <p:cNvPr id="53262" name="Picture 14" descr="bd06361_"/>
          <p:cNvPicPr>
            <a:picLocks noChangeAspect="1" noChangeArrowheads="1"/>
          </p:cNvPicPr>
          <p:nvPr/>
        </p:nvPicPr>
        <p:blipFill>
          <a:blip r:embed="rId3" cstate="print"/>
          <a:srcRect/>
          <a:stretch>
            <a:fillRect/>
          </a:stretch>
        </p:blipFill>
        <p:spPr bwMode="auto">
          <a:xfrm>
            <a:off x="4573588" y="3738563"/>
            <a:ext cx="387350" cy="412750"/>
          </a:xfrm>
          <a:prstGeom prst="rect">
            <a:avLst/>
          </a:prstGeom>
          <a:noFill/>
          <a:ln w="9525">
            <a:noFill/>
            <a:miter lim="800000"/>
            <a:headEnd/>
            <a:tailEnd/>
          </a:ln>
        </p:spPr>
      </p:pic>
      <p:pic>
        <p:nvPicPr>
          <p:cNvPr id="53263" name="Picture 15" descr="bd06361_"/>
          <p:cNvPicPr>
            <a:picLocks noChangeAspect="1" noChangeArrowheads="1"/>
          </p:cNvPicPr>
          <p:nvPr/>
        </p:nvPicPr>
        <p:blipFill>
          <a:blip r:embed="rId3" cstate="print"/>
          <a:srcRect/>
          <a:stretch>
            <a:fillRect/>
          </a:stretch>
        </p:blipFill>
        <p:spPr bwMode="auto">
          <a:xfrm>
            <a:off x="4421188" y="3433763"/>
            <a:ext cx="387350" cy="412750"/>
          </a:xfrm>
          <a:prstGeom prst="rect">
            <a:avLst/>
          </a:prstGeom>
          <a:noFill/>
          <a:ln w="9525">
            <a:noFill/>
            <a:miter lim="800000"/>
            <a:headEnd/>
            <a:tailEnd/>
          </a:ln>
        </p:spPr>
      </p:pic>
      <p:pic>
        <p:nvPicPr>
          <p:cNvPr id="53264" name="Picture 16" descr="bd06361_"/>
          <p:cNvPicPr>
            <a:picLocks noChangeAspect="1" noChangeArrowheads="1"/>
          </p:cNvPicPr>
          <p:nvPr/>
        </p:nvPicPr>
        <p:blipFill>
          <a:blip r:embed="rId3" cstate="print"/>
          <a:srcRect/>
          <a:stretch>
            <a:fillRect/>
          </a:stretch>
        </p:blipFill>
        <p:spPr bwMode="auto">
          <a:xfrm>
            <a:off x="4192588" y="3173413"/>
            <a:ext cx="387350" cy="412750"/>
          </a:xfrm>
          <a:prstGeom prst="rect">
            <a:avLst/>
          </a:prstGeom>
          <a:noFill/>
          <a:ln w="9525">
            <a:noFill/>
            <a:miter lim="800000"/>
            <a:headEnd/>
            <a:tailEnd/>
          </a:ln>
        </p:spPr>
      </p:pic>
      <p:pic>
        <p:nvPicPr>
          <p:cNvPr id="53265" name="Picture 17" descr="bd06361_"/>
          <p:cNvPicPr>
            <a:picLocks noChangeAspect="1" noChangeArrowheads="1"/>
          </p:cNvPicPr>
          <p:nvPr/>
        </p:nvPicPr>
        <p:blipFill>
          <a:blip r:embed="rId3" cstate="print"/>
          <a:srcRect/>
          <a:stretch>
            <a:fillRect/>
          </a:stretch>
        </p:blipFill>
        <p:spPr bwMode="auto">
          <a:xfrm>
            <a:off x="3811588" y="3281363"/>
            <a:ext cx="387350" cy="412750"/>
          </a:xfrm>
          <a:prstGeom prst="rect">
            <a:avLst/>
          </a:prstGeom>
          <a:noFill/>
          <a:ln w="9525">
            <a:noFill/>
            <a:miter lim="800000"/>
            <a:headEnd/>
            <a:tailEnd/>
          </a:ln>
        </p:spPr>
      </p:pic>
      <p:pic>
        <p:nvPicPr>
          <p:cNvPr id="53266" name="Picture 18" descr="bd06361_"/>
          <p:cNvPicPr>
            <a:picLocks noChangeAspect="1" noChangeArrowheads="1"/>
          </p:cNvPicPr>
          <p:nvPr/>
        </p:nvPicPr>
        <p:blipFill>
          <a:blip r:embed="rId3" cstate="print"/>
          <a:srcRect/>
          <a:stretch>
            <a:fillRect/>
          </a:stretch>
        </p:blipFill>
        <p:spPr bwMode="auto">
          <a:xfrm>
            <a:off x="3424238" y="3357563"/>
            <a:ext cx="387350" cy="412750"/>
          </a:xfrm>
          <a:prstGeom prst="rect">
            <a:avLst/>
          </a:prstGeom>
          <a:noFill/>
          <a:ln w="9525">
            <a:noFill/>
            <a:miter lim="800000"/>
            <a:headEnd/>
            <a:tailEnd/>
          </a:ln>
        </p:spPr>
      </p:pic>
      <p:pic>
        <p:nvPicPr>
          <p:cNvPr id="53267" name="Picture 19" descr="bd06361_"/>
          <p:cNvPicPr>
            <a:picLocks noChangeAspect="1" noChangeArrowheads="1"/>
          </p:cNvPicPr>
          <p:nvPr/>
        </p:nvPicPr>
        <p:blipFill>
          <a:blip r:embed="rId3" cstate="print"/>
          <a:srcRect/>
          <a:stretch>
            <a:fillRect/>
          </a:stretch>
        </p:blipFill>
        <p:spPr bwMode="auto">
          <a:xfrm>
            <a:off x="3049588" y="3509963"/>
            <a:ext cx="387350" cy="412750"/>
          </a:xfrm>
          <a:prstGeom prst="rect">
            <a:avLst/>
          </a:prstGeom>
          <a:noFill/>
          <a:ln w="9525">
            <a:noFill/>
            <a:miter lim="800000"/>
            <a:headEnd/>
            <a:tailEnd/>
          </a:ln>
        </p:spPr>
      </p:pic>
      <p:pic>
        <p:nvPicPr>
          <p:cNvPr id="53268" name="Picture 20" descr="bd06361_"/>
          <p:cNvPicPr>
            <a:picLocks noChangeAspect="1" noChangeArrowheads="1"/>
          </p:cNvPicPr>
          <p:nvPr/>
        </p:nvPicPr>
        <p:blipFill>
          <a:blip r:embed="rId3" cstate="print"/>
          <a:srcRect/>
          <a:stretch>
            <a:fillRect/>
          </a:stretch>
        </p:blipFill>
        <p:spPr bwMode="auto">
          <a:xfrm>
            <a:off x="2592388" y="3586163"/>
            <a:ext cx="387350" cy="412750"/>
          </a:xfrm>
          <a:prstGeom prst="rect">
            <a:avLst/>
          </a:prstGeom>
          <a:noFill/>
          <a:ln w="9525">
            <a:noFill/>
            <a:miter lim="800000"/>
            <a:headEnd/>
            <a:tailEnd/>
          </a:ln>
        </p:spPr>
      </p:pic>
      <p:pic>
        <p:nvPicPr>
          <p:cNvPr id="53269" name="Picture 21" descr="bd06361_"/>
          <p:cNvPicPr>
            <a:picLocks noChangeAspect="1" noChangeArrowheads="1"/>
          </p:cNvPicPr>
          <p:nvPr/>
        </p:nvPicPr>
        <p:blipFill>
          <a:blip r:embed="rId3" cstate="print"/>
          <a:srcRect/>
          <a:stretch>
            <a:fillRect/>
          </a:stretch>
        </p:blipFill>
        <p:spPr bwMode="auto">
          <a:xfrm>
            <a:off x="2211388" y="3630613"/>
            <a:ext cx="387350" cy="412750"/>
          </a:xfrm>
          <a:prstGeom prst="rect">
            <a:avLst/>
          </a:prstGeom>
          <a:noFill/>
          <a:ln w="9525">
            <a:noFill/>
            <a:miter lim="800000"/>
            <a:headEnd/>
            <a:tailEnd/>
          </a:ln>
        </p:spPr>
      </p:pic>
      <p:pic>
        <p:nvPicPr>
          <p:cNvPr id="53270" name="Picture 22" descr="bd06361_"/>
          <p:cNvPicPr>
            <a:picLocks noChangeAspect="1" noChangeArrowheads="1"/>
          </p:cNvPicPr>
          <p:nvPr/>
        </p:nvPicPr>
        <p:blipFill>
          <a:blip r:embed="rId3" cstate="print"/>
          <a:srcRect/>
          <a:stretch>
            <a:fillRect/>
          </a:stretch>
        </p:blipFill>
        <p:spPr bwMode="auto">
          <a:xfrm>
            <a:off x="1754188" y="3662363"/>
            <a:ext cx="387350" cy="412750"/>
          </a:xfrm>
          <a:prstGeom prst="rect">
            <a:avLst/>
          </a:prstGeom>
          <a:noFill/>
          <a:ln w="9525">
            <a:noFill/>
            <a:miter lim="800000"/>
            <a:headEnd/>
            <a:tailEnd/>
          </a:ln>
        </p:spPr>
      </p:pic>
      <p:pic>
        <p:nvPicPr>
          <p:cNvPr id="53271" name="Picture 23" descr="bd06361_"/>
          <p:cNvPicPr>
            <a:picLocks noChangeAspect="1" noChangeArrowheads="1"/>
          </p:cNvPicPr>
          <p:nvPr/>
        </p:nvPicPr>
        <p:blipFill>
          <a:blip r:embed="rId3" cstate="print"/>
          <a:srcRect/>
          <a:stretch>
            <a:fillRect/>
          </a:stretch>
        </p:blipFill>
        <p:spPr bwMode="auto">
          <a:xfrm>
            <a:off x="10053638" y="3814763"/>
            <a:ext cx="387350" cy="412750"/>
          </a:xfrm>
          <a:prstGeom prst="rect">
            <a:avLst/>
          </a:prstGeom>
          <a:noFill/>
          <a:ln w="9525">
            <a:noFill/>
            <a:miter lim="800000"/>
            <a:headEnd/>
            <a:tailEnd/>
          </a:ln>
        </p:spPr>
      </p:pic>
      <p:pic>
        <p:nvPicPr>
          <p:cNvPr id="53272" name="Picture 24" descr="bd06361_"/>
          <p:cNvPicPr>
            <a:picLocks noChangeAspect="1" noChangeArrowheads="1"/>
          </p:cNvPicPr>
          <p:nvPr/>
        </p:nvPicPr>
        <p:blipFill>
          <a:blip r:embed="rId3" cstate="print"/>
          <a:srcRect/>
          <a:stretch>
            <a:fillRect/>
          </a:stretch>
        </p:blipFill>
        <p:spPr bwMode="auto">
          <a:xfrm>
            <a:off x="9831388" y="4087813"/>
            <a:ext cx="387350" cy="412750"/>
          </a:xfrm>
          <a:prstGeom prst="rect">
            <a:avLst/>
          </a:prstGeom>
          <a:noFill/>
          <a:ln w="9525">
            <a:noFill/>
            <a:miter lim="800000"/>
            <a:headEnd/>
            <a:tailEnd/>
          </a:ln>
        </p:spPr>
      </p:pic>
      <p:pic>
        <p:nvPicPr>
          <p:cNvPr id="53273" name="Picture 25" descr="bd06361_"/>
          <p:cNvPicPr>
            <a:picLocks noChangeAspect="1" noChangeArrowheads="1"/>
          </p:cNvPicPr>
          <p:nvPr/>
        </p:nvPicPr>
        <p:blipFill>
          <a:blip r:embed="rId3" cstate="print"/>
          <a:srcRect/>
          <a:stretch>
            <a:fillRect/>
          </a:stretch>
        </p:blipFill>
        <p:spPr bwMode="auto">
          <a:xfrm>
            <a:off x="9374188" y="3967163"/>
            <a:ext cx="387350" cy="412750"/>
          </a:xfrm>
          <a:prstGeom prst="rect">
            <a:avLst/>
          </a:prstGeom>
          <a:noFill/>
          <a:ln w="9525">
            <a:noFill/>
            <a:miter lim="800000"/>
            <a:headEnd/>
            <a:tailEnd/>
          </a:ln>
        </p:spPr>
      </p:pic>
      <p:pic>
        <p:nvPicPr>
          <p:cNvPr id="53274" name="Picture 26" descr="bd06361_"/>
          <p:cNvPicPr>
            <a:picLocks noChangeAspect="1" noChangeArrowheads="1"/>
          </p:cNvPicPr>
          <p:nvPr/>
        </p:nvPicPr>
        <p:blipFill>
          <a:blip r:embed="rId3" cstate="print"/>
          <a:srcRect/>
          <a:stretch>
            <a:fillRect/>
          </a:stretch>
        </p:blipFill>
        <p:spPr bwMode="auto">
          <a:xfrm>
            <a:off x="9221788" y="4316413"/>
            <a:ext cx="387350" cy="412750"/>
          </a:xfrm>
          <a:prstGeom prst="rect">
            <a:avLst/>
          </a:prstGeom>
          <a:noFill/>
          <a:ln w="9525">
            <a:noFill/>
            <a:miter lim="800000"/>
            <a:headEnd/>
            <a:tailEnd/>
          </a:ln>
        </p:spPr>
      </p:pic>
      <p:pic>
        <p:nvPicPr>
          <p:cNvPr id="53275" name="Picture 27" descr="bd06361_"/>
          <p:cNvPicPr>
            <a:picLocks noChangeAspect="1" noChangeArrowheads="1"/>
          </p:cNvPicPr>
          <p:nvPr/>
        </p:nvPicPr>
        <p:blipFill>
          <a:blip r:embed="rId3" cstate="print"/>
          <a:srcRect/>
          <a:stretch>
            <a:fillRect/>
          </a:stretch>
        </p:blipFill>
        <p:spPr bwMode="auto">
          <a:xfrm>
            <a:off x="8916988" y="4119563"/>
            <a:ext cx="387350" cy="412750"/>
          </a:xfrm>
          <a:prstGeom prst="rect">
            <a:avLst/>
          </a:prstGeom>
          <a:noFill/>
          <a:ln w="9525">
            <a:noFill/>
            <a:miter lim="800000"/>
            <a:headEnd/>
            <a:tailEnd/>
          </a:ln>
        </p:spPr>
      </p:pic>
      <p:pic>
        <p:nvPicPr>
          <p:cNvPr id="53276" name="Picture 28" descr="bd06361_"/>
          <p:cNvPicPr>
            <a:picLocks noChangeAspect="1" noChangeArrowheads="1"/>
          </p:cNvPicPr>
          <p:nvPr/>
        </p:nvPicPr>
        <p:blipFill>
          <a:blip r:embed="rId3" cstate="print"/>
          <a:srcRect/>
          <a:stretch>
            <a:fillRect/>
          </a:stretch>
        </p:blipFill>
        <p:spPr bwMode="auto">
          <a:xfrm>
            <a:off x="8688388" y="4011613"/>
            <a:ext cx="387350" cy="412750"/>
          </a:xfrm>
          <a:prstGeom prst="rect">
            <a:avLst/>
          </a:prstGeom>
          <a:noFill/>
          <a:ln w="9525">
            <a:noFill/>
            <a:miter lim="800000"/>
            <a:headEnd/>
            <a:tailEnd/>
          </a:ln>
        </p:spPr>
      </p:pic>
      <p:pic>
        <p:nvPicPr>
          <p:cNvPr id="53277" name="Picture 29" descr="bd06361_"/>
          <p:cNvPicPr>
            <a:picLocks noChangeAspect="1" noChangeArrowheads="1"/>
          </p:cNvPicPr>
          <p:nvPr/>
        </p:nvPicPr>
        <p:blipFill>
          <a:blip r:embed="rId3" cstate="print"/>
          <a:srcRect/>
          <a:stretch>
            <a:fillRect/>
          </a:stretch>
        </p:blipFill>
        <p:spPr bwMode="auto">
          <a:xfrm>
            <a:off x="8383588" y="3738563"/>
            <a:ext cx="387350" cy="412750"/>
          </a:xfrm>
          <a:prstGeom prst="rect">
            <a:avLst/>
          </a:prstGeom>
          <a:noFill/>
          <a:ln w="9525">
            <a:noFill/>
            <a:miter lim="800000"/>
            <a:headEnd/>
            <a:tailEnd/>
          </a:ln>
        </p:spPr>
      </p:pic>
      <p:pic>
        <p:nvPicPr>
          <p:cNvPr id="53278" name="Picture 30" descr="bd06361_"/>
          <p:cNvPicPr>
            <a:picLocks noChangeAspect="1" noChangeArrowheads="1"/>
          </p:cNvPicPr>
          <p:nvPr/>
        </p:nvPicPr>
        <p:blipFill>
          <a:blip r:embed="rId3" cstate="print"/>
          <a:srcRect/>
          <a:stretch>
            <a:fillRect/>
          </a:stretch>
        </p:blipFill>
        <p:spPr bwMode="auto">
          <a:xfrm>
            <a:off x="8148638" y="3478213"/>
            <a:ext cx="387350" cy="412750"/>
          </a:xfrm>
          <a:prstGeom prst="rect">
            <a:avLst/>
          </a:prstGeom>
          <a:noFill/>
          <a:ln w="9525">
            <a:noFill/>
            <a:miter lim="800000"/>
            <a:headEnd/>
            <a:tailEnd/>
          </a:ln>
        </p:spPr>
      </p:pic>
      <p:pic>
        <p:nvPicPr>
          <p:cNvPr id="53279" name="Picture 31" descr="bd06361_"/>
          <p:cNvPicPr>
            <a:picLocks noChangeAspect="1" noChangeArrowheads="1"/>
          </p:cNvPicPr>
          <p:nvPr/>
        </p:nvPicPr>
        <p:blipFill>
          <a:blip r:embed="rId3" cstate="print"/>
          <a:srcRect/>
          <a:stretch>
            <a:fillRect/>
          </a:stretch>
        </p:blipFill>
        <p:spPr bwMode="auto">
          <a:xfrm>
            <a:off x="7767638" y="3586163"/>
            <a:ext cx="387350" cy="412750"/>
          </a:xfrm>
          <a:prstGeom prst="rect">
            <a:avLst/>
          </a:prstGeom>
          <a:noFill/>
          <a:ln w="9525">
            <a:noFill/>
            <a:miter lim="800000"/>
            <a:headEnd/>
            <a:tailEnd/>
          </a:ln>
        </p:spPr>
      </p:pic>
      <p:pic>
        <p:nvPicPr>
          <p:cNvPr id="53280" name="Picture 32" descr="bd06361_"/>
          <p:cNvPicPr>
            <a:picLocks noChangeAspect="1" noChangeArrowheads="1"/>
          </p:cNvPicPr>
          <p:nvPr/>
        </p:nvPicPr>
        <p:blipFill>
          <a:blip r:embed="rId3" cstate="print"/>
          <a:srcRect/>
          <a:stretch>
            <a:fillRect/>
          </a:stretch>
        </p:blipFill>
        <p:spPr bwMode="auto">
          <a:xfrm>
            <a:off x="7386638" y="3662363"/>
            <a:ext cx="387350" cy="412750"/>
          </a:xfrm>
          <a:prstGeom prst="rect">
            <a:avLst/>
          </a:prstGeom>
          <a:noFill/>
          <a:ln w="9525">
            <a:noFill/>
            <a:miter lim="800000"/>
            <a:headEnd/>
            <a:tailEnd/>
          </a:ln>
        </p:spPr>
      </p:pic>
      <p:pic>
        <p:nvPicPr>
          <p:cNvPr id="53281" name="Picture 33" descr="bd06361_"/>
          <p:cNvPicPr>
            <a:picLocks noChangeAspect="1" noChangeArrowheads="1"/>
          </p:cNvPicPr>
          <p:nvPr/>
        </p:nvPicPr>
        <p:blipFill>
          <a:blip r:embed="rId3" cstate="print"/>
          <a:srcRect/>
          <a:stretch>
            <a:fillRect/>
          </a:stretch>
        </p:blipFill>
        <p:spPr bwMode="auto">
          <a:xfrm>
            <a:off x="7088188" y="3859213"/>
            <a:ext cx="387350" cy="412750"/>
          </a:xfrm>
          <a:prstGeom prst="rect">
            <a:avLst/>
          </a:prstGeom>
          <a:noFill/>
          <a:ln w="9525">
            <a:noFill/>
            <a:miter lim="800000"/>
            <a:headEnd/>
            <a:tailEnd/>
          </a:ln>
        </p:spPr>
      </p:pic>
      <p:pic>
        <p:nvPicPr>
          <p:cNvPr id="53282" name="Picture 34" descr="bd06361_"/>
          <p:cNvPicPr>
            <a:picLocks noChangeAspect="1" noChangeArrowheads="1"/>
          </p:cNvPicPr>
          <p:nvPr/>
        </p:nvPicPr>
        <p:blipFill>
          <a:blip r:embed="rId3" cstate="print"/>
          <a:srcRect/>
          <a:stretch>
            <a:fillRect/>
          </a:stretch>
        </p:blipFill>
        <p:spPr bwMode="auto">
          <a:xfrm>
            <a:off x="6707188" y="4011613"/>
            <a:ext cx="387350" cy="412750"/>
          </a:xfrm>
          <a:prstGeom prst="rect">
            <a:avLst/>
          </a:prstGeom>
          <a:noFill/>
          <a:ln w="9525">
            <a:noFill/>
            <a:miter lim="800000"/>
            <a:headEnd/>
            <a:tailEnd/>
          </a:ln>
        </p:spPr>
      </p:pic>
      <p:pic>
        <p:nvPicPr>
          <p:cNvPr id="53283" name="Picture 35" descr="bd06361_"/>
          <p:cNvPicPr>
            <a:picLocks noChangeAspect="1" noChangeArrowheads="1"/>
          </p:cNvPicPr>
          <p:nvPr/>
        </p:nvPicPr>
        <p:blipFill>
          <a:blip r:embed="rId3" cstate="print"/>
          <a:srcRect/>
          <a:stretch>
            <a:fillRect/>
          </a:stretch>
        </p:blipFill>
        <p:spPr bwMode="auto">
          <a:xfrm>
            <a:off x="6326188" y="3890963"/>
            <a:ext cx="387350" cy="412750"/>
          </a:xfrm>
          <a:prstGeom prst="rect">
            <a:avLst/>
          </a:prstGeom>
          <a:noFill/>
          <a:ln w="9525">
            <a:noFill/>
            <a:miter lim="800000"/>
            <a:headEnd/>
            <a:tailEnd/>
          </a:ln>
        </p:spPr>
      </p:pic>
      <p:pic>
        <p:nvPicPr>
          <p:cNvPr id="53284" name="Picture 36" descr="bd06361_"/>
          <p:cNvPicPr>
            <a:picLocks noChangeAspect="1" noChangeArrowheads="1"/>
          </p:cNvPicPr>
          <p:nvPr/>
        </p:nvPicPr>
        <p:blipFill>
          <a:blip r:embed="rId3" cstate="print"/>
          <a:srcRect/>
          <a:stretch>
            <a:fillRect/>
          </a:stretch>
        </p:blipFill>
        <p:spPr bwMode="auto">
          <a:xfrm>
            <a:off x="6021388" y="3586163"/>
            <a:ext cx="387350" cy="412750"/>
          </a:xfrm>
          <a:prstGeom prst="rect">
            <a:avLst/>
          </a:prstGeom>
          <a:noFill/>
          <a:ln w="9525">
            <a:noFill/>
            <a:miter lim="800000"/>
            <a:headEnd/>
            <a:tailEnd/>
          </a:ln>
        </p:spPr>
      </p:pic>
      <p:pic>
        <p:nvPicPr>
          <p:cNvPr id="53285" name="Picture 37" descr="bd06361_"/>
          <p:cNvPicPr>
            <a:picLocks noChangeAspect="1" noChangeArrowheads="1"/>
          </p:cNvPicPr>
          <p:nvPr/>
        </p:nvPicPr>
        <p:blipFill>
          <a:blip r:embed="rId3" cstate="print"/>
          <a:srcRect/>
          <a:stretch>
            <a:fillRect/>
          </a:stretch>
        </p:blipFill>
        <p:spPr bwMode="auto">
          <a:xfrm>
            <a:off x="5792788" y="3402013"/>
            <a:ext cx="387350" cy="412750"/>
          </a:xfrm>
          <a:prstGeom prst="rect">
            <a:avLst/>
          </a:prstGeom>
          <a:noFill/>
          <a:ln w="9525">
            <a:noFill/>
            <a:miter lim="800000"/>
            <a:headEnd/>
            <a:tailEnd/>
          </a:ln>
        </p:spPr>
      </p:pic>
      <p:pic>
        <p:nvPicPr>
          <p:cNvPr id="53286" name="Picture 38" descr="bd06361_"/>
          <p:cNvPicPr>
            <a:picLocks noChangeAspect="1" noChangeArrowheads="1"/>
          </p:cNvPicPr>
          <p:nvPr/>
        </p:nvPicPr>
        <p:blipFill>
          <a:blip r:embed="rId3" cstate="print"/>
          <a:srcRect/>
          <a:stretch>
            <a:fillRect/>
          </a:stretch>
        </p:blipFill>
        <p:spPr bwMode="auto">
          <a:xfrm>
            <a:off x="5564188" y="2366963"/>
            <a:ext cx="387350" cy="412750"/>
          </a:xfrm>
          <a:prstGeom prst="rect">
            <a:avLst/>
          </a:prstGeom>
          <a:noFill/>
          <a:ln w="9525">
            <a:noFill/>
            <a:miter lim="800000"/>
            <a:headEnd/>
            <a:tailEnd/>
          </a:ln>
        </p:spPr>
      </p:pic>
      <p:pic>
        <p:nvPicPr>
          <p:cNvPr id="53287" name="Picture 39" descr="bd06361_"/>
          <p:cNvPicPr>
            <a:picLocks noChangeAspect="1" noChangeArrowheads="1"/>
          </p:cNvPicPr>
          <p:nvPr/>
        </p:nvPicPr>
        <p:blipFill>
          <a:blip r:embed="rId3" cstate="print"/>
          <a:srcRect/>
          <a:stretch>
            <a:fillRect/>
          </a:stretch>
        </p:blipFill>
        <p:spPr bwMode="auto">
          <a:xfrm>
            <a:off x="5716588" y="2062163"/>
            <a:ext cx="387350" cy="412750"/>
          </a:xfrm>
          <a:prstGeom prst="rect">
            <a:avLst/>
          </a:prstGeom>
          <a:noFill/>
          <a:ln w="9525">
            <a:noFill/>
            <a:miter lim="800000"/>
            <a:headEnd/>
            <a:tailEnd/>
          </a:ln>
        </p:spPr>
      </p:pic>
      <p:pic>
        <p:nvPicPr>
          <p:cNvPr id="53288" name="Picture 40" descr="bd06361_"/>
          <p:cNvPicPr>
            <a:picLocks noChangeAspect="1" noChangeArrowheads="1"/>
          </p:cNvPicPr>
          <p:nvPr/>
        </p:nvPicPr>
        <p:blipFill>
          <a:blip r:embed="rId3" cstate="print"/>
          <a:srcRect/>
          <a:stretch>
            <a:fillRect/>
          </a:stretch>
        </p:blipFill>
        <p:spPr bwMode="auto">
          <a:xfrm>
            <a:off x="5564188" y="2747963"/>
            <a:ext cx="387350" cy="412750"/>
          </a:xfrm>
          <a:prstGeom prst="rect">
            <a:avLst/>
          </a:prstGeom>
          <a:noFill/>
          <a:ln w="9525">
            <a:noFill/>
            <a:miter lim="800000"/>
            <a:headEnd/>
            <a:tailEnd/>
          </a:ln>
        </p:spPr>
      </p:pic>
      <p:pic>
        <p:nvPicPr>
          <p:cNvPr id="53289" name="Picture 41" descr="bd06361_"/>
          <p:cNvPicPr>
            <a:picLocks noChangeAspect="1" noChangeArrowheads="1"/>
          </p:cNvPicPr>
          <p:nvPr/>
        </p:nvPicPr>
        <p:blipFill>
          <a:blip r:embed="rId3" cstate="print"/>
          <a:srcRect/>
          <a:stretch>
            <a:fillRect/>
          </a:stretch>
        </p:blipFill>
        <p:spPr bwMode="auto">
          <a:xfrm>
            <a:off x="5561013" y="3170238"/>
            <a:ext cx="387350" cy="412750"/>
          </a:xfrm>
          <a:prstGeom prst="rect">
            <a:avLst/>
          </a:prstGeom>
          <a:noFill/>
          <a:ln w="9525">
            <a:noFill/>
            <a:miter lim="800000"/>
            <a:headEnd/>
            <a:tailEnd/>
          </a:ln>
        </p:spPr>
      </p:pic>
      <p:pic>
        <p:nvPicPr>
          <p:cNvPr id="53290" name="Picture 42" descr="bd06361_"/>
          <p:cNvPicPr>
            <a:picLocks noChangeAspect="1" noChangeArrowheads="1"/>
          </p:cNvPicPr>
          <p:nvPr/>
        </p:nvPicPr>
        <p:blipFill>
          <a:blip r:embed="rId3" cstate="print"/>
          <a:srcRect/>
          <a:stretch>
            <a:fillRect/>
          </a:stretch>
        </p:blipFill>
        <p:spPr bwMode="auto">
          <a:xfrm>
            <a:off x="5868988" y="2214563"/>
            <a:ext cx="387350" cy="412750"/>
          </a:xfrm>
          <a:prstGeom prst="rect">
            <a:avLst/>
          </a:prstGeom>
          <a:noFill/>
          <a:ln w="9525">
            <a:noFill/>
            <a:miter lim="800000"/>
            <a:headEnd/>
            <a:tailEnd/>
          </a:ln>
        </p:spPr>
      </p:pic>
      <p:sp>
        <p:nvSpPr>
          <p:cNvPr id="53291" name="Text Box 43"/>
          <p:cNvSpPr txBox="1">
            <a:spLocks noChangeArrowheads="1"/>
          </p:cNvSpPr>
          <p:nvPr/>
        </p:nvSpPr>
        <p:spPr bwMode="auto">
          <a:xfrm>
            <a:off x="2076450" y="298451"/>
            <a:ext cx="7981950" cy="646331"/>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spAutoFit/>
          </a:bodyPr>
          <a:lstStyle/>
          <a:p>
            <a:pPr algn="ctr">
              <a:spcBef>
                <a:spcPct val="50000"/>
              </a:spcBef>
              <a:defRPr/>
            </a:pPr>
            <a:r>
              <a:rPr lang="en-US" dirty="0">
                <a:solidFill>
                  <a:srgbClr val="000000"/>
                </a:solidFill>
                <a:effectLst>
                  <a:outerShdw blurRad="38100" dist="38100" dir="2700000" algn="tl">
                    <a:srgbClr val="C0C0C0"/>
                  </a:outerShdw>
                </a:effectLst>
                <a:latin typeface="Arial" charset="0"/>
              </a:rPr>
              <a:t>After </a:t>
            </a:r>
            <a:r>
              <a:rPr lang="en-US" dirty="0">
                <a:solidFill>
                  <a:srgbClr val="000000"/>
                </a:solidFill>
                <a:effectLst>
                  <a:outerShdw blurRad="38100" dist="38100" dir="2700000" algn="tl">
                    <a:srgbClr val="C0C0C0"/>
                  </a:outerShdw>
                </a:effectLst>
                <a:latin typeface="Arial" charset="0"/>
              </a:rPr>
              <a:t>studying at Cambridge</a:t>
            </a:r>
            <a:r>
              <a:rPr lang="en-US" dirty="0">
                <a:solidFill>
                  <a:srgbClr val="000000"/>
                </a:solidFill>
                <a:effectLst>
                  <a:outerShdw blurRad="38100" dist="38100" dir="2700000" algn="tl">
                    <a:srgbClr val="C0C0C0"/>
                  </a:outerShdw>
                </a:effectLst>
                <a:latin typeface="Arial" charset="0"/>
              </a:rPr>
              <a:t>, Charles was recommended for a surveying trip on the </a:t>
            </a:r>
            <a:r>
              <a:rPr lang="en-US" i="1" dirty="0">
                <a:solidFill>
                  <a:srgbClr val="000000"/>
                </a:solidFill>
                <a:effectLst>
                  <a:outerShdw blurRad="38100" dist="38100" dir="2700000" algn="tl">
                    <a:srgbClr val="C0C0C0"/>
                  </a:outerShdw>
                </a:effectLst>
                <a:latin typeface="Arial" charset="0"/>
              </a:rPr>
              <a:t>HMS Beagle</a:t>
            </a:r>
            <a:r>
              <a:rPr lang="en-US" dirty="0">
                <a:solidFill>
                  <a:srgbClr val="000000"/>
                </a:solidFill>
                <a:effectLst>
                  <a:outerShdw blurRad="38100" dist="38100" dir="2700000" algn="tl">
                    <a:srgbClr val="C0C0C0"/>
                  </a:outerShdw>
                </a:effectLst>
                <a:latin typeface="Arial" charset="0"/>
              </a:rPr>
              <a:t>.</a:t>
            </a:r>
          </a:p>
        </p:txBody>
      </p:sp>
      <p:sp>
        <p:nvSpPr>
          <p:cNvPr id="53293" name="Text Box 45"/>
          <p:cNvSpPr txBox="1">
            <a:spLocks noChangeArrowheads="1"/>
          </p:cNvSpPr>
          <p:nvPr/>
        </p:nvSpPr>
        <p:spPr bwMode="auto">
          <a:xfrm>
            <a:off x="2406651" y="5535614"/>
            <a:ext cx="7578725" cy="646331"/>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spAutoFit/>
          </a:bodyPr>
          <a:lstStyle/>
          <a:p>
            <a:pPr algn="ctr">
              <a:spcBef>
                <a:spcPct val="50000"/>
              </a:spcBef>
              <a:defRPr/>
            </a:pPr>
            <a:r>
              <a:rPr lang="en-US" dirty="0">
                <a:solidFill>
                  <a:srgbClr val="000000"/>
                </a:solidFill>
                <a:effectLst>
                  <a:outerShdw blurRad="38100" dist="38100" dir="2700000" algn="tl">
                    <a:srgbClr val="C0C0C0"/>
                  </a:outerShdw>
                </a:effectLst>
                <a:latin typeface="Arial" charset="0"/>
              </a:rPr>
              <a:t>He </a:t>
            </a:r>
            <a:r>
              <a:rPr lang="en-US" dirty="0">
                <a:solidFill>
                  <a:srgbClr val="000000"/>
                </a:solidFill>
                <a:effectLst>
                  <a:outerShdw blurRad="38100" dist="38100" dir="2700000" algn="tl">
                    <a:srgbClr val="C0C0C0"/>
                  </a:outerShdw>
                </a:effectLst>
                <a:latin typeface="Arial" charset="0"/>
              </a:rPr>
              <a:t>sailed around the world on the </a:t>
            </a:r>
            <a:r>
              <a:rPr lang="en-US" i="1" dirty="0">
                <a:solidFill>
                  <a:srgbClr val="000000"/>
                </a:solidFill>
                <a:effectLst>
                  <a:outerShdw blurRad="38100" dist="38100" dir="2700000" algn="tl">
                    <a:srgbClr val="C0C0C0"/>
                  </a:outerShdw>
                </a:effectLst>
                <a:latin typeface="Arial" charset="0"/>
              </a:rPr>
              <a:t>Beagle</a:t>
            </a:r>
            <a:r>
              <a:rPr lang="en-US" dirty="0">
                <a:solidFill>
                  <a:srgbClr val="000000"/>
                </a:solidFill>
                <a:effectLst>
                  <a:outerShdw blurRad="38100" dist="38100" dir="2700000" algn="tl">
                    <a:srgbClr val="C0C0C0"/>
                  </a:outerShdw>
                </a:effectLst>
                <a:latin typeface="Arial" charset="0"/>
              </a:rPr>
              <a:t> for 5 years, working as a naturalist.</a:t>
            </a:r>
          </a:p>
        </p:txBody>
      </p:sp>
    </p:spTree>
    <p:extLst>
      <p:ext uri="{BB962C8B-B14F-4D97-AF65-F5344CB8AC3E}">
        <p14:creationId xmlns:p14="http://schemas.microsoft.com/office/powerpoint/2010/main" val="1810554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3291"/>
                                        </p:tgtEl>
                                        <p:attrNameLst>
                                          <p:attrName>style.visibility</p:attrName>
                                        </p:attrNameLst>
                                      </p:cBhvr>
                                      <p:to>
                                        <p:strVal val="visible"/>
                                      </p:to>
                                    </p:set>
                                    <p:animEffect transition="in" filter="checkerboard(across)">
                                      <p:cBhvr>
                                        <p:cTn id="7" dur="500"/>
                                        <p:tgtEl>
                                          <p:spTgt spid="53291"/>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53293"/>
                                        </p:tgtEl>
                                        <p:attrNameLst>
                                          <p:attrName>style.visibility</p:attrName>
                                        </p:attrNameLst>
                                      </p:cBhvr>
                                      <p:to>
                                        <p:strVal val="visible"/>
                                      </p:to>
                                    </p:set>
                                    <p:animEffect transition="in" filter="checkerboard(across)">
                                      <p:cBhvr>
                                        <p:cTn id="12" dur="500"/>
                                        <p:tgtEl>
                                          <p:spTgt spid="53293"/>
                                        </p:tgtEl>
                                      </p:cBhvr>
                                    </p:animEffect>
                                  </p:childTnLst>
                                </p:cTn>
                              </p:par>
                            </p:childTnLst>
                          </p:cTn>
                        </p:par>
                        <p:par>
                          <p:cTn id="13" fill="hold">
                            <p:stCondLst>
                              <p:cond delay="500"/>
                            </p:stCondLst>
                            <p:childTnLst>
                              <p:par>
                                <p:cTn id="14" presetID="11" presetClass="entr" presetSubtype="0" fill="hold" nodeType="afterEffect">
                                  <p:stCondLst>
                                    <p:cond delay="1000"/>
                                  </p:stCondLst>
                                  <p:childTnLst>
                                    <p:set>
                                      <p:cBhvr>
                                        <p:cTn id="15" dur="75">
                                          <p:stCondLst>
                                            <p:cond delay="0"/>
                                          </p:stCondLst>
                                        </p:cTn>
                                        <p:tgtEl>
                                          <p:spTgt spid="53251"/>
                                        </p:tgtEl>
                                        <p:attrNameLst>
                                          <p:attrName>style.visibility</p:attrName>
                                        </p:attrNameLst>
                                      </p:cBhvr>
                                      <p:to>
                                        <p:strVal val="visible"/>
                                      </p:to>
                                    </p:set>
                                  </p:childTnLst>
                                  <p:subTnLst>
                                    <p:set>
                                      <p:cBhvr override="childStyle">
                                        <p:cTn dur="1" fill="hold" display="0" masterRel="sameClick" afterEffect="1">
                                          <p:stCondLst>
                                            <p:cond evt="end" delay="0">
                                              <p:tn val="14"/>
                                            </p:cond>
                                          </p:stCondLst>
                                        </p:cTn>
                                        <p:tgtEl>
                                          <p:spTgt spid="53251"/>
                                        </p:tgtEl>
                                        <p:attrNameLst>
                                          <p:attrName>style.visibility</p:attrName>
                                        </p:attrNameLst>
                                      </p:cBhvr>
                                      <p:to>
                                        <p:strVal val="hidden"/>
                                      </p:to>
                                    </p:set>
                                  </p:subTnLst>
                                </p:cTn>
                              </p:par>
                            </p:childTnLst>
                          </p:cTn>
                        </p:par>
                        <p:par>
                          <p:cTn id="16" fill="hold">
                            <p:stCondLst>
                              <p:cond delay="1575"/>
                            </p:stCondLst>
                            <p:childTnLst>
                              <p:par>
                                <p:cTn id="17" presetID="11" presetClass="entr" presetSubtype="0" fill="hold" nodeType="afterEffect">
                                  <p:stCondLst>
                                    <p:cond delay="0"/>
                                  </p:stCondLst>
                                  <p:childTnLst>
                                    <p:set>
                                      <p:cBhvr>
                                        <p:cTn id="18" dur="75">
                                          <p:stCondLst>
                                            <p:cond delay="0"/>
                                          </p:stCondLst>
                                        </p:cTn>
                                        <p:tgtEl>
                                          <p:spTgt spid="53252"/>
                                        </p:tgtEl>
                                        <p:attrNameLst>
                                          <p:attrName>style.visibility</p:attrName>
                                        </p:attrNameLst>
                                      </p:cBhvr>
                                      <p:to>
                                        <p:strVal val="visible"/>
                                      </p:to>
                                    </p:set>
                                  </p:childTnLst>
                                  <p:subTnLst>
                                    <p:set>
                                      <p:cBhvr override="childStyle">
                                        <p:cTn dur="1" fill="hold" display="0" masterRel="sameClick" afterEffect="1">
                                          <p:stCondLst>
                                            <p:cond evt="end" delay="0">
                                              <p:tn val="17"/>
                                            </p:cond>
                                          </p:stCondLst>
                                        </p:cTn>
                                        <p:tgtEl>
                                          <p:spTgt spid="53252"/>
                                        </p:tgtEl>
                                        <p:attrNameLst>
                                          <p:attrName>style.visibility</p:attrName>
                                        </p:attrNameLst>
                                      </p:cBhvr>
                                      <p:to>
                                        <p:strVal val="hidden"/>
                                      </p:to>
                                    </p:set>
                                  </p:subTnLst>
                                </p:cTn>
                              </p:par>
                            </p:childTnLst>
                          </p:cTn>
                        </p:par>
                        <p:par>
                          <p:cTn id="19" fill="hold">
                            <p:stCondLst>
                              <p:cond delay="1650"/>
                            </p:stCondLst>
                            <p:childTnLst>
                              <p:par>
                                <p:cTn id="20" presetID="11" presetClass="entr" presetSubtype="0" fill="hold" nodeType="afterEffect">
                                  <p:stCondLst>
                                    <p:cond delay="0"/>
                                  </p:stCondLst>
                                  <p:childTnLst>
                                    <p:set>
                                      <p:cBhvr>
                                        <p:cTn id="21" dur="75">
                                          <p:stCondLst>
                                            <p:cond delay="0"/>
                                          </p:stCondLst>
                                        </p:cTn>
                                        <p:tgtEl>
                                          <p:spTgt spid="53253"/>
                                        </p:tgtEl>
                                        <p:attrNameLst>
                                          <p:attrName>style.visibility</p:attrName>
                                        </p:attrNameLst>
                                      </p:cBhvr>
                                      <p:to>
                                        <p:strVal val="visible"/>
                                      </p:to>
                                    </p:set>
                                  </p:childTnLst>
                                  <p:subTnLst>
                                    <p:set>
                                      <p:cBhvr override="childStyle">
                                        <p:cTn dur="1" fill="hold" display="0" masterRel="sameClick" afterEffect="1">
                                          <p:stCondLst>
                                            <p:cond evt="end" delay="0">
                                              <p:tn val="20"/>
                                            </p:cond>
                                          </p:stCondLst>
                                        </p:cTn>
                                        <p:tgtEl>
                                          <p:spTgt spid="53253"/>
                                        </p:tgtEl>
                                        <p:attrNameLst>
                                          <p:attrName>style.visibility</p:attrName>
                                        </p:attrNameLst>
                                      </p:cBhvr>
                                      <p:to>
                                        <p:strVal val="hidden"/>
                                      </p:to>
                                    </p:set>
                                  </p:subTnLst>
                                </p:cTn>
                              </p:par>
                            </p:childTnLst>
                          </p:cTn>
                        </p:par>
                        <p:par>
                          <p:cTn id="22" fill="hold">
                            <p:stCondLst>
                              <p:cond delay="1725"/>
                            </p:stCondLst>
                            <p:childTnLst>
                              <p:par>
                                <p:cTn id="23" presetID="11" presetClass="entr" presetSubtype="0" fill="hold" nodeType="afterEffect">
                                  <p:stCondLst>
                                    <p:cond delay="0"/>
                                  </p:stCondLst>
                                  <p:childTnLst>
                                    <p:set>
                                      <p:cBhvr>
                                        <p:cTn id="24" dur="75">
                                          <p:stCondLst>
                                            <p:cond delay="0"/>
                                          </p:stCondLst>
                                        </p:cTn>
                                        <p:tgtEl>
                                          <p:spTgt spid="53254"/>
                                        </p:tgtEl>
                                        <p:attrNameLst>
                                          <p:attrName>style.visibility</p:attrName>
                                        </p:attrNameLst>
                                      </p:cBhvr>
                                      <p:to>
                                        <p:strVal val="visible"/>
                                      </p:to>
                                    </p:set>
                                  </p:childTnLst>
                                  <p:subTnLst>
                                    <p:set>
                                      <p:cBhvr override="childStyle">
                                        <p:cTn dur="1" fill="hold" display="0" masterRel="sameClick" afterEffect="1">
                                          <p:stCondLst>
                                            <p:cond evt="end" delay="0">
                                              <p:tn val="23"/>
                                            </p:cond>
                                          </p:stCondLst>
                                        </p:cTn>
                                        <p:tgtEl>
                                          <p:spTgt spid="53254"/>
                                        </p:tgtEl>
                                        <p:attrNameLst>
                                          <p:attrName>style.visibility</p:attrName>
                                        </p:attrNameLst>
                                      </p:cBhvr>
                                      <p:to>
                                        <p:strVal val="hidden"/>
                                      </p:to>
                                    </p:set>
                                  </p:subTnLst>
                                </p:cTn>
                              </p:par>
                            </p:childTnLst>
                          </p:cTn>
                        </p:par>
                        <p:par>
                          <p:cTn id="25" fill="hold">
                            <p:stCondLst>
                              <p:cond delay="1800"/>
                            </p:stCondLst>
                            <p:childTnLst>
                              <p:par>
                                <p:cTn id="26" presetID="11" presetClass="entr" presetSubtype="0" fill="hold" nodeType="afterEffect">
                                  <p:stCondLst>
                                    <p:cond delay="0"/>
                                  </p:stCondLst>
                                  <p:childTnLst>
                                    <p:set>
                                      <p:cBhvr>
                                        <p:cTn id="27" dur="75">
                                          <p:stCondLst>
                                            <p:cond delay="0"/>
                                          </p:stCondLst>
                                        </p:cTn>
                                        <p:tgtEl>
                                          <p:spTgt spid="53255"/>
                                        </p:tgtEl>
                                        <p:attrNameLst>
                                          <p:attrName>style.visibility</p:attrName>
                                        </p:attrNameLst>
                                      </p:cBhvr>
                                      <p:to>
                                        <p:strVal val="visible"/>
                                      </p:to>
                                    </p:set>
                                  </p:childTnLst>
                                  <p:subTnLst>
                                    <p:set>
                                      <p:cBhvr override="childStyle">
                                        <p:cTn dur="1" fill="hold" display="0" masterRel="sameClick" afterEffect="1">
                                          <p:stCondLst>
                                            <p:cond evt="end" delay="0">
                                              <p:tn val="26"/>
                                            </p:cond>
                                          </p:stCondLst>
                                        </p:cTn>
                                        <p:tgtEl>
                                          <p:spTgt spid="53255"/>
                                        </p:tgtEl>
                                        <p:attrNameLst>
                                          <p:attrName>style.visibility</p:attrName>
                                        </p:attrNameLst>
                                      </p:cBhvr>
                                      <p:to>
                                        <p:strVal val="hidden"/>
                                      </p:to>
                                    </p:set>
                                  </p:subTnLst>
                                </p:cTn>
                              </p:par>
                            </p:childTnLst>
                          </p:cTn>
                        </p:par>
                        <p:par>
                          <p:cTn id="28" fill="hold">
                            <p:stCondLst>
                              <p:cond delay="1875"/>
                            </p:stCondLst>
                            <p:childTnLst>
                              <p:par>
                                <p:cTn id="29" presetID="11" presetClass="entr" presetSubtype="0" fill="hold" nodeType="afterEffect">
                                  <p:stCondLst>
                                    <p:cond delay="0"/>
                                  </p:stCondLst>
                                  <p:childTnLst>
                                    <p:set>
                                      <p:cBhvr>
                                        <p:cTn id="30" dur="75">
                                          <p:stCondLst>
                                            <p:cond delay="0"/>
                                          </p:stCondLst>
                                        </p:cTn>
                                        <p:tgtEl>
                                          <p:spTgt spid="53256"/>
                                        </p:tgtEl>
                                        <p:attrNameLst>
                                          <p:attrName>style.visibility</p:attrName>
                                        </p:attrNameLst>
                                      </p:cBhvr>
                                      <p:to>
                                        <p:strVal val="visible"/>
                                      </p:to>
                                    </p:set>
                                  </p:childTnLst>
                                  <p:subTnLst>
                                    <p:set>
                                      <p:cBhvr override="childStyle">
                                        <p:cTn dur="1" fill="hold" display="0" masterRel="sameClick" afterEffect="1">
                                          <p:stCondLst>
                                            <p:cond evt="end" delay="0">
                                              <p:tn val="29"/>
                                            </p:cond>
                                          </p:stCondLst>
                                        </p:cTn>
                                        <p:tgtEl>
                                          <p:spTgt spid="53256"/>
                                        </p:tgtEl>
                                        <p:attrNameLst>
                                          <p:attrName>style.visibility</p:attrName>
                                        </p:attrNameLst>
                                      </p:cBhvr>
                                      <p:to>
                                        <p:strVal val="hidden"/>
                                      </p:to>
                                    </p:set>
                                  </p:subTnLst>
                                </p:cTn>
                              </p:par>
                            </p:childTnLst>
                          </p:cTn>
                        </p:par>
                        <p:par>
                          <p:cTn id="31" fill="hold">
                            <p:stCondLst>
                              <p:cond delay="1950"/>
                            </p:stCondLst>
                            <p:childTnLst>
                              <p:par>
                                <p:cTn id="32" presetID="11" presetClass="entr" presetSubtype="0" fill="hold" nodeType="afterEffect">
                                  <p:stCondLst>
                                    <p:cond delay="0"/>
                                  </p:stCondLst>
                                  <p:childTnLst>
                                    <p:set>
                                      <p:cBhvr>
                                        <p:cTn id="33" dur="75">
                                          <p:stCondLst>
                                            <p:cond delay="0"/>
                                          </p:stCondLst>
                                        </p:cTn>
                                        <p:tgtEl>
                                          <p:spTgt spid="53257"/>
                                        </p:tgtEl>
                                        <p:attrNameLst>
                                          <p:attrName>style.visibility</p:attrName>
                                        </p:attrNameLst>
                                      </p:cBhvr>
                                      <p:to>
                                        <p:strVal val="visible"/>
                                      </p:to>
                                    </p:set>
                                  </p:childTnLst>
                                  <p:subTnLst>
                                    <p:set>
                                      <p:cBhvr override="childStyle">
                                        <p:cTn dur="1" fill="hold" display="0" masterRel="sameClick" afterEffect="1">
                                          <p:stCondLst>
                                            <p:cond evt="end" delay="0">
                                              <p:tn val="32"/>
                                            </p:cond>
                                          </p:stCondLst>
                                        </p:cTn>
                                        <p:tgtEl>
                                          <p:spTgt spid="53257"/>
                                        </p:tgtEl>
                                        <p:attrNameLst>
                                          <p:attrName>style.visibility</p:attrName>
                                        </p:attrNameLst>
                                      </p:cBhvr>
                                      <p:to>
                                        <p:strVal val="hidden"/>
                                      </p:to>
                                    </p:set>
                                  </p:subTnLst>
                                </p:cTn>
                              </p:par>
                            </p:childTnLst>
                          </p:cTn>
                        </p:par>
                        <p:par>
                          <p:cTn id="34" fill="hold">
                            <p:stCondLst>
                              <p:cond delay="2025"/>
                            </p:stCondLst>
                            <p:childTnLst>
                              <p:par>
                                <p:cTn id="35" presetID="11" presetClass="entr" presetSubtype="0" fill="hold" nodeType="afterEffect">
                                  <p:stCondLst>
                                    <p:cond delay="0"/>
                                  </p:stCondLst>
                                  <p:childTnLst>
                                    <p:set>
                                      <p:cBhvr>
                                        <p:cTn id="36" dur="75">
                                          <p:stCondLst>
                                            <p:cond delay="0"/>
                                          </p:stCondLst>
                                        </p:cTn>
                                        <p:tgtEl>
                                          <p:spTgt spid="53258"/>
                                        </p:tgtEl>
                                        <p:attrNameLst>
                                          <p:attrName>style.visibility</p:attrName>
                                        </p:attrNameLst>
                                      </p:cBhvr>
                                      <p:to>
                                        <p:strVal val="visible"/>
                                      </p:to>
                                    </p:set>
                                  </p:childTnLst>
                                  <p:subTnLst>
                                    <p:set>
                                      <p:cBhvr override="childStyle">
                                        <p:cTn dur="1" fill="hold" display="0" masterRel="sameClick" afterEffect="1">
                                          <p:stCondLst>
                                            <p:cond evt="end" delay="0">
                                              <p:tn val="35"/>
                                            </p:cond>
                                          </p:stCondLst>
                                        </p:cTn>
                                        <p:tgtEl>
                                          <p:spTgt spid="53258"/>
                                        </p:tgtEl>
                                        <p:attrNameLst>
                                          <p:attrName>style.visibility</p:attrName>
                                        </p:attrNameLst>
                                      </p:cBhvr>
                                      <p:to>
                                        <p:strVal val="hidden"/>
                                      </p:to>
                                    </p:set>
                                  </p:subTnLst>
                                </p:cTn>
                              </p:par>
                            </p:childTnLst>
                          </p:cTn>
                        </p:par>
                        <p:par>
                          <p:cTn id="37" fill="hold">
                            <p:stCondLst>
                              <p:cond delay="2100"/>
                            </p:stCondLst>
                            <p:childTnLst>
                              <p:par>
                                <p:cTn id="38" presetID="11" presetClass="entr" presetSubtype="0" fill="hold" nodeType="afterEffect">
                                  <p:stCondLst>
                                    <p:cond delay="0"/>
                                  </p:stCondLst>
                                  <p:childTnLst>
                                    <p:set>
                                      <p:cBhvr>
                                        <p:cTn id="39" dur="75">
                                          <p:stCondLst>
                                            <p:cond delay="0"/>
                                          </p:stCondLst>
                                        </p:cTn>
                                        <p:tgtEl>
                                          <p:spTgt spid="53259"/>
                                        </p:tgtEl>
                                        <p:attrNameLst>
                                          <p:attrName>style.visibility</p:attrName>
                                        </p:attrNameLst>
                                      </p:cBhvr>
                                      <p:to>
                                        <p:strVal val="visible"/>
                                      </p:to>
                                    </p:set>
                                  </p:childTnLst>
                                  <p:subTnLst>
                                    <p:set>
                                      <p:cBhvr override="childStyle">
                                        <p:cTn dur="1" fill="hold" display="0" masterRel="sameClick" afterEffect="1">
                                          <p:stCondLst>
                                            <p:cond evt="end" delay="0">
                                              <p:tn val="38"/>
                                            </p:cond>
                                          </p:stCondLst>
                                        </p:cTn>
                                        <p:tgtEl>
                                          <p:spTgt spid="53259"/>
                                        </p:tgtEl>
                                        <p:attrNameLst>
                                          <p:attrName>style.visibility</p:attrName>
                                        </p:attrNameLst>
                                      </p:cBhvr>
                                      <p:to>
                                        <p:strVal val="hidden"/>
                                      </p:to>
                                    </p:set>
                                  </p:subTnLst>
                                </p:cTn>
                              </p:par>
                            </p:childTnLst>
                          </p:cTn>
                        </p:par>
                        <p:par>
                          <p:cTn id="40" fill="hold">
                            <p:stCondLst>
                              <p:cond delay="2175"/>
                            </p:stCondLst>
                            <p:childTnLst>
                              <p:par>
                                <p:cTn id="41" presetID="11" presetClass="entr" presetSubtype="0" fill="hold" nodeType="afterEffect">
                                  <p:stCondLst>
                                    <p:cond delay="0"/>
                                  </p:stCondLst>
                                  <p:childTnLst>
                                    <p:set>
                                      <p:cBhvr>
                                        <p:cTn id="42" dur="75">
                                          <p:stCondLst>
                                            <p:cond delay="0"/>
                                          </p:stCondLst>
                                        </p:cTn>
                                        <p:tgtEl>
                                          <p:spTgt spid="53260"/>
                                        </p:tgtEl>
                                        <p:attrNameLst>
                                          <p:attrName>style.visibility</p:attrName>
                                        </p:attrNameLst>
                                      </p:cBhvr>
                                      <p:to>
                                        <p:strVal val="visible"/>
                                      </p:to>
                                    </p:set>
                                  </p:childTnLst>
                                  <p:subTnLst>
                                    <p:set>
                                      <p:cBhvr override="childStyle">
                                        <p:cTn dur="1" fill="hold" display="0" masterRel="sameClick" afterEffect="1">
                                          <p:stCondLst>
                                            <p:cond evt="end" delay="0">
                                              <p:tn val="41"/>
                                            </p:cond>
                                          </p:stCondLst>
                                        </p:cTn>
                                        <p:tgtEl>
                                          <p:spTgt spid="53260"/>
                                        </p:tgtEl>
                                        <p:attrNameLst>
                                          <p:attrName>style.visibility</p:attrName>
                                        </p:attrNameLst>
                                      </p:cBhvr>
                                      <p:to>
                                        <p:strVal val="hidden"/>
                                      </p:to>
                                    </p:set>
                                  </p:subTnLst>
                                </p:cTn>
                              </p:par>
                            </p:childTnLst>
                          </p:cTn>
                        </p:par>
                        <p:par>
                          <p:cTn id="43" fill="hold">
                            <p:stCondLst>
                              <p:cond delay="2250"/>
                            </p:stCondLst>
                            <p:childTnLst>
                              <p:par>
                                <p:cTn id="44" presetID="11" presetClass="entr" presetSubtype="0" fill="hold" nodeType="afterEffect">
                                  <p:stCondLst>
                                    <p:cond delay="0"/>
                                  </p:stCondLst>
                                  <p:childTnLst>
                                    <p:set>
                                      <p:cBhvr>
                                        <p:cTn id="45" dur="75">
                                          <p:stCondLst>
                                            <p:cond delay="0"/>
                                          </p:stCondLst>
                                        </p:cTn>
                                        <p:tgtEl>
                                          <p:spTgt spid="53261"/>
                                        </p:tgtEl>
                                        <p:attrNameLst>
                                          <p:attrName>style.visibility</p:attrName>
                                        </p:attrNameLst>
                                      </p:cBhvr>
                                      <p:to>
                                        <p:strVal val="visible"/>
                                      </p:to>
                                    </p:set>
                                  </p:childTnLst>
                                  <p:subTnLst>
                                    <p:set>
                                      <p:cBhvr override="childStyle">
                                        <p:cTn dur="1" fill="hold" display="0" masterRel="sameClick" afterEffect="1">
                                          <p:stCondLst>
                                            <p:cond evt="end" delay="0">
                                              <p:tn val="44"/>
                                            </p:cond>
                                          </p:stCondLst>
                                        </p:cTn>
                                        <p:tgtEl>
                                          <p:spTgt spid="53261"/>
                                        </p:tgtEl>
                                        <p:attrNameLst>
                                          <p:attrName>style.visibility</p:attrName>
                                        </p:attrNameLst>
                                      </p:cBhvr>
                                      <p:to>
                                        <p:strVal val="hidden"/>
                                      </p:to>
                                    </p:set>
                                  </p:subTnLst>
                                </p:cTn>
                              </p:par>
                            </p:childTnLst>
                          </p:cTn>
                        </p:par>
                        <p:par>
                          <p:cTn id="46" fill="hold">
                            <p:stCondLst>
                              <p:cond delay="2325"/>
                            </p:stCondLst>
                            <p:childTnLst>
                              <p:par>
                                <p:cTn id="47" presetID="11" presetClass="entr" presetSubtype="0" fill="hold" nodeType="afterEffect">
                                  <p:stCondLst>
                                    <p:cond delay="0"/>
                                  </p:stCondLst>
                                  <p:childTnLst>
                                    <p:set>
                                      <p:cBhvr>
                                        <p:cTn id="48" dur="75">
                                          <p:stCondLst>
                                            <p:cond delay="0"/>
                                          </p:stCondLst>
                                        </p:cTn>
                                        <p:tgtEl>
                                          <p:spTgt spid="53262"/>
                                        </p:tgtEl>
                                        <p:attrNameLst>
                                          <p:attrName>style.visibility</p:attrName>
                                        </p:attrNameLst>
                                      </p:cBhvr>
                                      <p:to>
                                        <p:strVal val="visible"/>
                                      </p:to>
                                    </p:set>
                                  </p:childTnLst>
                                  <p:subTnLst>
                                    <p:set>
                                      <p:cBhvr override="childStyle">
                                        <p:cTn dur="1" fill="hold" display="0" masterRel="sameClick" afterEffect="1">
                                          <p:stCondLst>
                                            <p:cond evt="end" delay="0">
                                              <p:tn val="47"/>
                                            </p:cond>
                                          </p:stCondLst>
                                        </p:cTn>
                                        <p:tgtEl>
                                          <p:spTgt spid="53262"/>
                                        </p:tgtEl>
                                        <p:attrNameLst>
                                          <p:attrName>style.visibility</p:attrName>
                                        </p:attrNameLst>
                                      </p:cBhvr>
                                      <p:to>
                                        <p:strVal val="hidden"/>
                                      </p:to>
                                    </p:set>
                                  </p:subTnLst>
                                </p:cTn>
                              </p:par>
                            </p:childTnLst>
                          </p:cTn>
                        </p:par>
                        <p:par>
                          <p:cTn id="49" fill="hold">
                            <p:stCondLst>
                              <p:cond delay="2400"/>
                            </p:stCondLst>
                            <p:childTnLst>
                              <p:par>
                                <p:cTn id="50" presetID="11" presetClass="entr" presetSubtype="0" fill="hold" nodeType="afterEffect">
                                  <p:stCondLst>
                                    <p:cond delay="0"/>
                                  </p:stCondLst>
                                  <p:childTnLst>
                                    <p:set>
                                      <p:cBhvr>
                                        <p:cTn id="51" dur="75">
                                          <p:stCondLst>
                                            <p:cond delay="0"/>
                                          </p:stCondLst>
                                        </p:cTn>
                                        <p:tgtEl>
                                          <p:spTgt spid="53263"/>
                                        </p:tgtEl>
                                        <p:attrNameLst>
                                          <p:attrName>style.visibility</p:attrName>
                                        </p:attrNameLst>
                                      </p:cBhvr>
                                      <p:to>
                                        <p:strVal val="visible"/>
                                      </p:to>
                                    </p:set>
                                  </p:childTnLst>
                                  <p:subTnLst>
                                    <p:set>
                                      <p:cBhvr override="childStyle">
                                        <p:cTn dur="1" fill="hold" display="0" masterRel="sameClick" afterEffect="1">
                                          <p:stCondLst>
                                            <p:cond evt="end" delay="0">
                                              <p:tn val="50"/>
                                            </p:cond>
                                          </p:stCondLst>
                                        </p:cTn>
                                        <p:tgtEl>
                                          <p:spTgt spid="53263"/>
                                        </p:tgtEl>
                                        <p:attrNameLst>
                                          <p:attrName>style.visibility</p:attrName>
                                        </p:attrNameLst>
                                      </p:cBhvr>
                                      <p:to>
                                        <p:strVal val="hidden"/>
                                      </p:to>
                                    </p:set>
                                  </p:subTnLst>
                                </p:cTn>
                              </p:par>
                            </p:childTnLst>
                          </p:cTn>
                        </p:par>
                        <p:par>
                          <p:cTn id="52" fill="hold">
                            <p:stCondLst>
                              <p:cond delay="2475"/>
                            </p:stCondLst>
                            <p:childTnLst>
                              <p:par>
                                <p:cTn id="53" presetID="11" presetClass="entr" presetSubtype="0" fill="hold" nodeType="afterEffect">
                                  <p:stCondLst>
                                    <p:cond delay="0"/>
                                  </p:stCondLst>
                                  <p:childTnLst>
                                    <p:set>
                                      <p:cBhvr>
                                        <p:cTn id="54" dur="75">
                                          <p:stCondLst>
                                            <p:cond delay="0"/>
                                          </p:stCondLst>
                                        </p:cTn>
                                        <p:tgtEl>
                                          <p:spTgt spid="53264"/>
                                        </p:tgtEl>
                                        <p:attrNameLst>
                                          <p:attrName>style.visibility</p:attrName>
                                        </p:attrNameLst>
                                      </p:cBhvr>
                                      <p:to>
                                        <p:strVal val="visible"/>
                                      </p:to>
                                    </p:set>
                                  </p:childTnLst>
                                  <p:subTnLst>
                                    <p:set>
                                      <p:cBhvr override="childStyle">
                                        <p:cTn dur="1" fill="hold" display="0" masterRel="sameClick" afterEffect="1">
                                          <p:stCondLst>
                                            <p:cond evt="end" delay="0">
                                              <p:tn val="53"/>
                                            </p:cond>
                                          </p:stCondLst>
                                        </p:cTn>
                                        <p:tgtEl>
                                          <p:spTgt spid="53264"/>
                                        </p:tgtEl>
                                        <p:attrNameLst>
                                          <p:attrName>style.visibility</p:attrName>
                                        </p:attrNameLst>
                                      </p:cBhvr>
                                      <p:to>
                                        <p:strVal val="hidden"/>
                                      </p:to>
                                    </p:set>
                                  </p:subTnLst>
                                </p:cTn>
                              </p:par>
                            </p:childTnLst>
                          </p:cTn>
                        </p:par>
                        <p:par>
                          <p:cTn id="55" fill="hold">
                            <p:stCondLst>
                              <p:cond delay="2550"/>
                            </p:stCondLst>
                            <p:childTnLst>
                              <p:par>
                                <p:cTn id="56" presetID="11" presetClass="entr" presetSubtype="0" fill="hold" nodeType="afterEffect">
                                  <p:stCondLst>
                                    <p:cond delay="0"/>
                                  </p:stCondLst>
                                  <p:childTnLst>
                                    <p:set>
                                      <p:cBhvr>
                                        <p:cTn id="57" dur="75">
                                          <p:stCondLst>
                                            <p:cond delay="0"/>
                                          </p:stCondLst>
                                        </p:cTn>
                                        <p:tgtEl>
                                          <p:spTgt spid="53265"/>
                                        </p:tgtEl>
                                        <p:attrNameLst>
                                          <p:attrName>style.visibility</p:attrName>
                                        </p:attrNameLst>
                                      </p:cBhvr>
                                      <p:to>
                                        <p:strVal val="visible"/>
                                      </p:to>
                                    </p:set>
                                  </p:childTnLst>
                                  <p:subTnLst>
                                    <p:set>
                                      <p:cBhvr override="childStyle">
                                        <p:cTn dur="1" fill="hold" display="0" masterRel="sameClick" afterEffect="1">
                                          <p:stCondLst>
                                            <p:cond evt="end" delay="0">
                                              <p:tn val="56"/>
                                            </p:cond>
                                          </p:stCondLst>
                                        </p:cTn>
                                        <p:tgtEl>
                                          <p:spTgt spid="53265"/>
                                        </p:tgtEl>
                                        <p:attrNameLst>
                                          <p:attrName>style.visibility</p:attrName>
                                        </p:attrNameLst>
                                      </p:cBhvr>
                                      <p:to>
                                        <p:strVal val="hidden"/>
                                      </p:to>
                                    </p:set>
                                  </p:subTnLst>
                                </p:cTn>
                              </p:par>
                            </p:childTnLst>
                          </p:cTn>
                        </p:par>
                        <p:par>
                          <p:cTn id="58" fill="hold">
                            <p:stCondLst>
                              <p:cond delay="2625"/>
                            </p:stCondLst>
                            <p:childTnLst>
                              <p:par>
                                <p:cTn id="59" presetID="11" presetClass="entr" presetSubtype="0" fill="hold" nodeType="afterEffect">
                                  <p:stCondLst>
                                    <p:cond delay="0"/>
                                  </p:stCondLst>
                                  <p:childTnLst>
                                    <p:set>
                                      <p:cBhvr>
                                        <p:cTn id="60" dur="75">
                                          <p:stCondLst>
                                            <p:cond delay="0"/>
                                          </p:stCondLst>
                                        </p:cTn>
                                        <p:tgtEl>
                                          <p:spTgt spid="53266"/>
                                        </p:tgtEl>
                                        <p:attrNameLst>
                                          <p:attrName>style.visibility</p:attrName>
                                        </p:attrNameLst>
                                      </p:cBhvr>
                                      <p:to>
                                        <p:strVal val="visible"/>
                                      </p:to>
                                    </p:set>
                                  </p:childTnLst>
                                  <p:subTnLst>
                                    <p:set>
                                      <p:cBhvr override="childStyle">
                                        <p:cTn dur="1" fill="hold" display="0" masterRel="sameClick" afterEffect="1">
                                          <p:stCondLst>
                                            <p:cond evt="end" delay="0">
                                              <p:tn val="59"/>
                                            </p:cond>
                                          </p:stCondLst>
                                        </p:cTn>
                                        <p:tgtEl>
                                          <p:spTgt spid="53266"/>
                                        </p:tgtEl>
                                        <p:attrNameLst>
                                          <p:attrName>style.visibility</p:attrName>
                                        </p:attrNameLst>
                                      </p:cBhvr>
                                      <p:to>
                                        <p:strVal val="hidden"/>
                                      </p:to>
                                    </p:set>
                                  </p:subTnLst>
                                </p:cTn>
                              </p:par>
                            </p:childTnLst>
                          </p:cTn>
                        </p:par>
                        <p:par>
                          <p:cTn id="61" fill="hold">
                            <p:stCondLst>
                              <p:cond delay="2700"/>
                            </p:stCondLst>
                            <p:childTnLst>
                              <p:par>
                                <p:cTn id="62" presetID="11" presetClass="entr" presetSubtype="0" fill="hold" nodeType="afterEffect">
                                  <p:stCondLst>
                                    <p:cond delay="0"/>
                                  </p:stCondLst>
                                  <p:childTnLst>
                                    <p:set>
                                      <p:cBhvr>
                                        <p:cTn id="63" dur="75">
                                          <p:stCondLst>
                                            <p:cond delay="0"/>
                                          </p:stCondLst>
                                        </p:cTn>
                                        <p:tgtEl>
                                          <p:spTgt spid="53267"/>
                                        </p:tgtEl>
                                        <p:attrNameLst>
                                          <p:attrName>style.visibility</p:attrName>
                                        </p:attrNameLst>
                                      </p:cBhvr>
                                      <p:to>
                                        <p:strVal val="visible"/>
                                      </p:to>
                                    </p:set>
                                  </p:childTnLst>
                                  <p:subTnLst>
                                    <p:set>
                                      <p:cBhvr override="childStyle">
                                        <p:cTn dur="1" fill="hold" display="0" masterRel="sameClick" afterEffect="1">
                                          <p:stCondLst>
                                            <p:cond evt="end" delay="0">
                                              <p:tn val="62"/>
                                            </p:cond>
                                          </p:stCondLst>
                                        </p:cTn>
                                        <p:tgtEl>
                                          <p:spTgt spid="53267"/>
                                        </p:tgtEl>
                                        <p:attrNameLst>
                                          <p:attrName>style.visibility</p:attrName>
                                        </p:attrNameLst>
                                      </p:cBhvr>
                                      <p:to>
                                        <p:strVal val="hidden"/>
                                      </p:to>
                                    </p:set>
                                  </p:subTnLst>
                                </p:cTn>
                              </p:par>
                            </p:childTnLst>
                          </p:cTn>
                        </p:par>
                        <p:par>
                          <p:cTn id="64" fill="hold">
                            <p:stCondLst>
                              <p:cond delay="2775"/>
                            </p:stCondLst>
                            <p:childTnLst>
                              <p:par>
                                <p:cTn id="65" presetID="11" presetClass="entr" presetSubtype="0" fill="hold" nodeType="afterEffect">
                                  <p:stCondLst>
                                    <p:cond delay="0"/>
                                  </p:stCondLst>
                                  <p:childTnLst>
                                    <p:set>
                                      <p:cBhvr>
                                        <p:cTn id="66" dur="75">
                                          <p:stCondLst>
                                            <p:cond delay="0"/>
                                          </p:stCondLst>
                                        </p:cTn>
                                        <p:tgtEl>
                                          <p:spTgt spid="53268"/>
                                        </p:tgtEl>
                                        <p:attrNameLst>
                                          <p:attrName>style.visibility</p:attrName>
                                        </p:attrNameLst>
                                      </p:cBhvr>
                                      <p:to>
                                        <p:strVal val="visible"/>
                                      </p:to>
                                    </p:set>
                                  </p:childTnLst>
                                  <p:subTnLst>
                                    <p:set>
                                      <p:cBhvr override="childStyle">
                                        <p:cTn dur="1" fill="hold" display="0" masterRel="sameClick" afterEffect="1">
                                          <p:stCondLst>
                                            <p:cond evt="end" delay="0">
                                              <p:tn val="65"/>
                                            </p:cond>
                                          </p:stCondLst>
                                        </p:cTn>
                                        <p:tgtEl>
                                          <p:spTgt spid="53268"/>
                                        </p:tgtEl>
                                        <p:attrNameLst>
                                          <p:attrName>style.visibility</p:attrName>
                                        </p:attrNameLst>
                                      </p:cBhvr>
                                      <p:to>
                                        <p:strVal val="hidden"/>
                                      </p:to>
                                    </p:set>
                                  </p:subTnLst>
                                </p:cTn>
                              </p:par>
                            </p:childTnLst>
                          </p:cTn>
                        </p:par>
                        <p:par>
                          <p:cTn id="67" fill="hold">
                            <p:stCondLst>
                              <p:cond delay="2850"/>
                            </p:stCondLst>
                            <p:childTnLst>
                              <p:par>
                                <p:cTn id="68" presetID="11" presetClass="entr" presetSubtype="0" fill="hold" nodeType="afterEffect">
                                  <p:stCondLst>
                                    <p:cond delay="0"/>
                                  </p:stCondLst>
                                  <p:childTnLst>
                                    <p:set>
                                      <p:cBhvr>
                                        <p:cTn id="69" dur="75">
                                          <p:stCondLst>
                                            <p:cond delay="0"/>
                                          </p:stCondLst>
                                        </p:cTn>
                                        <p:tgtEl>
                                          <p:spTgt spid="53269"/>
                                        </p:tgtEl>
                                        <p:attrNameLst>
                                          <p:attrName>style.visibility</p:attrName>
                                        </p:attrNameLst>
                                      </p:cBhvr>
                                      <p:to>
                                        <p:strVal val="visible"/>
                                      </p:to>
                                    </p:set>
                                  </p:childTnLst>
                                  <p:subTnLst>
                                    <p:set>
                                      <p:cBhvr override="childStyle">
                                        <p:cTn dur="1" fill="hold" display="0" masterRel="sameClick" afterEffect="1">
                                          <p:stCondLst>
                                            <p:cond evt="end" delay="0">
                                              <p:tn val="68"/>
                                            </p:cond>
                                          </p:stCondLst>
                                        </p:cTn>
                                        <p:tgtEl>
                                          <p:spTgt spid="53269"/>
                                        </p:tgtEl>
                                        <p:attrNameLst>
                                          <p:attrName>style.visibility</p:attrName>
                                        </p:attrNameLst>
                                      </p:cBhvr>
                                      <p:to>
                                        <p:strVal val="hidden"/>
                                      </p:to>
                                    </p:set>
                                  </p:subTnLst>
                                </p:cTn>
                              </p:par>
                            </p:childTnLst>
                          </p:cTn>
                        </p:par>
                        <p:par>
                          <p:cTn id="70" fill="hold">
                            <p:stCondLst>
                              <p:cond delay="2925"/>
                            </p:stCondLst>
                            <p:childTnLst>
                              <p:par>
                                <p:cTn id="71" presetID="11" presetClass="entr" presetSubtype="0" fill="hold" nodeType="afterEffect">
                                  <p:stCondLst>
                                    <p:cond delay="0"/>
                                  </p:stCondLst>
                                  <p:childTnLst>
                                    <p:set>
                                      <p:cBhvr>
                                        <p:cTn id="72" dur="75">
                                          <p:stCondLst>
                                            <p:cond delay="0"/>
                                          </p:stCondLst>
                                        </p:cTn>
                                        <p:tgtEl>
                                          <p:spTgt spid="53270"/>
                                        </p:tgtEl>
                                        <p:attrNameLst>
                                          <p:attrName>style.visibility</p:attrName>
                                        </p:attrNameLst>
                                      </p:cBhvr>
                                      <p:to>
                                        <p:strVal val="visible"/>
                                      </p:to>
                                    </p:set>
                                  </p:childTnLst>
                                  <p:subTnLst>
                                    <p:set>
                                      <p:cBhvr override="childStyle">
                                        <p:cTn dur="1" fill="hold" display="0" masterRel="sameClick" afterEffect="1">
                                          <p:stCondLst>
                                            <p:cond evt="end" delay="0">
                                              <p:tn val="71"/>
                                            </p:cond>
                                          </p:stCondLst>
                                        </p:cTn>
                                        <p:tgtEl>
                                          <p:spTgt spid="53270"/>
                                        </p:tgtEl>
                                        <p:attrNameLst>
                                          <p:attrName>style.visibility</p:attrName>
                                        </p:attrNameLst>
                                      </p:cBhvr>
                                      <p:to>
                                        <p:strVal val="hidden"/>
                                      </p:to>
                                    </p:set>
                                  </p:subTnLst>
                                </p:cTn>
                              </p:par>
                            </p:childTnLst>
                          </p:cTn>
                        </p:par>
                        <p:par>
                          <p:cTn id="73" fill="hold">
                            <p:stCondLst>
                              <p:cond delay="3000"/>
                            </p:stCondLst>
                            <p:childTnLst>
                              <p:par>
                                <p:cTn id="74" presetID="11" presetClass="entr" presetSubtype="0" fill="hold" nodeType="afterEffect">
                                  <p:stCondLst>
                                    <p:cond delay="0"/>
                                  </p:stCondLst>
                                  <p:childTnLst>
                                    <p:set>
                                      <p:cBhvr>
                                        <p:cTn id="75" dur="75">
                                          <p:stCondLst>
                                            <p:cond delay="0"/>
                                          </p:stCondLst>
                                        </p:cTn>
                                        <p:tgtEl>
                                          <p:spTgt spid="53271"/>
                                        </p:tgtEl>
                                        <p:attrNameLst>
                                          <p:attrName>style.visibility</p:attrName>
                                        </p:attrNameLst>
                                      </p:cBhvr>
                                      <p:to>
                                        <p:strVal val="visible"/>
                                      </p:to>
                                    </p:set>
                                  </p:childTnLst>
                                  <p:subTnLst>
                                    <p:set>
                                      <p:cBhvr override="childStyle">
                                        <p:cTn dur="1" fill="hold" display="0" masterRel="sameClick" afterEffect="1">
                                          <p:stCondLst>
                                            <p:cond evt="end" delay="0">
                                              <p:tn val="74"/>
                                            </p:cond>
                                          </p:stCondLst>
                                        </p:cTn>
                                        <p:tgtEl>
                                          <p:spTgt spid="53271"/>
                                        </p:tgtEl>
                                        <p:attrNameLst>
                                          <p:attrName>style.visibility</p:attrName>
                                        </p:attrNameLst>
                                      </p:cBhvr>
                                      <p:to>
                                        <p:strVal val="hidden"/>
                                      </p:to>
                                    </p:set>
                                  </p:subTnLst>
                                </p:cTn>
                              </p:par>
                            </p:childTnLst>
                          </p:cTn>
                        </p:par>
                        <p:par>
                          <p:cTn id="76" fill="hold">
                            <p:stCondLst>
                              <p:cond delay="3075"/>
                            </p:stCondLst>
                            <p:childTnLst>
                              <p:par>
                                <p:cTn id="77" presetID="11" presetClass="entr" presetSubtype="0" fill="hold" nodeType="afterEffect">
                                  <p:stCondLst>
                                    <p:cond delay="0"/>
                                  </p:stCondLst>
                                  <p:childTnLst>
                                    <p:set>
                                      <p:cBhvr>
                                        <p:cTn id="78" dur="75">
                                          <p:stCondLst>
                                            <p:cond delay="0"/>
                                          </p:stCondLst>
                                        </p:cTn>
                                        <p:tgtEl>
                                          <p:spTgt spid="53272"/>
                                        </p:tgtEl>
                                        <p:attrNameLst>
                                          <p:attrName>style.visibility</p:attrName>
                                        </p:attrNameLst>
                                      </p:cBhvr>
                                      <p:to>
                                        <p:strVal val="visible"/>
                                      </p:to>
                                    </p:set>
                                  </p:childTnLst>
                                  <p:subTnLst>
                                    <p:set>
                                      <p:cBhvr override="childStyle">
                                        <p:cTn dur="1" fill="hold" display="0" masterRel="sameClick" afterEffect="1">
                                          <p:stCondLst>
                                            <p:cond evt="end" delay="0">
                                              <p:tn val="77"/>
                                            </p:cond>
                                          </p:stCondLst>
                                        </p:cTn>
                                        <p:tgtEl>
                                          <p:spTgt spid="53272"/>
                                        </p:tgtEl>
                                        <p:attrNameLst>
                                          <p:attrName>style.visibility</p:attrName>
                                        </p:attrNameLst>
                                      </p:cBhvr>
                                      <p:to>
                                        <p:strVal val="hidden"/>
                                      </p:to>
                                    </p:set>
                                  </p:subTnLst>
                                </p:cTn>
                              </p:par>
                            </p:childTnLst>
                          </p:cTn>
                        </p:par>
                        <p:par>
                          <p:cTn id="79" fill="hold">
                            <p:stCondLst>
                              <p:cond delay="3150"/>
                            </p:stCondLst>
                            <p:childTnLst>
                              <p:par>
                                <p:cTn id="80" presetID="11" presetClass="entr" presetSubtype="0" fill="hold" nodeType="afterEffect">
                                  <p:stCondLst>
                                    <p:cond delay="0"/>
                                  </p:stCondLst>
                                  <p:childTnLst>
                                    <p:set>
                                      <p:cBhvr>
                                        <p:cTn id="81" dur="75">
                                          <p:stCondLst>
                                            <p:cond delay="0"/>
                                          </p:stCondLst>
                                        </p:cTn>
                                        <p:tgtEl>
                                          <p:spTgt spid="53273"/>
                                        </p:tgtEl>
                                        <p:attrNameLst>
                                          <p:attrName>style.visibility</p:attrName>
                                        </p:attrNameLst>
                                      </p:cBhvr>
                                      <p:to>
                                        <p:strVal val="visible"/>
                                      </p:to>
                                    </p:set>
                                  </p:childTnLst>
                                  <p:subTnLst>
                                    <p:set>
                                      <p:cBhvr override="childStyle">
                                        <p:cTn dur="1" fill="hold" display="0" masterRel="sameClick" afterEffect="1">
                                          <p:stCondLst>
                                            <p:cond evt="end" delay="0">
                                              <p:tn val="80"/>
                                            </p:cond>
                                          </p:stCondLst>
                                        </p:cTn>
                                        <p:tgtEl>
                                          <p:spTgt spid="53273"/>
                                        </p:tgtEl>
                                        <p:attrNameLst>
                                          <p:attrName>style.visibility</p:attrName>
                                        </p:attrNameLst>
                                      </p:cBhvr>
                                      <p:to>
                                        <p:strVal val="hidden"/>
                                      </p:to>
                                    </p:set>
                                  </p:subTnLst>
                                </p:cTn>
                              </p:par>
                            </p:childTnLst>
                          </p:cTn>
                        </p:par>
                        <p:par>
                          <p:cTn id="82" fill="hold">
                            <p:stCondLst>
                              <p:cond delay="3225"/>
                            </p:stCondLst>
                            <p:childTnLst>
                              <p:par>
                                <p:cTn id="83" presetID="11" presetClass="entr" presetSubtype="0" fill="hold" nodeType="afterEffect">
                                  <p:stCondLst>
                                    <p:cond delay="0"/>
                                  </p:stCondLst>
                                  <p:childTnLst>
                                    <p:set>
                                      <p:cBhvr>
                                        <p:cTn id="84" dur="75">
                                          <p:stCondLst>
                                            <p:cond delay="0"/>
                                          </p:stCondLst>
                                        </p:cTn>
                                        <p:tgtEl>
                                          <p:spTgt spid="53274"/>
                                        </p:tgtEl>
                                        <p:attrNameLst>
                                          <p:attrName>style.visibility</p:attrName>
                                        </p:attrNameLst>
                                      </p:cBhvr>
                                      <p:to>
                                        <p:strVal val="visible"/>
                                      </p:to>
                                    </p:set>
                                  </p:childTnLst>
                                  <p:subTnLst>
                                    <p:set>
                                      <p:cBhvr override="childStyle">
                                        <p:cTn dur="1" fill="hold" display="0" masterRel="sameClick" afterEffect="1">
                                          <p:stCondLst>
                                            <p:cond evt="end" delay="0">
                                              <p:tn val="83"/>
                                            </p:cond>
                                          </p:stCondLst>
                                        </p:cTn>
                                        <p:tgtEl>
                                          <p:spTgt spid="53274"/>
                                        </p:tgtEl>
                                        <p:attrNameLst>
                                          <p:attrName>style.visibility</p:attrName>
                                        </p:attrNameLst>
                                      </p:cBhvr>
                                      <p:to>
                                        <p:strVal val="hidden"/>
                                      </p:to>
                                    </p:set>
                                  </p:subTnLst>
                                </p:cTn>
                              </p:par>
                            </p:childTnLst>
                          </p:cTn>
                        </p:par>
                        <p:par>
                          <p:cTn id="85" fill="hold">
                            <p:stCondLst>
                              <p:cond delay="3300"/>
                            </p:stCondLst>
                            <p:childTnLst>
                              <p:par>
                                <p:cTn id="86" presetID="11" presetClass="entr" presetSubtype="0" fill="hold" nodeType="afterEffect">
                                  <p:stCondLst>
                                    <p:cond delay="0"/>
                                  </p:stCondLst>
                                  <p:childTnLst>
                                    <p:set>
                                      <p:cBhvr>
                                        <p:cTn id="87" dur="75">
                                          <p:stCondLst>
                                            <p:cond delay="0"/>
                                          </p:stCondLst>
                                        </p:cTn>
                                        <p:tgtEl>
                                          <p:spTgt spid="53275"/>
                                        </p:tgtEl>
                                        <p:attrNameLst>
                                          <p:attrName>style.visibility</p:attrName>
                                        </p:attrNameLst>
                                      </p:cBhvr>
                                      <p:to>
                                        <p:strVal val="visible"/>
                                      </p:to>
                                    </p:set>
                                  </p:childTnLst>
                                  <p:subTnLst>
                                    <p:set>
                                      <p:cBhvr override="childStyle">
                                        <p:cTn dur="1" fill="hold" display="0" masterRel="sameClick" afterEffect="1">
                                          <p:stCondLst>
                                            <p:cond evt="end" delay="0">
                                              <p:tn val="86"/>
                                            </p:cond>
                                          </p:stCondLst>
                                        </p:cTn>
                                        <p:tgtEl>
                                          <p:spTgt spid="53275"/>
                                        </p:tgtEl>
                                        <p:attrNameLst>
                                          <p:attrName>style.visibility</p:attrName>
                                        </p:attrNameLst>
                                      </p:cBhvr>
                                      <p:to>
                                        <p:strVal val="hidden"/>
                                      </p:to>
                                    </p:set>
                                  </p:subTnLst>
                                </p:cTn>
                              </p:par>
                            </p:childTnLst>
                          </p:cTn>
                        </p:par>
                        <p:par>
                          <p:cTn id="88" fill="hold">
                            <p:stCondLst>
                              <p:cond delay="3375"/>
                            </p:stCondLst>
                            <p:childTnLst>
                              <p:par>
                                <p:cTn id="89" presetID="11" presetClass="entr" presetSubtype="0" fill="hold" nodeType="afterEffect">
                                  <p:stCondLst>
                                    <p:cond delay="0"/>
                                  </p:stCondLst>
                                  <p:childTnLst>
                                    <p:set>
                                      <p:cBhvr>
                                        <p:cTn id="90" dur="75">
                                          <p:stCondLst>
                                            <p:cond delay="0"/>
                                          </p:stCondLst>
                                        </p:cTn>
                                        <p:tgtEl>
                                          <p:spTgt spid="53276"/>
                                        </p:tgtEl>
                                        <p:attrNameLst>
                                          <p:attrName>style.visibility</p:attrName>
                                        </p:attrNameLst>
                                      </p:cBhvr>
                                      <p:to>
                                        <p:strVal val="visible"/>
                                      </p:to>
                                    </p:set>
                                  </p:childTnLst>
                                  <p:subTnLst>
                                    <p:set>
                                      <p:cBhvr override="childStyle">
                                        <p:cTn dur="1" fill="hold" display="0" masterRel="sameClick" afterEffect="1">
                                          <p:stCondLst>
                                            <p:cond evt="end" delay="0">
                                              <p:tn val="89"/>
                                            </p:cond>
                                          </p:stCondLst>
                                        </p:cTn>
                                        <p:tgtEl>
                                          <p:spTgt spid="53276"/>
                                        </p:tgtEl>
                                        <p:attrNameLst>
                                          <p:attrName>style.visibility</p:attrName>
                                        </p:attrNameLst>
                                      </p:cBhvr>
                                      <p:to>
                                        <p:strVal val="hidden"/>
                                      </p:to>
                                    </p:set>
                                  </p:subTnLst>
                                </p:cTn>
                              </p:par>
                            </p:childTnLst>
                          </p:cTn>
                        </p:par>
                        <p:par>
                          <p:cTn id="91" fill="hold">
                            <p:stCondLst>
                              <p:cond delay="3450"/>
                            </p:stCondLst>
                            <p:childTnLst>
                              <p:par>
                                <p:cTn id="92" presetID="11" presetClass="entr" presetSubtype="0" fill="hold" nodeType="afterEffect">
                                  <p:stCondLst>
                                    <p:cond delay="0"/>
                                  </p:stCondLst>
                                  <p:childTnLst>
                                    <p:set>
                                      <p:cBhvr>
                                        <p:cTn id="93" dur="75">
                                          <p:stCondLst>
                                            <p:cond delay="0"/>
                                          </p:stCondLst>
                                        </p:cTn>
                                        <p:tgtEl>
                                          <p:spTgt spid="53277"/>
                                        </p:tgtEl>
                                        <p:attrNameLst>
                                          <p:attrName>style.visibility</p:attrName>
                                        </p:attrNameLst>
                                      </p:cBhvr>
                                      <p:to>
                                        <p:strVal val="visible"/>
                                      </p:to>
                                    </p:set>
                                  </p:childTnLst>
                                  <p:subTnLst>
                                    <p:set>
                                      <p:cBhvr override="childStyle">
                                        <p:cTn dur="1" fill="hold" display="0" masterRel="sameClick" afterEffect="1">
                                          <p:stCondLst>
                                            <p:cond evt="end" delay="0">
                                              <p:tn val="92"/>
                                            </p:cond>
                                          </p:stCondLst>
                                        </p:cTn>
                                        <p:tgtEl>
                                          <p:spTgt spid="53277"/>
                                        </p:tgtEl>
                                        <p:attrNameLst>
                                          <p:attrName>style.visibility</p:attrName>
                                        </p:attrNameLst>
                                      </p:cBhvr>
                                      <p:to>
                                        <p:strVal val="hidden"/>
                                      </p:to>
                                    </p:set>
                                  </p:subTnLst>
                                </p:cTn>
                              </p:par>
                            </p:childTnLst>
                          </p:cTn>
                        </p:par>
                        <p:par>
                          <p:cTn id="94" fill="hold">
                            <p:stCondLst>
                              <p:cond delay="3525"/>
                            </p:stCondLst>
                            <p:childTnLst>
                              <p:par>
                                <p:cTn id="95" presetID="11" presetClass="entr" presetSubtype="0" fill="hold" nodeType="afterEffect">
                                  <p:stCondLst>
                                    <p:cond delay="0"/>
                                  </p:stCondLst>
                                  <p:childTnLst>
                                    <p:set>
                                      <p:cBhvr>
                                        <p:cTn id="96" dur="75">
                                          <p:stCondLst>
                                            <p:cond delay="0"/>
                                          </p:stCondLst>
                                        </p:cTn>
                                        <p:tgtEl>
                                          <p:spTgt spid="53278"/>
                                        </p:tgtEl>
                                        <p:attrNameLst>
                                          <p:attrName>style.visibility</p:attrName>
                                        </p:attrNameLst>
                                      </p:cBhvr>
                                      <p:to>
                                        <p:strVal val="visible"/>
                                      </p:to>
                                    </p:set>
                                  </p:childTnLst>
                                  <p:subTnLst>
                                    <p:set>
                                      <p:cBhvr override="childStyle">
                                        <p:cTn dur="1" fill="hold" display="0" masterRel="sameClick" afterEffect="1">
                                          <p:stCondLst>
                                            <p:cond evt="end" delay="0">
                                              <p:tn val="95"/>
                                            </p:cond>
                                          </p:stCondLst>
                                        </p:cTn>
                                        <p:tgtEl>
                                          <p:spTgt spid="53278"/>
                                        </p:tgtEl>
                                        <p:attrNameLst>
                                          <p:attrName>style.visibility</p:attrName>
                                        </p:attrNameLst>
                                      </p:cBhvr>
                                      <p:to>
                                        <p:strVal val="hidden"/>
                                      </p:to>
                                    </p:set>
                                  </p:subTnLst>
                                </p:cTn>
                              </p:par>
                            </p:childTnLst>
                          </p:cTn>
                        </p:par>
                        <p:par>
                          <p:cTn id="97" fill="hold">
                            <p:stCondLst>
                              <p:cond delay="3600"/>
                            </p:stCondLst>
                            <p:childTnLst>
                              <p:par>
                                <p:cTn id="98" presetID="11" presetClass="entr" presetSubtype="0" fill="hold" nodeType="afterEffect">
                                  <p:stCondLst>
                                    <p:cond delay="0"/>
                                  </p:stCondLst>
                                  <p:childTnLst>
                                    <p:set>
                                      <p:cBhvr>
                                        <p:cTn id="99" dur="75">
                                          <p:stCondLst>
                                            <p:cond delay="0"/>
                                          </p:stCondLst>
                                        </p:cTn>
                                        <p:tgtEl>
                                          <p:spTgt spid="53279"/>
                                        </p:tgtEl>
                                        <p:attrNameLst>
                                          <p:attrName>style.visibility</p:attrName>
                                        </p:attrNameLst>
                                      </p:cBhvr>
                                      <p:to>
                                        <p:strVal val="visible"/>
                                      </p:to>
                                    </p:set>
                                  </p:childTnLst>
                                  <p:subTnLst>
                                    <p:set>
                                      <p:cBhvr override="childStyle">
                                        <p:cTn dur="1" fill="hold" display="0" masterRel="sameClick" afterEffect="1">
                                          <p:stCondLst>
                                            <p:cond evt="end" delay="0">
                                              <p:tn val="98"/>
                                            </p:cond>
                                          </p:stCondLst>
                                        </p:cTn>
                                        <p:tgtEl>
                                          <p:spTgt spid="53279"/>
                                        </p:tgtEl>
                                        <p:attrNameLst>
                                          <p:attrName>style.visibility</p:attrName>
                                        </p:attrNameLst>
                                      </p:cBhvr>
                                      <p:to>
                                        <p:strVal val="hidden"/>
                                      </p:to>
                                    </p:set>
                                  </p:subTnLst>
                                </p:cTn>
                              </p:par>
                            </p:childTnLst>
                          </p:cTn>
                        </p:par>
                        <p:par>
                          <p:cTn id="100" fill="hold">
                            <p:stCondLst>
                              <p:cond delay="3675"/>
                            </p:stCondLst>
                            <p:childTnLst>
                              <p:par>
                                <p:cTn id="101" presetID="11" presetClass="entr" presetSubtype="0" fill="hold" nodeType="afterEffect">
                                  <p:stCondLst>
                                    <p:cond delay="0"/>
                                  </p:stCondLst>
                                  <p:childTnLst>
                                    <p:set>
                                      <p:cBhvr>
                                        <p:cTn id="102" dur="75">
                                          <p:stCondLst>
                                            <p:cond delay="0"/>
                                          </p:stCondLst>
                                        </p:cTn>
                                        <p:tgtEl>
                                          <p:spTgt spid="53280"/>
                                        </p:tgtEl>
                                        <p:attrNameLst>
                                          <p:attrName>style.visibility</p:attrName>
                                        </p:attrNameLst>
                                      </p:cBhvr>
                                      <p:to>
                                        <p:strVal val="visible"/>
                                      </p:to>
                                    </p:set>
                                  </p:childTnLst>
                                  <p:subTnLst>
                                    <p:set>
                                      <p:cBhvr override="childStyle">
                                        <p:cTn dur="1" fill="hold" display="0" masterRel="sameClick" afterEffect="1">
                                          <p:stCondLst>
                                            <p:cond evt="end" delay="0">
                                              <p:tn val="101"/>
                                            </p:cond>
                                          </p:stCondLst>
                                        </p:cTn>
                                        <p:tgtEl>
                                          <p:spTgt spid="53280"/>
                                        </p:tgtEl>
                                        <p:attrNameLst>
                                          <p:attrName>style.visibility</p:attrName>
                                        </p:attrNameLst>
                                      </p:cBhvr>
                                      <p:to>
                                        <p:strVal val="hidden"/>
                                      </p:to>
                                    </p:set>
                                  </p:subTnLst>
                                </p:cTn>
                              </p:par>
                            </p:childTnLst>
                          </p:cTn>
                        </p:par>
                        <p:par>
                          <p:cTn id="103" fill="hold">
                            <p:stCondLst>
                              <p:cond delay="3750"/>
                            </p:stCondLst>
                            <p:childTnLst>
                              <p:par>
                                <p:cTn id="104" presetID="11" presetClass="entr" presetSubtype="0" fill="hold" nodeType="afterEffect">
                                  <p:stCondLst>
                                    <p:cond delay="0"/>
                                  </p:stCondLst>
                                  <p:childTnLst>
                                    <p:set>
                                      <p:cBhvr>
                                        <p:cTn id="105" dur="75">
                                          <p:stCondLst>
                                            <p:cond delay="0"/>
                                          </p:stCondLst>
                                        </p:cTn>
                                        <p:tgtEl>
                                          <p:spTgt spid="53281"/>
                                        </p:tgtEl>
                                        <p:attrNameLst>
                                          <p:attrName>style.visibility</p:attrName>
                                        </p:attrNameLst>
                                      </p:cBhvr>
                                      <p:to>
                                        <p:strVal val="visible"/>
                                      </p:to>
                                    </p:set>
                                  </p:childTnLst>
                                  <p:subTnLst>
                                    <p:set>
                                      <p:cBhvr override="childStyle">
                                        <p:cTn dur="1" fill="hold" display="0" masterRel="sameClick" afterEffect="1">
                                          <p:stCondLst>
                                            <p:cond evt="end" delay="0">
                                              <p:tn val="104"/>
                                            </p:cond>
                                          </p:stCondLst>
                                        </p:cTn>
                                        <p:tgtEl>
                                          <p:spTgt spid="53281"/>
                                        </p:tgtEl>
                                        <p:attrNameLst>
                                          <p:attrName>style.visibility</p:attrName>
                                        </p:attrNameLst>
                                      </p:cBhvr>
                                      <p:to>
                                        <p:strVal val="hidden"/>
                                      </p:to>
                                    </p:set>
                                  </p:subTnLst>
                                </p:cTn>
                              </p:par>
                            </p:childTnLst>
                          </p:cTn>
                        </p:par>
                        <p:par>
                          <p:cTn id="106" fill="hold">
                            <p:stCondLst>
                              <p:cond delay="3825"/>
                            </p:stCondLst>
                            <p:childTnLst>
                              <p:par>
                                <p:cTn id="107" presetID="11" presetClass="entr" presetSubtype="0" fill="hold" nodeType="afterEffect">
                                  <p:stCondLst>
                                    <p:cond delay="0"/>
                                  </p:stCondLst>
                                  <p:childTnLst>
                                    <p:set>
                                      <p:cBhvr>
                                        <p:cTn id="108" dur="75">
                                          <p:stCondLst>
                                            <p:cond delay="0"/>
                                          </p:stCondLst>
                                        </p:cTn>
                                        <p:tgtEl>
                                          <p:spTgt spid="53282"/>
                                        </p:tgtEl>
                                        <p:attrNameLst>
                                          <p:attrName>style.visibility</p:attrName>
                                        </p:attrNameLst>
                                      </p:cBhvr>
                                      <p:to>
                                        <p:strVal val="visible"/>
                                      </p:to>
                                    </p:set>
                                  </p:childTnLst>
                                  <p:subTnLst>
                                    <p:set>
                                      <p:cBhvr override="childStyle">
                                        <p:cTn dur="1" fill="hold" display="0" masterRel="sameClick" afterEffect="1">
                                          <p:stCondLst>
                                            <p:cond evt="end" delay="0">
                                              <p:tn val="107"/>
                                            </p:cond>
                                          </p:stCondLst>
                                        </p:cTn>
                                        <p:tgtEl>
                                          <p:spTgt spid="53282"/>
                                        </p:tgtEl>
                                        <p:attrNameLst>
                                          <p:attrName>style.visibility</p:attrName>
                                        </p:attrNameLst>
                                      </p:cBhvr>
                                      <p:to>
                                        <p:strVal val="hidden"/>
                                      </p:to>
                                    </p:set>
                                  </p:subTnLst>
                                </p:cTn>
                              </p:par>
                            </p:childTnLst>
                          </p:cTn>
                        </p:par>
                        <p:par>
                          <p:cTn id="109" fill="hold">
                            <p:stCondLst>
                              <p:cond delay="3900"/>
                            </p:stCondLst>
                            <p:childTnLst>
                              <p:par>
                                <p:cTn id="110" presetID="11" presetClass="entr" presetSubtype="0" fill="hold" nodeType="afterEffect">
                                  <p:stCondLst>
                                    <p:cond delay="0"/>
                                  </p:stCondLst>
                                  <p:childTnLst>
                                    <p:set>
                                      <p:cBhvr>
                                        <p:cTn id="111" dur="75">
                                          <p:stCondLst>
                                            <p:cond delay="0"/>
                                          </p:stCondLst>
                                        </p:cTn>
                                        <p:tgtEl>
                                          <p:spTgt spid="53283"/>
                                        </p:tgtEl>
                                        <p:attrNameLst>
                                          <p:attrName>style.visibility</p:attrName>
                                        </p:attrNameLst>
                                      </p:cBhvr>
                                      <p:to>
                                        <p:strVal val="visible"/>
                                      </p:to>
                                    </p:set>
                                  </p:childTnLst>
                                  <p:subTnLst>
                                    <p:set>
                                      <p:cBhvr override="childStyle">
                                        <p:cTn dur="1" fill="hold" display="0" masterRel="sameClick" afterEffect="1">
                                          <p:stCondLst>
                                            <p:cond evt="end" delay="0">
                                              <p:tn val="110"/>
                                            </p:cond>
                                          </p:stCondLst>
                                        </p:cTn>
                                        <p:tgtEl>
                                          <p:spTgt spid="53283"/>
                                        </p:tgtEl>
                                        <p:attrNameLst>
                                          <p:attrName>style.visibility</p:attrName>
                                        </p:attrNameLst>
                                      </p:cBhvr>
                                      <p:to>
                                        <p:strVal val="hidden"/>
                                      </p:to>
                                    </p:set>
                                  </p:subTnLst>
                                </p:cTn>
                              </p:par>
                            </p:childTnLst>
                          </p:cTn>
                        </p:par>
                        <p:par>
                          <p:cTn id="112" fill="hold">
                            <p:stCondLst>
                              <p:cond delay="3975"/>
                            </p:stCondLst>
                            <p:childTnLst>
                              <p:par>
                                <p:cTn id="113" presetID="11" presetClass="entr" presetSubtype="0" fill="hold" nodeType="afterEffect">
                                  <p:stCondLst>
                                    <p:cond delay="0"/>
                                  </p:stCondLst>
                                  <p:childTnLst>
                                    <p:set>
                                      <p:cBhvr>
                                        <p:cTn id="114" dur="75">
                                          <p:stCondLst>
                                            <p:cond delay="0"/>
                                          </p:stCondLst>
                                        </p:cTn>
                                        <p:tgtEl>
                                          <p:spTgt spid="53284"/>
                                        </p:tgtEl>
                                        <p:attrNameLst>
                                          <p:attrName>style.visibility</p:attrName>
                                        </p:attrNameLst>
                                      </p:cBhvr>
                                      <p:to>
                                        <p:strVal val="visible"/>
                                      </p:to>
                                    </p:set>
                                  </p:childTnLst>
                                  <p:subTnLst>
                                    <p:set>
                                      <p:cBhvr override="childStyle">
                                        <p:cTn dur="1" fill="hold" display="0" masterRel="sameClick" afterEffect="1">
                                          <p:stCondLst>
                                            <p:cond evt="end" delay="0">
                                              <p:tn val="113"/>
                                            </p:cond>
                                          </p:stCondLst>
                                        </p:cTn>
                                        <p:tgtEl>
                                          <p:spTgt spid="53284"/>
                                        </p:tgtEl>
                                        <p:attrNameLst>
                                          <p:attrName>style.visibility</p:attrName>
                                        </p:attrNameLst>
                                      </p:cBhvr>
                                      <p:to>
                                        <p:strVal val="hidden"/>
                                      </p:to>
                                    </p:set>
                                  </p:subTnLst>
                                </p:cTn>
                              </p:par>
                            </p:childTnLst>
                          </p:cTn>
                        </p:par>
                        <p:par>
                          <p:cTn id="115" fill="hold">
                            <p:stCondLst>
                              <p:cond delay="4050"/>
                            </p:stCondLst>
                            <p:childTnLst>
                              <p:par>
                                <p:cTn id="116" presetID="11" presetClass="entr" presetSubtype="0" fill="hold" nodeType="afterEffect">
                                  <p:stCondLst>
                                    <p:cond delay="0"/>
                                  </p:stCondLst>
                                  <p:childTnLst>
                                    <p:set>
                                      <p:cBhvr>
                                        <p:cTn id="117" dur="75">
                                          <p:stCondLst>
                                            <p:cond delay="0"/>
                                          </p:stCondLst>
                                        </p:cTn>
                                        <p:tgtEl>
                                          <p:spTgt spid="53285"/>
                                        </p:tgtEl>
                                        <p:attrNameLst>
                                          <p:attrName>style.visibility</p:attrName>
                                        </p:attrNameLst>
                                      </p:cBhvr>
                                      <p:to>
                                        <p:strVal val="visible"/>
                                      </p:to>
                                    </p:set>
                                  </p:childTnLst>
                                  <p:subTnLst>
                                    <p:set>
                                      <p:cBhvr override="childStyle">
                                        <p:cTn dur="1" fill="hold" display="0" masterRel="sameClick" afterEffect="1">
                                          <p:stCondLst>
                                            <p:cond evt="end" delay="0">
                                              <p:tn val="116"/>
                                            </p:cond>
                                          </p:stCondLst>
                                        </p:cTn>
                                        <p:tgtEl>
                                          <p:spTgt spid="53285"/>
                                        </p:tgtEl>
                                        <p:attrNameLst>
                                          <p:attrName>style.visibility</p:attrName>
                                        </p:attrNameLst>
                                      </p:cBhvr>
                                      <p:to>
                                        <p:strVal val="hidden"/>
                                      </p:to>
                                    </p:set>
                                  </p:subTnLst>
                                </p:cTn>
                              </p:par>
                            </p:childTnLst>
                          </p:cTn>
                        </p:par>
                        <p:par>
                          <p:cTn id="118" fill="hold">
                            <p:stCondLst>
                              <p:cond delay="4125"/>
                            </p:stCondLst>
                            <p:childTnLst>
                              <p:par>
                                <p:cTn id="119" presetID="11" presetClass="entr" presetSubtype="0" fill="hold" nodeType="afterEffect">
                                  <p:stCondLst>
                                    <p:cond delay="0"/>
                                  </p:stCondLst>
                                  <p:childTnLst>
                                    <p:set>
                                      <p:cBhvr>
                                        <p:cTn id="120" dur="75">
                                          <p:stCondLst>
                                            <p:cond delay="0"/>
                                          </p:stCondLst>
                                        </p:cTn>
                                        <p:tgtEl>
                                          <p:spTgt spid="53289"/>
                                        </p:tgtEl>
                                        <p:attrNameLst>
                                          <p:attrName>style.visibility</p:attrName>
                                        </p:attrNameLst>
                                      </p:cBhvr>
                                      <p:to>
                                        <p:strVal val="visible"/>
                                      </p:to>
                                    </p:set>
                                  </p:childTnLst>
                                  <p:subTnLst>
                                    <p:set>
                                      <p:cBhvr override="childStyle">
                                        <p:cTn dur="1" fill="hold" display="0" masterRel="sameClick" afterEffect="1">
                                          <p:stCondLst>
                                            <p:cond evt="end" delay="0">
                                              <p:tn val="119"/>
                                            </p:cond>
                                          </p:stCondLst>
                                        </p:cTn>
                                        <p:tgtEl>
                                          <p:spTgt spid="53289"/>
                                        </p:tgtEl>
                                        <p:attrNameLst>
                                          <p:attrName>style.visibility</p:attrName>
                                        </p:attrNameLst>
                                      </p:cBhvr>
                                      <p:to>
                                        <p:strVal val="hidden"/>
                                      </p:to>
                                    </p:set>
                                  </p:subTnLst>
                                </p:cTn>
                              </p:par>
                            </p:childTnLst>
                          </p:cTn>
                        </p:par>
                        <p:par>
                          <p:cTn id="121" fill="hold">
                            <p:stCondLst>
                              <p:cond delay="4200"/>
                            </p:stCondLst>
                            <p:childTnLst>
                              <p:par>
                                <p:cTn id="122" presetID="11" presetClass="entr" presetSubtype="0" fill="hold" nodeType="afterEffect">
                                  <p:stCondLst>
                                    <p:cond delay="0"/>
                                  </p:stCondLst>
                                  <p:childTnLst>
                                    <p:set>
                                      <p:cBhvr>
                                        <p:cTn id="123" dur="75">
                                          <p:stCondLst>
                                            <p:cond delay="0"/>
                                          </p:stCondLst>
                                        </p:cTn>
                                        <p:tgtEl>
                                          <p:spTgt spid="53288"/>
                                        </p:tgtEl>
                                        <p:attrNameLst>
                                          <p:attrName>style.visibility</p:attrName>
                                        </p:attrNameLst>
                                      </p:cBhvr>
                                      <p:to>
                                        <p:strVal val="visible"/>
                                      </p:to>
                                    </p:set>
                                  </p:childTnLst>
                                  <p:subTnLst>
                                    <p:set>
                                      <p:cBhvr override="childStyle">
                                        <p:cTn dur="1" fill="hold" display="0" masterRel="sameClick" afterEffect="1">
                                          <p:stCondLst>
                                            <p:cond evt="end" delay="0">
                                              <p:tn val="122"/>
                                            </p:cond>
                                          </p:stCondLst>
                                        </p:cTn>
                                        <p:tgtEl>
                                          <p:spTgt spid="53288"/>
                                        </p:tgtEl>
                                        <p:attrNameLst>
                                          <p:attrName>style.visibility</p:attrName>
                                        </p:attrNameLst>
                                      </p:cBhvr>
                                      <p:to>
                                        <p:strVal val="hidden"/>
                                      </p:to>
                                    </p:set>
                                  </p:subTnLst>
                                </p:cTn>
                              </p:par>
                            </p:childTnLst>
                          </p:cTn>
                        </p:par>
                        <p:par>
                          <p:cTn id="124" fill="hold">
                            <p:stCondLst>
                              <p:cond delay="4275"/>
                            </p:stCondLst>
                            <p:childTnLst>
                              <p:par>
                                <p:cTn id="125" presetID="11" presetClass="entr" presetSubtype="0" fill="hold" nodeType="afterEffect">
                                  <p:stCondLst>
                                    <p:cond delay="0"/>
                                  </p:stCondLst>
                                  <p:childTnLst>
                                    <p:set>
                                      <p:cBhvr>
                                        <p:cTn id="126" dur="75">
                                          <p:stCondLst>
                                            <p:cond delay="0"/>
                                          </p:stCondLst>
                                        </p:cTn>
                                        <p:tgtEl>
                                          <p:spTgt spid="53286"/>
                                        </p:tgtEl>
                                        <p:attrNameLst>
                                          <p:attrName>style.visibility</p:attrName>
                                        </p:attrNameLst>
                                      </p:cBhvr>
                                      <p:to>
                                        <p:strVal val="visible"/>
                                      </p:to>
                                    </p:set>
                                  </p:childTnLst>
                                  <p:subTnLst>
                                    <p:set>
                                      <p:cBhvr override="childStyle">
                                        <p:cTn dur="1" fill="hold" display="0" masterRel="sameClick" afterEffect="1">
                                          <p:stCondLst>
                                            <p:cond evt="end" delay="0">
                                              <p:tn val="125"/>
                                            </p:cond>
                                          </p:stCondLst>
                                        </p:cTn>
                                        <p:tgtEl>
                                          <p:spTgt spid="53286"/>
                                        </p:tgtEl>
                                        <p:attrNameLst>
                                          <p:attrName>style.visibility</p:attrName>
                                        </p:attrNameLst>
                                      </p:cBhvr>
                                      <p:to>
                                        <p:strVal val="hidden"/>
                                      </p:to>
                                    </p:set>
                                  </p:subTnLst>
                                </p:cTn>
                              </p:par>
                            </p:childTnLst>
                          </p:cTn>
                        </p:par>
                        <p:par>
                          <p:cTn id="127" fill="hold">
                            <p:stCondLst>
                              <p:cond delay="4350"/>
                            </p:stCondLst>
                            <p:childTnLst>
                              <p:par>
                                <p:cTn id="128" presetID="11" presetClass="entr" presetSubtype="0" fill="hold" nodeType="afterEffect">
                                  <p:stCondLst>
                                    <p:cond delay="0"/>
                                  </p:stCondLst>
                                  <p:childTnLst>
                                    <p:set>
                                      <p:cBhvr>
                                        <p:cTn id="129" dur="75">
                                          <p:stCondLst>
                                            <p:cond delay="0"/>
                                          </p:stCondLst>
                                        </p:cTn>
                                        <p:tgtEl>
                                          <p:spTgt spid="53287"/>
                                        </p:tgtEl>
                                        <p:attrNameLst>
                                          <p:attrName>style.visibility</p:attrName>
                                        </p:attrNameLst>
                                      </p:cBhvr>
                                      <p:to>
                                        <p:strVal val="visible"/>
                                      </p:to>
                                    </p:set>
                                  </p:childTnLst>
                                  <p:subTnLst>
                                    <p:set>
                                      <p:cBhvr override="childStyle">
                                        <p:cTn dur="1" fill="hold" display="0" masterRel="sameClick" afterEffect="1">
                                          <p:stCondLst>
                                            <p:cond evt="end" delay="0">
                                              <p:tn val="128"/>
                                            </p:cond>
                                          </p:stCondLst>
                                        </p:cTn>
                                        <p:tgtEl>
                                          <p:spTgt spid="53287"/>
                                        </p:tgtEl>
                                        <p:attrNameLst>
                                          <p:attrName>style.visibility</p:attrName>
                                        </p:attrNameLst>
                                      </p:cBhvr>
                                      <p:to>
                                        <p:strVal val="hidden"/>
                                      </p:to>
                                    </p:set>
                                  </p:subTnLst>
                                </p:cTn>
                              </p:par>
                            </p:childTnLst>
                          </p:cTn>
                        </p:par>
                        <p:par>
                          <p:cTn id="130" fill="hold">
                            <p:stCondLst>
                              <p:cond delay="4425"/>
                            </p:stCondLst>
                            <p:childTnLst>
                              <p:par>
                                <p:cTn id="131" presetID="1" presetClass="entr" presetSubtype="0" fill="hold" nodeType="afterEffect">
                                  <p:stCondLst>
                                    <p:cond delay="0"/>
                                  </p:stCondLst>
                                  <p:childTnLst>
                                    <p:set>
                                      <p:cBhvr>
                                        <p:cTn id="132" dur="1" fill="hold">
                                          <p:stCondLst>
                                            <p:cond delay="499"/>
                                          </p:stCondLst>
                                        </p:cTn>
                                        <p:tgtEl>
                                          <p:spTgt spid="53290"/>
                                        </p:tgtEl>
                                        <p:attrNameLst>
                                          <p:attrName>style.visibility</p:attrName>
                                        </p:attrNameLst>
                                      </p:cBhvr>
                                      <p:to>
                                        <p:strVal val="visible"/>
                                      </p:to>
                                    </p:set>
                                  </p:childTnLst>
                                  <p:subTnLst>
                                    <p:set>
                                      <p:cBhvr override="childStyle">
                                        <p:cTn dur="1" fill="hold" display="0" masterRel="sameClick" afterEffect="1">
                                          <p:stCondLst>
                                            <p:cond evt="end" delay="0">
                                              <p:tn val="131"/>
                                            </p:cond>
                                          </p:stCondLst>
                                        </p:cTn>
                                        <p:tgtEl>
                                          <p:spTgt spid="53290"/>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91" grpId="0" animBg="1" autoUpdateAnimBg="0"/>
      <p:bldP spid="53293" grpId="0" animBg="1"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434" name="Group 207"/>
          <p:cNvGrpSpPr>
            <a:grpSpLocks/>
          </p:cNvGrpSpPr>
          <p:nvPr/>
        </p:nvGrpSpPr>
        <p:grpSpPr bwMode="auto">
          <a:xfrm>
            <a:off x="1524000" y="3060701"/>
            <a:ext cx="9124950" cy="3749675"/>
            <a:chOff x="0" y="1983"/>
            <a:chExt cx="5748" cy="2362"/>
          </a:xfrm>
        </p:grpSpPr>
        <p:sp>
          <p:nvSpPr>
            <p:cNvPr id="19052" name="Freeform 13"/>
            <p:cNvSpPr>
              <a:spLocks/>
            </p:cNvSpPr>
            <p:nvPr/>
          </p:nvSpPr>
          <p:spPr bwMode="auto">
            <a:xfrm>
              <a:off x="843" y="2274"/>
              <a:ext cx="1612" cy="1127"/>
            </a:xfrm>
            <a:custGeom>
              <a:avLst/>
              <a:gdLst>
                <a:gd name="T0" fmla="*/ 2177 w 659"/>
                <a:gd name="T1" fmla="*/ 1930 h 657"/>
                <a:gd name="T2" fmla="*/ 2561 w 659"/>
                <a:gd name="T3" fmla="*/ 1889 h 657"/>
                <a:gd name="T4" fmla="*/ 2908 w 659"/>
                <a:gd name="T5" fmla="*/ 1815 h 657"/>
                <a:gd name="T6" fmla="*/ 3224 w 659"/>
                <a:gd name="T7" fmla="*/ 1712 h 657"/>
                <a:gd name="T8" fmla="*/ 3488 w 659"/>
                <a:gd name="T9" fmla="*/ 1583 h 657"/>
                <a:gd name="T10" fmla="*/ 3699 w 659"/>
                <a:gd name="T11" fmla="*/ 1427 h 657"/>
                <a:gd name="T12" fmla="*/ 3848 w 659"/>
                <a:gd name="T13" fmla="*/ 1256 h 657"/>
                <a:gd name="T14" fmla="*/ 3931 w 659"/>
                <a:gd name="T15" fmla="*/ 1065 h 657"/>
                <a:gd name="T16" fmla="*/ 3931 w 659"/>
                <a:gd name="T17" fmla="*/ 865 h 657"/>
                <a:gd name="T18" fmla="*/ 3848 w 659"/>
                <a:gd name="T19" fmla="*/ 678 h 657"/>
                <a:gd name="T20" fmla="*/ 3699 w 659"/>
                <a:gd name="T21" fmla="*/ 506 h 657"/>
                <a:gd name="T22" fmla="*/ 3488 w 659"/>
                <a:gd name="T23" fmla="*/ 350 h 657"/>
                <a:gd name="T24" fmla="*/ 3224 w 659"/>
                <a:gd name="T25" fmla="*/ 221 h 657"/>
                <a:gd name="T26" fmla="*/ 2908 w 659"/>
                <a:gd name="T27" fmla="*/ 118 h 657"/>
                <a:gd name="T28" fmla="*/ 2561 w 659"/>
                <a:gd name="T29" fmla="*/ 45 h 657"/>
                <a:gd name="T30" fmla="*/ 2177 w 659"/>
                <a:gd name="T31" fmla="*/ 3 h 657"/>
                <a:gd name="T32" fmla="*/ 1766 w 659"/>
                <a:gd name="T33" fmla="*/ 3 h 657"/>
                <a:gd name="T34" fmla="*/ 1382 w 659"/>
                <a:gd name="T35" fmla="*/ 45 h 657"/>
                <a:gd name="T36" fmla="*/ 1035 w 659"/>
                <a:gd name="T37" fmla="*/ 118 h 657"/>
                <a:gd name="T38" fmla="*/ 719 w 659"/>
                <a:gd name="T39" fmla="*/ 221 h 657"/>
                <a:gd name="T40" fmla="*/ 455 w 659"/>
                <a:gd name="T41" fmla="*/ 350 h 657"/>
                <a:gd name="T42" fmla="*/ 245 w 659"/>
                <a:gd name="T43" fmla="*/ 506 h 657"/>
                <a:gd name="T44" fmla="*/ 95 w 659"/>
                <a:gd name="T45" fmla="*/ 678 h 657"/>
                <a:gd name="T46" fmla="*/ 12 w 659"/>
                <a:gd name="T47" fmla="*/ 865 h 657"/>
                <a:gd name="T48" fmla="*/ 12 w 659"/>
                <a:gd name="T49" fmla="*/ 1065 h 657"/>
                <a:gd name="T50" fmla="*/ 95 w 659"/>
                <a:gd name="T51" fmla="*/ 1256 h 657"/>
                <a:gd name="T52" fmla="*/ 245 w 659"/>
                <a:gd name="T53" fmla="*/ 1427 h 657"/>
                <a:gd name="T54" fmla="*/ 455 w 659"/>
                <a:gd name="T55" fmla="*/ 1583 h 657"/>
                <a:gd name="T56" fmla="*/ 719 w 659"/>
                <a:gd name="T57" fmla="*/ 1712 h 657"/>
                <a:gd name="T58" fmla="*/ 1035 w 659"/>
                <a:gd name="T59" fmla="*/ 1815 h 657"/>
                <a:gd name="T60" fmla="*/ 1382 w 659"/>
                <a:gd name="T61" fmla="*/ 1889 h 657"/>
                <a:gd name="T62" fmla="*/ 1766 w 659"/>
                <a:gd name="T63" fmla="*/ 1930 h 65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9"/>
                <a:gd name="T97" fmla="*/ 0 h 657"/>
                <a:gd name="T98" fmla="*/ 659 w 659"/>
                <a:gd name="T99" fmla="*/ 657 h 65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9" h="657">
                  <a:moveTo>
                    <a:pt x="330" y="657"/>
                  </a:moveTo>
                  <a:lnTo>
                    <a:pt x="364" y="656"/>
                  </a:lnTo>
                  <a:lnTo>
                    <a:pt x="396" y="651"/>
                  </a:lnTo>
                  <a:lnTo>
                    <a:pt x="428" y="642"/>
                  </a:lnTo>
                  <a:lnTo>
                    <a:pt x="458" y="631"/>
                  </a:lnTo>
                  <a:lnTo>
                    <a:pt x="486" y="617"/>
                  </a:lnTo>
                  <a:lnTo>
                    <a:pt x="514" y="601"/>
                  </a:lnTo>
                  <a:lnTo>
                    <a:pt x="539" y="582"/>
                  </a:lnTo>
                  <a:lnTo>
                    <a:pt x="563" y="560"/>
                  </a:lnTo>
                  <a:lnTo>
                    <a:pt x="583" y="538"/>
                  </a:lnTo>
                  <a:lnTo>
                    <a:pt x="602" y="512"/>
                  </a:lnTo>
                  <a:lnTo>
                    <a:pt x="618" y="485"/>
                  </a:lnTo>
                  <a:lnTo>
                    <a:pt x="632" y="457"/>
                  </a:lnTo>
                  <a:lnTo>
                    <a:pt x="643" y="427"/>
                  </a:lnTo>
                  <a:lnTo>
                    <a:pt x="652" y="395"/>
                  </a:lnTo>
                  <a:lnTo>
                    <a:pt x="657" y="362"/>
                  </a:lnTo>
                  <a:lnTo>
                    <a:pt x="659" y="328"/>
                  </a:lnTo>
                  <a:lnTo>
                    <a:pt x="657" y="294"/>
                  </a:lnTo>
                  <a:lnTo>
                    <a:pt x="652" y="262"/>
                  </a:lnTo>
                  <a:lnTo>
                    <a:pt x="643" y="230"/>
                  </a:lnTo>
                  <a:lnTo>
                    <a:pt x="632" y="200"/>
                  </a:lnTo>
                  <a:lnTo>
                    <a:pt x="618" y="172"/>
                  </a:lnTo>
                  <a:lnTo>
                    <a:pt x="602" y="145"/>
                  </a:lnTo>
                  <a:lnTo>
                    <a:pt x="583" y="119"/>
                  </a:lnTo>
                  <a:lnTo>
                    <a:pt x="563" y="95"/>
                  </a:lnTo>
                  <a:lnTo>
                    <a:pt x="539" y="75"/>
                  </a:lnTo>
                  <a:lnTo>
                    <a:pt x="514" y="56"/>
                  </a:lnTo>
                  <a:lnTo>
                    <a:pt x="486" y="40"/>
                  </a:lnTo>
                  <a:lnTo>
                    <a:pt x="458" y="26"/>
                  </a:lnTo>
                  <a:lnTo>
                    <a:pt x="428" y="15"/>
                  </a:lnTo>
                  <a:lnTo>
                    <a:pt x="396" y="6"/>
                  </a:lnTo>
                  <a:lnTo>
                    <a:pt x="364" y="1"/>
                  </a:lnTo>
                  <a:lnTo>
                    <a:pt x="330" y="0"/>
                  </a:lnTo>
                  <a:lnTo>
                    <a:pt x="295" y="1"/>
                  </a:lnTo>
                  <a:lnTo>
                    <a:pt x="263" y="6"/>
                  </a:lnTo>
                  <a:lnTo>
                    <a:pt x="231" y="15"/>
                  </a:lnTo>
                  <a:lnTo>
                    <a:pt x="201" y="26"/>
                  </a:lnTo>
                  <a:lnTo>
                    <a:pt x="173" y="40"/>
                  </a:lnTo>
                  <a:lnTo>
                    <a:pt x="145" y="56"/>
                  </a:lnTo>
                  <a:lnTo>
                    <a:pt x="120" y="75"/>
                  </a:lnTo>
                  <a:lnTo>
                    <a:pt x="98" y="95"/>
                  </a:lnTo>
                  <a:lnTo>
                    <a:pt x="76" y="119"/>
                  </a:lnTo>
                  <a:lnTo>
                    <a:pt x="57" y="145"/>
                  </a:lnTo>
                  <a:lnTo>
                    <a:pt x="41" y="172"/>
                  </a:lnTo>
                  <a:lnTo>
                    <a:pt x="27" y="200"/>
                  </a:lnTo>
                  <a:lnTo>
                    <a:pt x="16" y="230"/>
                  </a:lnTo>
                  <a:lnTo>
                    <a:pt x="7" y="262"/>
                  </a:lnTo>
                  <a:lnTo>
                    <a:pt x="2" y="294"/>
                  </a:lnTo>
                  <a:lnTo>
                    <a:pt x="0" y="328"/>
                  </a:lnTo>
                  <a:lnTo>
                    <a:pt x="2" y="362"/>
                  </a:lnTo>
                  <a:lnTo>
                    <a:pt x="7" y="395"/>
                  </a:lnTo>
                  <a:lnTo>
                    <a:pt x="16" y="427"/>
                  </a:lnTo>
                  <a:lnTo>
                    <a:pt x="27" y="457"/>
                  </a:lnTo>
                  <a:lnTo>
                    <a:pt x="41" y="485"/>
                  </a:lnTo>
                  <a:lnTo>
                    <a:pt x="57" y="512"/>
                  </a:lnTo>
                  <a:lnTo>
                    <a:pt x="76" y="538"/>
                  </a:lnTo>
                  <a:lnTo>
                    <a:pt x="98" y="560"/>
                  </a:lnTo>
                  <a:lnTo>
                    <a:pt x="120" y="582"/>
                  </a:lnTo>
                  <a:lnTo>
                    <a:pt x="145" y="601"/>
                  </a:lnTo>
                  <a:lnTo>
                    <a:pt x="173" y="617"/>
                  </a:lnTo>
                  <a:lnTo>
                    <a:pt x="201" y="631"/>
                  </a:lnTo>
                  <a:lnTo>
                    <a:pt x="231" y="642"/>
                  </a:lnTo>
                  <a:lnTo>
                    <a:pt x="263" y="651"/>
                  </a:lnTo>
                  <a:lnTo>
                    <a:pt x="295" y="656"/>
                  </a:lnTo>
                  <a:lnTo>
                    <a:pt x="330" y="657"/>
                  </a:lnTo>
                  <a:close/>
                </a:path>
              </a:pathLst>
            </a:custGeom>
            <a:solidFill>
              <a:srgbClr val="FFB20F"/>
            </a:solidFill>
            <a:ln w="9525">
              <a:noFill/>
              <a:round/>
              <a:headEnd/>
              <a:tailEnd/>
            </a:ln>
          </p:spPr>
          <p:txBody>
            <a:bodyPr/>
            <a:lstStyle/>
            <a:p>
              <a:endParaRPr lang="en-US"/>
            </a:p>
          </p:txBody>
        </p:sp>
        <p:sp>
          <p:nvSpPr>
            <p:cNvPr id="19053" name="Freeform 14"/>
            <p:cNvSpPr>
              <a:spLocks/>
            </p:cNvSpPr>
            <p:nvPr/>
          </p:nvSpPr>
          <p:spPr bwMode="auto">
            <a:xfrm>
              <a:off x="2875" y="2000"/>
              <a:ext cx="2418" cy="1089"/>
            </a:xfrm>
            <a:custGeom>
              <a:avLst/>
              <a:gdLst>
                <a:gd name="T0" fmla="*/ 132 w 989"/>
                <a:gd name="T1" fmla="*/ 1156 h 635"/>
                <a:gd name="T2" fmla="*/ 220 w 989"/>
                <a:gd name="T3" fmla="*/ 1099 h 635"/>
                <a:gd name="T4" fmla="*/ 377 w 989"/>
                <a:gd name="T5" fmla="*/ 1017 h 635"/>
                <a:gd name="T6" fmla="*/ 579 w 989"/>
                <a:gd name="T7" fmla="*/ 935 h 635"/>
                <a:gd name="T8" fmla="*/ 807 w 989"/>
                <a:gd name="T9" fmla="*/ 876 h 635"/>
                <a:gd name="T10" fmla="*/ 1059 w 989"/>
                <a:gd name="T11" fmla="*/ 835 h 635"/>
                <a:gd name="T12" fmla="*/ 1274 w 989"/>
                <a:gd name="T13" fmla="*/ 811 h 635"/>
                <a:gd name="T14" fmla="*/ 1440 w 989"/>
                <a:gd name="T15" fmla="*/ 791 h 635"/>
                <a:gd name="T16" fmla="*/ 1494 w 989"/>
                <a:gd name="T17" fmla="*/ 770 h 635"/>
                <a:gd name="T18" fmla="*/ 1477 w 989"/>
                <a:gd name="T19" fmla="*/ 696 h 635"/>
                <a:gd name="T20" fmla="*/ 1523 w 989"/>
                <a:gd name="T21" fmla="*/ 592 h 635"/>
                <a:gd name="T22" fmla="*/ 1733 w 989"/>
                <a:gd name="T23" fmla="*/ 490 h 635"/>
                <a:gd name="T24" fmla="*/ 2051 w 989"/>
                <a:gd name="T25" fmla="*/ 420 h 635"/>
                <a:gd name="T26" fmla="*/ 2225 w 989"/>
                <a:gd name="T27" fmla="*/ 305 h 635"/>
                <a:gd name="T28" fmla="*/ 2386 w 989"/>
                <a:gd name="T29" fmla="*/ 170 h 635"/>
                <a:gd name="T30" fmla="*/ 2594 w 989"/>
                <a:gd name="T31" fmla="*/ 74 h 635"/>
                <a:gd name="T32" fmla="*/ 2875 w 989"/>
                <a:gd name="T33" fmla="*/ 70 h 635"/>
                <a:gd name="T34" fmla="*/ 3037 w 989"/>
                <a:gd name="T35" fmla="*/ 108 h 635"/>
                <a:gd name="T36" fmla="*/ 3139 w 989"/>
                <a:gd name="T37" fmla="*/ 156 h 635"/>
                <a:gd name="T38" fmla="*/ 3264 w 989"/>
                <a:gd name="T39" fmla="*/ 180 h 635"/>
                <a:gd name="T40" fmla="*/ 3467 w 989"/>
                <a:gd name="T41" fmla="*/ 159 h 635"/>
                <a:gd name="T42" fmla="*/ 3623 w 989"/>
                <a:gd name="T43" fmla="*/ 94 h 635"/>
                <a:gd name="T44" fmla="*/ 3814 w 989"/>
                <a:gd name="T45" fmla="*/ 29 h 635"/>
                <a:gd name="T46" fmla="*/ 4178 w 989"/>
                <a:gd name="T47" fmla="*/ 0 h 635"/>
                <a:gd name="T48" fmla="*/ 4621 w 989"/>
                <a:gd name="T49" fmla="*/ 33 h 635"/>
                <a:gd name="T50" fmla="*/ 4907 w 989"/>
                <a:gd name="T51" fmla="*/ 115 h 635"/>
                <a:gd name="T52" fmla="*/ 5164 w 989"/>
                <a:gd name="T53" fmla="*/ 232 h 635"/>
                <a:gd name="T54" fmla="*/ 5369 w 989"/>
                <a:gd name="T55" fmla="*/ 379 h 635"/>
                <a:gd name="T56" fmla="*/ 5535 w 989"/>
                <a:gd name="T57" fmla="*/ 542 h 635"/>
                <a:gd name="T58" fmla="*/ 5655 w 989"/>
                <a:gd name="T59" fmla="*/ 696 h 635"/>
                <a:gd name="T60" fmla="*/ 5738 w 989"/>
                <a:gd name="T61" fmla="*/ 835 h 635"/>
                <a:gd name="T62" fmla="*/ 5768 w 989"/>
                <a:gd name="T63" fmla="*/ 947 h 635"/>
                <a:gd name="T64" fmla="*/ 5775 w 989"/>
                <a:gd name="T65" fmla="*/ 1062 h 635"/>
                <a:gd name="T66" fmla="*/ 5834 w 989"/>
                <a:gd name="T67" fmla="*/ 1243 h 635"/>
                <a:gd name="T68" fmla="*/ 5907 w 989"/>
                <a:gd name="T69" fmla="*/ 1429 h 635"/>
                <a:gd name="T70" fmla="*/ 5887 w 989"/>
                <a:gd name="T71" fmla="*/ 1583 h 635"/>
                <a:gd name="T72" fmla="*/ 5763 w 989"/>
                <a:gd name="T73" fmla="*/ 1657 h 635"/>
                <a:gd name="T74" fmla="*/ 5589 w 989"/>
                <a:gd name="T75" fmla="*/ 1698 h 635"/>
                <a:gd name="T76" fmla="*/ 5362 w 989"/>
                <a:gd name="T77" fmla="*/ 1736 h 635"/>
                <a:gd name="T78" fmla="*/ 5098 w 989"/>
                <a:gd name="T79" fmla="*/ 1773 h 635"/>
                <a:gd name="T80" fmla="*/ 4836 w 989"/>
                <a:gd name="T81" fmla="*/ 1806 h 635"/>
                <a:gd name="T82" fmla="*/ 4596 w 989"/>
                <a:gd name="T83" fmla="*/ 1832 h 635"/>
                <a:gd name="T84" fmla="*/ 4411 w 989"/>
                <a:gd name="T85" fmla="*/ 1856 h 635"/>
                <a:gd name="T86" fmla="*/ 4303 w 989"/>
                <a:gd name="T87" fmla="*/ 1868 h 635"/>
                <a:gd name="T88" fmla="*/ 4261 w 989"/>
                <a:gd name="T89" fmla="*/ 1868 h 635"/>
                <a:gd name="T90" fmla="*/ 4029 w 989"/>
                <a:gd name="T91" fmla="*/ 1868 h 635"/>
                <a:gd name="T92" fmla="*/ 3611 w 989"/>
                <a:gd name="T93" fmla="*/ 1862 h 635"/>
                <a:gd name="T94" fmla="*/ 3073 w 989"/>
                <a:gd name="T95" fmla="*/ 1862 h 635"/>
                <a:gd name="T96" fmla="*/ 2457 w 989"/>
                <a:gd name="T97" fmla="*/ 1856 h 635"/>
                <a:gd name="T98" fmla="*/ 1841 w 989"/>
                <a:gd name="T99" fmla="*/ 1844 h 635"/>
                <a:gd name="T100" fmla="*/ 1254 w 989"/>
                <a:gd name="T101" fmla="*/ 1832 h 635"/>
                <a:gd name="T102" fmla="*/ 765 w 989"/>
                <a:gd name="T103" fmla="*/ 1814 h 635"/>
                <a:gd name="T104" fmla="*/ 298 w 989"/>
                <a:gd name="T105" fmla="*/ 1760 h 635"/>
                <a:gd name="T106" fmla="*/ 29 w 989"/>
                <a:gd name="T107" fmla="*/ 1574 h 635"/>
                <a:gd name="T108" fmla="*/ 17 w 989"/>
                <a:gd name="T109" fmla="*/ 1350 h 635"/>
                <a:gd name="T110" fmla="*/ 103 w 989"/>
                <a:gd name="T111" fmla="*/ 1188 h 63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89"/>
                <a:gd name="T169" fmla="*/ 0 h 635"/>
                <a:gd name="T170" fmla="*/ 989 w 989"/>
                <a:gd name="T171" fmla="*/ 635 h 63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89" h="635">
                  <a:moveTo>
                    <a:pt x="19" y="395"/>
                  </a:moveTo>
                  <a:lnTo>
                    <a:pt x="22" y="393"/>
                  </a:lnTo>
                  <a:lnTo>
                    <a:pt x="27" y="385"/>
                  </a:lnTo>
                  <a:lnTo>
                    <a:pt x="37" y="374"/>
                  </a:lnTo>
                  <a:lnTo>
                    <a:pt x="50" y="361"/>
                  </a:lnTo>
                  <a:lnTo>
                    <a:pt x="63" y="346"/>
                  </a:lnTo>
                  <a:lnTo>
                    <a:pt x="80" y="332"/>
                  </a:lnTo>
                  <a:lnTo>
                    <a:pt x="97" y="318"/>
                  </a:lnTo>
                  <a:lnTo>
                    <a:pt x="116" y="307"/>
                  </a:lnTo>
                  <a:lnTo>
                    <a:pt x="135" y="298"/>
                  </a:lnTo>
                  <a:lnTo>
                    <a:pt x="155" y="291"/>
                  </a:lnTo>
                  <a:lnTo>
                    <a:pt x="177" y="284"/>
                  </a:lnTo>
                  <a:lnTo>
                    <a:pt x="196" y="279"/>
                  </a:lnTo>
                  <a:lnTo>
                    <a:pt x="213" y="276"/>
                  </a:lnTo>
                  <a:lnTo>
                    <a:pt x="229" y="272"/>
                  </a:lnTo>
                  <a:lnTo>
                    <a:pt x="241" y="269"/>
                  </a:lnTo>
                  <a:lnTo>
                    <a:pt x="247" y="267"/>
                  </a:lnTo>
                  <a:lnTo>
                    <a:pt x="250" y="262"/>
                  </a:lnTo>
                  <a:lnTo>
                    <a:pt x="249" y="250"/>
                  </a:lnTo>
                  <a:lnTo>
                    <a:pt x="247" y="237"/>
                  </a:lnTo>
                  <a:lnTo>
                    <a:pt x="249" y="219"/>
                  </a:lnTo>
                  <a:lnTo>
                    <a:pt x="255" y="201"/>
                  </a:lnTo>
                  <a:lnTo>
                    <a:pt x="268" y="184"/>
                  </a:lnTo>
                  <a:lnTo>
                    <a:pt x="290" y="167"/>
                  </a:lnTo>
                  <a:lnTo>
                    <a:pt x="326" y="153"/>
                  </a:lnTo>
                  <a:lnTo>
                    <a:pt x="343" y="143"/>
                  </a:lnTo>
                  <a:lnTo>
                    <a:pt x="358" y="126"/>
                  </a:lnTo>
                  <a:lnTo>
                    <a:pt x="372" y="104"/>
                  </a:lnTo>
                  <a:lnTo>
                    <a:pt x="385" y="80"/>
                  </a:lnTo>
                  <a:lnTo>
                    <a:pt x="399" y="58"/>
                  </a:lnTo>
                  <a:lnTo>
                    <a:pt x="414" y="39"/>
                  </a:lnTo>
                  <a:lnTo>
                    <a:pt x="434" y="25"/>
                  </a:lnTo>
                  <a:lnTo>
                    <a:pt x="458" y="21"/>
                  </a:lnTo>
                  <a:lnTo>
                    <a:pt x="481" y="24"/>
                  </a:lnTo>
                  <a:lnTo>
                    <a:pt x="497" y="30"/>
                  </a:lnTo>
                  <a:lnTo>
                    <a:pt x="508" y="37"/>
                  </a:lnTo>
                  <a:lnTo>
                    <a:pt x="517" y="45"/>
                  </a:lnTo>
                  <a:lnTo>
                    <a:pt x="525" y="53"/>
                  </a:lnTo>
                  <a:lnTo>
                    <a:pt x="534" y="58"/>
                  </a:lnTo>
                  <a:lnTo>
                    <a:pt x="546" y="61"/>
                  </a:lnTo>
                  <a:lnTo>
                    <a:pt x="563" y="60"/>
                  </a:lnTo>
                  <a:lnTo>
                    <a:pt x="580" y="54"/>
                  </a:lnTo>
                  <a:lnTo>
                    <a:pt x="593" y="44"/>
                  </a:lnTo>
                  <a:lnTo>
                    <a:pt x="606" y="32"/>
                  </a:lnTo>
                  <a:lnTo>
                    <a:pt x="619" y="20"/>
                  </a:lnTo>
                  <a:lnTo>
                    <a:pt x="638" y="10"/>
                  </a:lnTo>
                  <a:lnTo>
                    <a:pt x="664" y="2"/>
                  </a:lnTo>
                  <a:lnTo>
                    <a:pt x="699" y="0"/>
                  </a:lnTo>
                  <a:lnTo>
                    <a:pt x="747" y="5"/>
                  </a:lnTo>
                  <a:lnTo>
                    <a:pt x="773" y="11"/>
                  </a:lnTo>
                  <a:lnTo>
                    <a:pt x="798" y="22"/>
                  </a:lnTo>
                  <a:lnTo>
                    <a:pt x="821" y="39"/>
                  </a:lnTo>
                  <a:lnTo>
                    <a:pt x="844" y="58"/>
                  </a:lnTo>
                  <a:lnTo>
                    <a:pt x="864" y="79"/>
                  </a:lnTo>
                  <a:lnTo>
                    <a:pt x="882" y="103"/>
                  </a:lnTo>
                  <a:lnTo>
                    <a:pt x="898" y="129"/>
                  </a:lnTo>
                  <a:lnTo>
                    <a:pt x="913" y="156"/>
                  </a:lnTo>
                  <a:lnTo>
                    <a:pt x="926" y="184"/>
                  </a:lnTo>
                  <a:lnTo>
                    <a:pt x="937" y="210"/>
                  </a:lnTo>
                  <a:lnTo>
                    <a:pt x="946" y="237"/>
                  </a:lnTo>
                  <a:lnTo>
                    <a:pt x="954" y="262"/>
                  </a:lnTo>
                  <a:lnTo>
                    <a:pt x="960" y="284"/>
                  </a:lnTo>
                  <a:lnTo>
                    <a:pt x="964" y="306"/>
                  </a:lnTo>
                  <a:lnTo>
                    <a:pt x="965" y="322"/>
                  </a:lnTo>
                  <a:lnTo>
                    <a:pt x="965" y="336"/>
                  </a:lnTo>
                  <a:lnTo>
                    <a:pt x="966" y="361"/>
                  </a:lnTo>
                  <a:lnTo>
                    <a:pt x="970" y="391"/>
                  </a:lnTo>
                  <a:lnTo>
                    <a:pt x="976" y="423"/>
                  </a:lnTo>
                  <a:lnTo>
                    <a:pt x="983" y="454"/>
                  </a:lnTo>
                  <a:lnTo>
                    <a:pt x="988" y="486"/>
                  </a:lnTo>
                  <a:lnTo>
                    <a:pt x="989" y="514"/>
                  </a:lnTo>
                  <a:lnTo>
                    <a:pt x="985" y="538"/>
                  </a:lnTo>
                  <a:lnTo>
                    <a:pt x="974" y="555"/>
                  </a:lnTo>
                  <a:lnTo>
                    <a:pt x="964" y="563"/>
                  </a:lnTo>
                  <a:lnTo>
                    <a:pt x="951" y="569"/>
                  </a:lnTo>
                  <a:lnTo>
                    <a:pt x="935" y="577"/>
                  </a:lnTo>
                  <a:lnTo>
                    <a:pt x="917" y="583"/>
                  </a:lnTo>
                  <a:lnTo>
                    <a:pt x="897" y="590"/>
                  </a:lnTo>
                  <a:lnTo>
                    <a:pt x="875" y="597"/>
                  </a:lnTo>
                  <a:lnTo>
                    <a:pt x="853" y="603"/>
                  </a:lnTo>
                  <a:lnTo>
                    <a:pt x="831" y="609"/>
                  </a:lnTo>
                  <a:lnTo>
                    <a:pt x="809" y="614"/>
                  </a:lnTo>
                  <a:lnTo>
                    <a:pt x="788" y="619"/>
                  </a:lnTo>
                  <a:lnTo>
                    <a:pt x="769" y="623"/>
                  </a:lnTo>
                  <a:lnTo>
                    <a:pt x="752" y="627"/>
                  </a:lnTo>
                  <a:lnTo>
                    <a:pt x="738" y="631"/>
                  </a:lnTo>
                  <a:lnTo>
                    <a:pt x="727" y="633"/>
                  </a:lnTo>
                  <a:lnTo>
                    <a:pt x="720" y="635"/>
                  </a:lnTo>
                  <a:lnTo>
                    <a:pt x="718" y="635"/>
                  </a:lnTo>
                  <a:lnTo>
                    <a:pt x="713" y="635"/>
                  </a:lnTo>
                  <a:lnTo>
                    <a:pt x="698" y="635"/>
                  </a:lnTo>
                  <a:lnTo>
                    <a:pt x="674" y="635"/>
                  </a:lnTo>
                  <a:lnTo>
                    <a:pt x="642" y="635"/>
                  </a:lnTo>
                  <a:lnTo>
                    <a:pt x="604" y="633"/>
                  </a:lnTo>
                  <a:lnTo>
                    <a:pt x="561" y="633"/>
                  </a:lnTo>
                  <a:lnTo>
                    <a:pt x="514" y="633"/>
                  </a:lnTo>
                  <a:lnTo>
                    <a:pt x="464" y="632"/>
                  </a:lnTo>
                  <a:lnTo>
                    <a:pt x="411" y="631"/>
                  </a:lnTo>
                  <a:lnTo>
                    <a:pt x="360" y="630"/>
                  </a:lnTo>
                  <a:lnTo>
                    <a:pt x="308" y="627"/>
                  </a:lnTo>
                  <a:lnTo>
                    <a:pt x="258" y="626"/>
                  </a:lnTo>
                  <a:lnTo>
                    <a:pt x="210" y="623"/>
                  </a:lnTo>
                  <a:lnTo>
                    <a:pt x="167" y="621"/>
                  </a:lnTo>
                  <a:lnTo>
                    <a:pt x="128" y="617"/>
                  </a:lnTo>
                  <a:lnTo>
                    <a:pt x="96" y="613"/>
                  </a:lnTo>
                  <a:lnTo>
                    <a:pt x="50" y="598"/>
                  </a:lnTo>
                  <a:lnTo>
                    <a:pt x="19" y="570"/>
                  </a:lnTo>
                  <a:lnTo>
                    <a:pt x="5" y="535"/>
                  </a:lnTo>
                  <a:lnTo>
                    <a:pt x="0" y="496"/>
                  </a:lnTo>
                  <a:lnTo>
                    <a:pt x="3" y="459"/>
                  </a:lnTo>
                  <a:lnTo>
                    <a:pt x="10" y="427"/>
                  </a:lnTo>
                  <a:lnTo>
                    <a:pt x="17" y="404"/>
                  </a:lnTo>
                  <a:lnTo>
                    <a:pt x="19" y="395"/>
                  </a:lnTo>
                  <a:close/>
                </a:path>
              </a:pathLst>
            </a:custGeom>
            <a:solidFill>
              <a:srgbClr val="FFFFFF"/>
            </a:solidFill>
            <a:ln w="9525">
              <a:noFill/>
              <a:round/>
              <a:headEnd/>
              <a:tailEnd/>
            </a:ln>
          </p:spPr>
          <p:txBody>
            <a:bodyPr/>
            <a:lstStyle/>
            <a:p>
              <a:endParaRPr lang="en-US"/>
            </a:p>
          </p:txBody>
        </p:sp>
        <p:sp>
          <p:nvSpPr>
            <p:cNvPr id="19054" name="Freeform 15"/>
            <p:cNvSpPr>
              <a:spLocks/>
            </p:cNvSpPr>
            <p:nvPr/>
          </p:nvSpPr>
          <p:spPr bwMode="auto">
            <a:xfrm>
              <a:off x="3843" y="2950"/>
              <a:ext cx="167" cy="517"/>
            </a:xfrm>
            <a:custGeom>
              <a:avLst/>
              <a:gdLst>
                <a:gd name="T0" fmla="*/ 145 w 68"/>
                <a:gd name="T1" fmla="*/ 15 h 302"/>
                <a:gd name="T2" fmla="*/ 0 w 68"/>
                <a:gd name="T3" fmla="*/ 651 h 302"/>
                <a:gd name="T4" fmla="*/ 410 w 68"/>
                <a:gd name="T5" fmla="*/ 885 h 302"/>
                <a:gd name="T6" fmla="*/ 410 w 68"/>
                <a:gd name="T7" fmla="*/ 823 h 302"/>
                <a:gd name="T8" fmla="*/ 405 w 68"/>
                <a:gd name="T9" fmla="*/ 683 h 302"/>
                <a:gd name="T10" fmla="*/ 405 w 68"/>
                <a:gd name="T11" fmla="*/ 536 h 302"/>
                <a:gd name="T12" fmla="*/ 410 w 68"/>
                <a:gd name="T13" fmla="*/ 443 h 302"/>
                <a:gd name="T14" fmla="*/ 398 w 68"/>
                <a:gd name="T15" fmla="*/ 351 h 302"/>
                <a:gd name="T16" fmla="*/ 361 w 68"/>
                <a:gd name="T17" fmla="*/ 202 h 302"/>
                <a:gd name="T18" fmla="*/ 314 w 68"/>
                <a:gd name="T19" fmla="*/ 62 h 302"/>
                <a:gd name="T20" fmla="*/ 290 w 68"/>
                <a:gd name="T21" fmla="*/ 0 h 302"/>
                <a:gd name="T22" fmla="*/ 145 w 68"/>
                <a:gd name="T23" fmla="*/ 15 h 3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8"/>
                <a:gd name="T37" fmla="*/ 0 h 302"/>
                <a:gd name="T38" fmla="*/ 68 w 68"/>
                <a:gd name="T39" fmla="*/ 302 h 30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8" h="302">
                  <a:moveTo>
                    <a:pt x="24" y="5"/>
                  </a:moveTo>
                  <a:lnTo>
                    <a:pt x="0" y="222"/>
                  </a:lnTo>
                  <a:lnTo>
                    <a:pt x="68" y="302"/>
                  </a:lnTo>
                  <a:lnTo>
                    <a:pt x="68" y="281"/>
                  </a:lnTo>
                  <a:lnTo>
                    <a:pt x="67" y="233"/>
                  </a:lnTo>
                  <a:lnTo>
                    <a:pt x="67" y="183"/>
                  </a:lnTo>
                  <a:lnTo>
                    <a:pt x="68" y="151"/>
                  </a:lnTo>
                  <a:lnTo>
                    <a:pt x="66" y="120"/>
                  </a:lnTo>
                  <a:lnTo>
                    <a:pt x="60" y="69"/>
                  </a:lnTo>
                  <a:lnTo>
                    <a:pt x="52" y="21"/>
                  </a:lnTo>
                  <a:lnTo>
                    <a:pt x="48" y="0"/>
                  </a:lnTo>
                  <a:lnTo>
                    <a:pt x="24" y="5"/>
                  </a:lnTo>
                  <a:close/>
                </a:path>
              </a:pathLst>
            </a:custGeom>
            <a:solidFill>
              <a:srgbClr val="E2C491"/>
            </a:solidFill>
            <a:ln w="9525">
              <a:noFill/>
              <a:round/>
              <a:headEnd/>
              <a:tailEnd/>
            </a:ln>
          </p:spPr>
          <p:txBody>
            <a:bodyPr/>
            <a:lstStyle/>
            <a:p>
              <a:endParaRPr lang="en-US"/>
            </a:p>
          </p:txBody>
        </p:sp>
        <p:sp>
          <p:nvSpPr>
            <p:cNvPr id="19055" name="Freeform 16"/>
            <p:cNvSpPr>
              <a:spLocks/>
            </p:cNvSpPr>
            <p:nvPr/>
          </p:nvSpPr>
          <p:spPr bwMode="auto">
            <a:xfrm>
              <a:off x="2345" y="3066"/>
              <a:ext cx="337" cy="727"/>
            </a:xfrm>
            <a:custGeom>
              <a:avLst/>
              <a:gdLst>
                <a:gd name="T0" fmla="*/ 286 w 138"/>
                <a:gd name="T1" fmla="*/ 0 h 424"/>
                <a:gd name="T2" fmla="*/ 393 w 138"/>
                <a:gd name="T3" fmla="*/ 41 h 424"/>
                <a:gd name="T4" fmla="*/ 393 w 138"/>
                <a:gd name="T5" fmla="*/ 123 h 424"/>
                <a:gd name="T6" fmla="*/ 400 w 138"/>
                <a:gd name="T7" fmla="*/ 309 h 424"/>
                <a:gd name="T8" fmla="*/ 413 w 138"/>
                <a:gd name="T9" fmla="*/ 499 h 424"/>
                <a:gd name="T10" fmla="*/ 413 w 138"/>
                <a:gd name="T11" fmla="*/ 617 h 424"/>
                <a:gd name="T12" fmla="*/ 422 w 138"/>
                <a:gd name="T13" fmla="*/ 658 h 424"/>
                <a:gd name="T14" fmla="*/ 476 w 138"/>
                <a:gd name="T15" fmla="*/ 727 h 424"/>
                <a:gd name="T16" fmla="*/ 537 w 138"/>
                <a:gd name="T17" fmla="*/ 811 h 424"/>
                <a:gd name="T18" fmla="*/ 620 w 138"/>
                <a:gd name="T19" fmla="*/ 902 h 424"/>
                <a:gd name="T20" fmla="*/ 691 w 138"/>
                <a:gd name="T21" fmla="*/ 994 h 424"/>
                <a:gd name="T22" fmla="*/ 757 w 138"/>
                <a:gd name="T23" fmla="*/ 1066 h 424"/>
                <a:gd name="T24" fmla="*/ 806 w 138"/>
                <a:gd name="T25" fmla="*/ 1123 h 424"/>
                <a:gd name="T26" fmla="*/ 823 w 138"/>
                <a:gd name="T27" fmla="*/ 1140 h 424"/>
                <a:gd name="T28" fmla="*/ 305 w 138"/>
                <a:gd name="T29" fmla="*/ 1247 h 424"/>
                <a:gd name="T30" fmla="*/ 0 w 138"/>
                <a:gd name="T31" fmla="*/ 682 h 424"/>
                <a:gd name="T32" fmla="*/ 286 w 138"/>
                <a:gd name="T33" fmla="*/ 0 h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8"/>
                <a:gd name="T52" fmla="*/ 0 h 424"/>
                <a:gd name="T53" fmla="*/ 138 w 138"/>
                <a:gd name="T54" fmla="*/ 424 h 4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8" h="424">
                  <a:moveTo>
                    <a:pt x="48" y="0"/>
                  </a:moveTo>
                  <a:lnTo>
                    <a:pt x="66" y="14"/>
                  </a:lnTo>
                  <a:lnTo>
                    <a:pt x="66" y="42"/>
                  </a:lnTo>
                  <a:lnTo>
                    <a:pt x="67" y="105"/>
                  </a:lnTo>
                  <a:lnTo>
                    <a:pt x="69" y="170"/>
                  </a:lnTo>
                  <a:lnTo>
                    <a:pt x="69" y="210"/>
                  </a:lnTo>
                  <a:lnTo>
                    <a:pt x="71" y="224"/>
                  </a:lnTo>
                  <a:lnTo>
                    <a:pt x="80" y="247"/>
                  </a:lnTo>
                  <a:lnTo>
                    <a:pt x="90" y="276"/>
                  </a:lnTo>
                  <a:lnTo>
                    <a:pt x="104" y="307"/>
                  </a:lnTo>
                  <a:lnTo>
                    <a:pt x="116" y="338"/>
                  </a:lnTo>
                  <a:lnTo>
                    <a:pt x="127" y="363"/>
                  </a:lnTo>
                  <a:lnTo>
                    <a:pt x="135" y="382"/>
                  </a:lnTo>
                  <a:lnTo>
                    <a:pt x="138" y="388"/>
                  </a:lnTo>
                  <a:lnTo>
                    <a:pt x="51" y="424"/>
                  </a:lnTo>
                  <a:lnTo>
                    <a:pt x="0" y="232"/>
                  </a:lnTo>
                  <a:lnTo>
                    <a:pt x="48" y="0"/>
                  </a:lnTo>
                  <a:close/>
                </a:path>
              </a:pathLst>
            </a:custGeom>
            <a:solidFill>
              <a:srgbClr val="E2C491"/>
            </a:solidFill>
            <a:ln w="9525">
              <a:noFill/>
              <a:round/>
              <a:headEnd/>
              <a:tailEnd/>
            </a:ln>
          </p:spPr>
          <p:txBody>
            <a:bodyPr/>
            <a:lstStyle/>
            <a:p>
              <a:endParaRPr lang="en-US"/>
            </a:p>
          </p:txBody>
        </p:sp>
        <p:sp>
          <p:nvSpPr>
            <p:cNvPr id="19056" name="Freeform 17"/>
            <p:cNvSpPr>
              <a:spLocks/>
            </p:cNvSpPr>
            <p:nvPr/>
          </p:nvSpPr>
          <p:spPr bwMode="auto">
            <a:xfrm>
              <a:off x="1276" y="2598"/>
              <a:ext cx="457" cy="1065"/>
            </a:xfrm>
            <a:custGeom>
              <a:avLst/>
              <a:gdLst>
                <a:gd name="T0" fmla="*/ 926 w 187"/>
                <a:gd name="T1" fmla="*/ 70 h 621"/>
                <a:gd name="T2" fmla="*/ 352 w 187"/>
                <a:gd name="T3" fmla="*/ 765 h 621"/>
                <a:gd name="T4" fmla="*/ 0 w 187"/>
                <a:gd name="T5" fmla="*/ 1826 h 621"/>
                <a:gd name="T6" fmla="*/ 860 w 187"/>
                <a:gd name="T7" fmla="*/ 1449 h 621"/>
                <a:gd name="T8" fmla="*/ 1117 w 187"/>
                <a:gd name="T9" fmla="*/ 0 h 621"/>
                <a:gd name="T10" fmla="*/ 926 w 187"/>
                <a:gd name="T11" fmla="*/ 70 h 621"/>
                <a:gd name="T12" fmla="*/ 0 60000 65536"/>
                <a:gd name="T13" fmla="*/ 0 60000 65536"/>
                <a:gd name="T14" fmla="*/ 0 60000 65536"/>
                <a:gd name="T15" fmla="*/ 0 60000 65536"/>
                <a:gd name="T16" fmla="*/ 0 60000 65536"/>
                <a:gd name="T17" fmla="*/ 0 60000 65536"/>
                <a:gd name="T18" fmla="*/ 0 w 187"/>
                <a:gd name="T19" fmla="*/ 0 h 621"/>
                <a:gd name="T20" fmla="*/ 187 w 187"/>
                <a:gd name="T21" fmla="*/ 621 h 621"/>
              </a:gdLst>
              <a:ahLst/>
              <a:cxnLst>
                <a:cxn ang="T12">
                  <a:pos x="T0" y="T1"/>
                </a:cxn>
                <a:cxn ang="T13">
                  <a:pos x="T2" y="T3"/>
                </a:cxn>
                <a:cxn ang="T14">
                  <a:pos x="T4" y="T5"/>
                </a:cxn>
                <a:cxn ang="T15">
                  <a:pos x="T6" y="T7"/>
                </a:cxn>
                <a:cxn ang="T16">
                  <a:pos x="T8" y="T9"/>
                </a:cxn>
                <a:cxn ang="T17">
                  <a:pos x="T10" y="T11"/>
                </a:cxn>
              </a:cxnLst>
              <a:rect l="T18" t="T19" r="T20" b="T21"/>
              <a:pathLst>
                <a:path w="187" h="621">
                  <a:moveTo>
                    <a:pt x="155" y="24"/>
                  </a:moveTo>
                  <a:lnTo>
                    <a:pt x="59" y="260"/>
                  </a:lnTo>
                  <a:lnTo>
                    <a:pt x="0" y="621"/>
                  </a:lnTo>
                  <a:lnTo>
                    <a:pt x="144" y="493"/>
                  </a:lnTo>
                  <a:lnTo>
                    <a:pt x="187" y="0"/>
                  </a:lnTo>
                  <a:lnTo>
                    <a:pt x="155" y="24"/>
                  </a:lnTo>
                  <a:close/>
                </a:path>
              </a:pathLst>
            </a:custGeom>
            <a:solidFill>
              <a:srgbClr val="E2C491"/>
            </a:solidFill>
            <a:ln w="9525">
              <a:noFill/>
              <a:round/>
              <a:headEnd/>
              <a:tailEnd/>
            </a:ln>
          </p:spPr>
          <p:txBody>
            <a:bodyPr/>
            <a:lstStyle/>
            <a:p>
              <a:endParaRPr lang="en-US"/>
            </a:p>
          </p:txBody>
        </p:sp>
        <p:sp>
          <p:nvSpPr>
            <p:cNvPr id="19057" name="Freeform 18"/>
            <p:cNvSpPr>
              <a:spLocks/>
            </p:cNvSpPr>
            <p:nvPr/>
          </p:nvSpPr>
          <p:spPr bwMode="auto">
            <a:xfrm>
              <a:off x="3274" y="2526"/>
              <a:ext cx="1269" cy="573"/>
            </a:xfrm>
            <a:custGeom>
              <a:avLst/>
              <a:gdLst>
                <a:gd name="T0" fmla="*/ 1320 w 519"/>
                <a:gd name="T1" fmla="*/ 242 h 334"/>
                <a:gd name="T2" fmla="*/ 406 w 519"/>
                <a:gd name="T3" fmla="*/ 326 h 334"/>
                <a:gd name="T4" fmla="*/ 381 w 519"/>
                <a:gd name="T5" fmla="*/ 333 h 334"/>
                <a:gd name="T6" fmla="*/ 328 w 519"/>
                <a:gd name="T7" fmla="*/ 359 h 334"/>
                <a:gd name="T8" fmla="*/ 264 w 519"/>
                <a:gd name="T9" fmla="*/ 388 h 334"/>
                <a:gd name="T10" fmla="*/ 178 w 519"/>
                <a:gd name="T11" fmla="*/ 427 h 334"/>
                <a:gd name="T12" fmla="*/ 95 w 519"/>
                <a:gd name="T13" fmla="*/ 468 h 334"/>
                <a:gd name="T14" fmla="*/ 37 w 519"/>
                <a:gd name="T15" fmla="*/ 498 h 334"/>
                <a:gd name="T16" fmla="*/ 0 w 519"/>
                <a:gd name="T17" fmla="*/ 523 h 334"/>
                <a:gd name="T18" fmla="*/ 5 w 519"/>
                <a:gd name="T19" fmla="*/ 530 h 334"/>
                <a:gd name="T20" fmla="*/ 66 w 519"/>
                <a:gd name="T21" fmla="*/ 527 h 334"/>
                <a:gd name="T22" fmla="*/ 178 w 519"/>
                <a:gd name="T23" fmla="*/ 523 h 334"/>
                <a:gd name="T24" fmla="*/ 323 w 519"/>
                <a:gd name="T25" fmla="*/ 513 h 334"/>
                <a:gd name="T26" fmla="*/ 484 w 519"/>
                <a:gd name="T27" fmla="*/ 501 h 334"/>
                <a:gd name="T28" fmla="*/ 633 w 519"/>
                <a:gd name="T29" fmla="*/ 494 h 334"/>
                <a:gd name="T30" fmla="*/ 770 w 519"/>
                <a:gd name="T31" fmla="*/ 482 h 334"/>
                <a:gd name="T32" fmla="*/ 861 w 519"/>
                <a:gd name="T33" fmla="*/ 480 h 334"/>
                <a:gd name="T34" fmla="*/ 897 w 519"/>
                <a:gd name="T35" fmla="*/ 473 h 334"/>
                <a:gd name="T36" fmla="*/ 311 w 519"/>
                <a:gd name="T37" fmla="*/ 983 h 334"/>
                <a:gd name="T38" fmla="*/ 1059 w 519"/>
                <a:gd name="T39" fmla="*/ 916 h 334"/>
                <a:gd name="T40" fmla="*/ 1394 w 519"/>
                <a:gd name="T41" fmla="*/ 556 h 334"/>
                <a:gd name="T42" fmla="*/ 1841 w 519"/>
                <a:gd name="T43" fmla="*/ 709 h 334"/>
                <a:gd name="T44" fmla="*/ 2577 w 519"/>
                <a:gd name="T45" fmla="*/ 983 h 334"/>
                <a:gd name="T46" fmla="*/ 2051 w 519"/>
                <a:gd name="T47" fmla="*/ 439 h 334"/>
                <a:gd name="T48" fmla="*/ 3103 w 519"/>
                <a:gd name="T49" fmla="*/ 571 h 334"/>
                <a:gd name="T50" fmla="*/ 2462 w 519"/>
                <a:gd name="T51" fmla="*/ 218 h 334"/>
                <a:gd name="T52" fmla="*/ 2051 w 519"/>
                <a:gd name="T53" fmla="*/ 218 h 334"/>
                <a:gd name="T54" fmla="*/ 2709 w 519"/>
                <a:gd name="T55" fmla="*/ 24 h 334"/>
                <a:gd name="T56" fmla="*/ 1763 w 519"/>
                <a:gd name="T57" fmla="*/ 41 h 334"/>
                <a:gd name="T58" fmla="*/ 1567 w 519"/>
                <a:gd name="T59" fmla="*/ 201 h 334"/>
                <a:gd name="T60" fmla="*/ 1117 w 519"/>
                <a:gd name="T61" fmla="*/ 0 h 334"/>
                <a:gd name="T62" fmla="*/ 472 w 519"/>
                <a:gd name="T63" fmla="*/ 127 h 334"/>
                <a:gd name="T64" fmla="*/ 1320 w 519"/>
                <a:gd name="T65" fmla="*/ 242 h 3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9"/>
                <a:gd name="T100" fmla="*/ 0 h 334"/>
                <a:gd name="T101" fmla="*/ 519 w 519"/>
                <a:gd name="T102" fmla="*/ 334 h 3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9" h="334">
                  <a:moveTo>
                    <a:pt x="221" y="82"/>
                  </a:moveTo>
                  <a:lnTo>
                    <a:pt x="68" y="111"/>
                  </a:lnTo>
                  <a:lnTo>
                    <a:pt x="64" y="113"/>
                  </a:lnTo>
                  <a:lnTo>
                    <a:pt x="55" y="122"/>
                  </a:lnTo>
                  <a:lnTo>
                    <a:pt x="44" y="132"/>
                  </a:lnTo>
                  <a:lnTo>
                    <a:pt x="30" y="145"/>
                  </a:lnTo>
                  <a:lnTo>
                    <a:pt x="16" y="159"/>
                  </a:lnTo>
                  <a:lnTo>
                    <a:pt x="6" y="169"/>
                  </a:lnTo>
                  <a:lnTo>
                    <a:pt x="0" y="178"/>
                  </a:lnTo>
                  <a:lnTo>
                    <a:pt x="1" y="180"/>
                  </a:lnTo>
                  <a:lnTo>
                    <a:pt x="11" y="179"/>
                  </a:lnTo>
                  <a:lnTo>
                    <a:pt x="30" y="178"/>
                  </a:lnTo>
                  <a:lnTo>
                    <a:pt x="54" y="174"/>
                  </a:lnTo>
                  <a:lnTo>
                    <a:pt x="81" y="170"/>
                  </a:lnTo>
                  <a:lnTo>
                    <a:pt x="106" y="168"/>
                  </a:lnTo>
                  <a:lnTo>
                    <a:pt x="129" y="164"/>
                  </a:lnTo>
                  <a:lnTo>
                    <a:pt x="144" y="163"/>
                  </a:lnTo>
                  <a:lnTo>
                    <a:pt x="150" y="161"/>
                  </a:lnTo>
                  <a:lnTo>
                    <a:pt x="52" y="334"/>
                  </a:lnTo>
                  <a:lnTo>
                    <a:pt x="177" y="311"/>
                  </a:lnTo>
                  <a:lnTo>
                    <a:pt x="233" y="189"/>
                  </a:lnTo>
                  <a:lnTo>
                    <a:pt x="308" y="241"/>
                  </a:lnTo>
                  <a:lnTo>
                    <a:pt x="431" y="334"/>
                  </a:lnTo>
                  <a:lnTo>
                    <a:pt x="343" y="149"/>
                  </a:lnTo>
                  <a:lnTo>
                    <a:pt x="519" y="194"/>
                  </a:lnTo>
                  <a:lnTo>
                    <a:pt x="412" y="74"/>
                  </a:lnTo>
                  <a:lnTo>
                    <a:pt x="343" y="74"/>
                  </a:lnTo>
                  <a:lnTo>
                    <a:pt x="453" y="8"/>
                  </a:lnTo>
                  <a:lnTo>
                    <a:pt x="295" y="14"/>
                  </a:lnTo>
                  <a:lnTo>
                    <a:pt x="262" y="68"/>
                  </a:lnTo>
                  <a:lnTo>
                    <a:pt x="187" y="0"/>
                  </a:lnTo>
                  <a:lnTo>
                    <a:pt x="79" y="43"/>
                  </a:lnTo>
                  <a:lnTo>
                    <a:pt x="221" y="82"/>
                  </a:lnTo>
                  <a:close/>
                </a:path>
              </a:pathLst>
            </a:custGeom>
            <a:solidFill>
              <a:srgbClr val="A8E260"/>
            </a:solidFill>
            <a:ln w="9525">
              <a:noFill/>
              <a:round/>
              <a:headEnd/>
              <a:tailEnd/>
            </a:ln>
          </p:spPr>
          <p:txBody>
            <a:bodyPr/>
            <a:lstStyle/>
            <a:p>
              <a:endParaRPr lang="en-US"/>
            </a:p>
          </p:txBody>
        </p:sp>
        <p:sp>
          <p:nvSpPr>
            <p:cNvPr id="19058" name="Freeform 19"/>
            <p:cNvSpPr>
              <a:spLocks/>
            </p:cNvSpPr>
            <p:nvPr/>
          </p:nvSpPr>
          <p:spPr bwMode="auto">
            <a:xfrm>
              <a:off x="1983" y="2552"/>
              <a:ext cx="1303" cy="739"/>
            </a:xfrm>
            <a:custGeom>
              <a:avLst/>
              <a:gdLst>
                <a:gd name="T0" fmla="*/ 902 w 533"/>
                <a:gd name="T1" fmla="*/ 658 h 431"/>
                <a:gd name="T2" fmla="*/ 0 w 533"/>
                <a:gd name="T3" fmla="*/ 1082 h 431"/>
                <a:gd name="T4" fmla="*/ 227 w 533"/>
                <a:gd name="T5" fmla="*/ 1267 h 431"/>
                <a:gd name="T6" fmla="*/ 795 w 533"/>
                <a:gd name="T7" fmla="*/ 1123 h 431"/>
                <a:gd name="T8" fmla="*/ 1200 w 533"/>
                <a:gd name="T9" fmla="*/ 789 h 431"/>
                <a:gd name="T10" fmla="*/ 1535 w 533"/>
                <a:gd name="T11" fmla="*/ 1149 h 431"/>
                <a:gd name="T12" fmla="*/ 2428 w 533"/>
                <a:gd name="T13" fmla="*/ 1200 h 431"/>
                <a:gd name="T14" fmla="*/ 2039 w 533"/>
                <a:gd name="T15" fmla="*/ 765 h 431"/>
                <a:gd name="T16" fmla="*/ 3185 w 533"/>
                <a:gd name="T17" fmla="*/ 653 h 431"/>
                <a:gd name="T18" fmla="*/ 2122 w 533"/>
                <a:gd name="T19" fmla="*/ 465 h 431"/>
                <a:gd name="T20" fmla="*/ 2665 w 533"/>
                <a:gd name="T21" fmla="*/ 189 h 431"/>
                <a:gd name="T22" fmla="*/ 1457 w 533"/>
                <a:gd name="T23" fmla="*/ 317 h 431"/>
                <a:gd name="T24" fmla="*/ 1535 w 533"/>
                <a:gd name="T25" fmla="*/ 0 h 431"/>
                <a:gd name="T26" fmla="*/ 885 w 533"/>
                <a:gd name="T27" fmla="*/ 293 h 431"/>
                <a:gd name="T28" fmla="*/ 902 w 533"/>
                <a:gd name="T29" fmla="*/ 658 h 4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3"/>
                <a:gd name="T46" fmla="*/ 0 h 431"/>
                <a:gd name="T47" fmla="*/ 533 w 533"/>
                <a:gd name="T48" fmla="*/ 431 h 4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3" h="431">
                  <a:moveTo>
                    <a:pt x="151" y="224"/>
                  </a:moveTo>
                  <a:lnTo>
                    <a:pt x="0" y="368"/>
                  </a:lnTo>
                  <a:lnTo>
                    <a:pt x="38" y="431"/>
                  </a:lnTo>
                  <a:lnTo>
                    <a:pt x="133" y="382"/>
                  </a:lnTo>
                  <a:lnTo>
                    <a:pt x="201" y="268"/>
                  </a:lnTo>
                  <a:lnTo>
                    <a:pt x="257" y="391"/>
                  </a:lnTo>
                  <a:lnTo>
                    <a:pt x="406" y="408"/>
                  </a:lnTo>
                  <a:lnTo>
                    <a:pt x="341" y="260"/>
                  </a:lnTo>
                  <a:lnTo>
                    <a:pt x="533" y="222"/>
                  </a:lnTo>
                  <a:lnTo>
                    <a:pt x="355" y="158"/>
                  </a:lnTo>
                  <a:lnTo>
                    <a:pt x="446" y="64"/>
                  </a:lnTo>
                  <a:lnTo>
                    <a:pt x="244" y="108"/>
                  </a:lnTo>
                  <a:lnTo>
                    <a:pt x="257" y="0"/>
                  </a:lnTo>
                  <a:lnTo>
                    <a:pt x="148" y="100"/>
                  </a:lnTo>
                  <a:lnTo>
                    <a:pt x="151" y="224"/>
                  </a:lnTo>
                  <a:close/>
                </a:path>
              </a:pathLst>
            </a:custGeom>
            <a:solidFill>
              <a:srgbClr val="C1EF82"/>
            </a:solidFill>
            <a:ln w="9525">
              <a:noFill/>
              <a:round/>
              <a:headEnd/>
              <a:tailEnd/>
            </a:ln>
          </p:spPr>
          <p:txBody>
            <a:bodyPr/>
            <a:lstStyle/>
            <a:p>
              <a:endParaRPr lang="en-US"/>
            </a:p>
          </p:txBody>
        </p:sp>
        <p:sp>
          <p:nvSpPr>
            <p:cNvPr id="19059" name="Freeform 20"/>
            <p:cNvSpPr>
              <a:spLocks/>
            </p:cNvSpPr>
            <p:nvPr/>
          </p:nvSpPr>
          <p:spPr bwMode="auto">
            <a:xfrm>
              <a:off x="619" y="2108"/>
              <a:ext cx="2334" cy="999"/>
            </a:xfrm>
            <a:custGeom>
              <a:avLst/>
              <a:gdLst>
                <a:gd name="T0" fmla="*/ 521 w 955"/>
                <a:gd name="T1" fmla="*/ 1016 h 583"/>
                <a:gd name="T2" fmla="*/ 0 w 955"/>
                <a:gd name="T3" fmla="*/ 1712 h 583"/>
                <a:gd name="T4" fmla="*/ 1659 w 955"/>
                <a:gd name="T5" fmla="*/ 1379 h 583"/>
                <a:gd name="T6" fmla="*/ 2735 w 955"/>
                <a:gd name="T7" fmla="*/ 814 h 583"/>
                <a:gd name="T8" fmla="*/ 2945 w 955"/>
                <a:gd name="T9" fmla="*/ 1205 h 583"/>
                <a:gd name="T10" fmla="*/ 4301 w 955"/>
                <a:gd name="T11" fmla="*/ 1379 h 583"/>
                <a:gd name="T12" fmla="*/ 3942 w 955"/>
                <a:gd name="T13" fmla="*/ 775 h 583"/>
                <a:gd name="T14" fmla="*/ 5704 w 955"/>
                <a:gd name="T15" fmla="*/ 691 h 583"/>
                <a:gd name="T16" fmla="*/ 4952 w 955"/>
                <a:gd name="T17" fmla="*/ 279 h 583"/>
                <a:gd name="T18" fmla="*/ 3925 w 955"/>
                <a:gd name="T19" fmla="*/ 341 h 583"/>
                <a:gd name="T20" fmla="*/ 4516 w 955"/>
                <a:gd name="T21" fmla="*/ 0 h 583"/>
                <a:gd name="T22" fmla="*/ 3661 w 955"/>
                <a:gd name="T23" fmla="*/ 24 h 583"/>
                <a:gd name="T24" fmla="*/ 2669 w 955"/>
                <a:gd name="T25" fmla="*/ 540 h 583"/>
                <a:gd name="T26" fmla="*/ 2520 w 955"/>
                <a:gd name="T27" fmla="*/ 200 h 583"/>
                <a:gd name="T28" fmla="*/ 1799 w 955"/>
                <a:gd name="T29" fmla="*/ 50 h 583"/>
                <a:gd name="T30" fmla="*/ 1009 w 955"/>
                <a:gd name="T31" fmla="*/ 314 h 583"/>
                <a:gd name="T32" fmla="*/ 1625 w 955"/>
                <a:gd name="T33" fmla="*/ 519 h 583"/>
                <a:gd name="T34" fmla="*/ 521 w 955"/>
                <a:gd name="T35" fmla="*/ 1016 h 5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5"/>
                <a:gd name="T55" fmla="*/ 0 h 583"/>
                <a:gd name="T56" fmla="*/ 955 w 955"/>
                <a:gd name="T57" fmla="*/ 583 h 58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5" h="583">
                  <a:moveTo>
                    <a:pt x="87" y="346"/>
                  </a:moveTo>
                  <a:lnTo>
                    <a:pt x="0" y="583"/>
                  </a:lnTo>
                  <a:lnTo>
                    <a:pt x="278" y="470"/>
                  </a:lnTo>
                  <a:lnTo>
                    <a:pt x="458" y="277"/>
                  </a:lnTo>
                  <a:lnTo>
                    <a:pt x="493" y="410"/>
                  </a:lnTo>
                  <a:lnTo>
                    <a:pt x="720" y="470"/>
                  </a:lnTo>
                  <a:lnTo>
                    <a:pt x="660" y="264"/>
                  </a:lnTo>
                  <a:lnTo>
                    <a:pt x="955" y="235"/>
                  </a:lnTo>
                  <a:lnTo>
                    <a:pt x="829" y="95"/>
                  </a:lnTo>
                  <a:lnTo>
                    <a:pt x="657" y="116"/>
                  </a:lnTo>
                  <a:lnTo>
                    <a:pt x="756" y="0"/>
                  </a:lnTo>
                  <a:lnTo>
                    <a:pt x="613" y="8"/>
                  </a:lnTo>
                  <a:lnTo>
                    <a:pt x="447" y="184"/>
                  </a:lnTo>
                  <a:lnTo>
                    <a:pt x="422" y="68"/>
                  </a:lnTo>
                  <a:lnTo>
                    <a:pt x="301" y="17"/>
                  </a:lnTo>
                  <a:lnTo>
                    <a:pt x="169" y="107"/>
                  </a:lnTo>
                  <a:lnTo>
                    <a:pt x="272" y="177"/>
                  </a:lnTo>
                  <a:lnTo>
                    <a:pt x="87" y="346"/>
                  </a:lnTo>
                  <a:close/>
                </a:path>
              </a:pathLst>
            </a:custGeom>
            <a:solidFill>
              <a:srgbClr val="A8E260"/>
            </a:solidFill>
            <a:ln w="9525">
              <a:noFill/>
              <a:round/>
              <a:headEnd/>
              <a:tailEnd/>
            </a:ln>
          </p:spPr>
          <p:txBody>
            <a:bodyPr/>
            <a:lstStyle/>
            <a:p>
              <a:endParaRPr lang="en-US"/>
            </a:p>
          </p:txBody>
        </p:sp>
        <p:sp>
          <p:nvSpPr>
            <p:cNvPr id="19060" name="Freeform 21"/>
            <p:cNvSpPr>
              <a:spLocks/>
            </p:cNvSpPr>
            <p:nvPr/>
          </p:nvSpPr>
          <p:spPr bwMode="auto">
            <a:xfrm>
              <a:off x="719" y="3258"/>
              <a:ext cx="626" cy="333"/>
            </a:xfrm>
            <a:custGeom>
              <a:avLst/>
              <a:gdLst>
                <a:gd name="T0" fmla="*/ 765 w 256"/>
                <a:gd name="T1" fmla="*/ 572 h 194"/>
                <a:gd name="T2" fmla="*/ 922 w 256"/>
                <a:gd name="T3" fmla="*/ 566 h 194"/>
                <a:gd name="T4" fmla="*/ 1064 w 256"/>
                <a:gd name="T5" fmla="*/ 548 h 194"/>
                <a:gd name="T6" fmla="*/ 1196 w 256"/>
                <a:gd name="T7" fmla="*/ 525 h 194"/>
                <a:gd name="T8" fmla="*/ 1311 w 256"/>
                <a:gd name="T9" fmla="*/ 486 h 194"/>
                <a:gd name="T10" fmla="*/ 1399 w 256"/>
                <a:gd name="T11" fmla="*/ 445 h 194"/>
                <a:gd name="T12" fmla="*/ 1472 w 256"/>
                <a:gd name="T13" fmla="*/ 398 h 194"/>
                <a:gd name="T14" fmla="*/ 1514 w 256"/>
                <a:gd name="T15" fmla="*/ 342 h 194"/>
                <a:gd name="T16" fmla="*/ 1531 w 256"/>
                <a:gd name="T17" fmla="*/ 287 h 194"/>
                <a:gd name="T18" fmla="*/ 1514 w 256"/>
                <a:gd name="T19" fmla="*/ 227 h 194"/>
                <a:gd name="T20" fmla="*/ 1472 w 256"/>
                <a:gd name="T21" fmla="*/ 173 h 194"/>
                <a:gd name="T22" fmla="*/ 1399 w 256"/>
                <a:gd name="T23" fmla="*/ 127 h 194"/>
                <a:gd name="T24" fmla="*/ 1311 w 256"/>
                <a:gd name="T25" fmla="*/ 82 h 194"/>
                <a:gd name="T26" fmla="*/ 1196 w 256"/>
                <a:gd name="T27" fmla="*/ 46 h 194"/>
                <a:gd name="T28" fmla="*/ 1064 w 256"/>
                <a:gd name="T29" fmla="*/ 24 h 194"/>
                <a:gd name="T30" fmla="*/ 922 w 256"/>
                <a:gd name="T31" fmla="*/ 9 h 194"/>
                <a:gd name="T32" fmla="*/ 765 w 256"/>
                <a:gd name="T33" fmla="*/ 0 h 194"/>
                <a:gd name="T34" fmla="*/ 616 w 256"/>
                <a:gd name="T35" fmla="*/ 9 h 194"/>
                <a:gd name="T36" fmla="*/ 467 w 256"/>
                <a:gd name="T37" fmla="*/ 24 h 194"/>
                <a:gd name="T38" fmla="*/ 340 w 256"/>
                <a:gd name="T39" fmla="*/ 46 h 194"/>
                <a:gd name="T40" fmla="*/ 227 w 256"/>
                <a:gd name="T41" fmla="*/ 82 h 194"/>
                <a:gd name="T42" fmla="*/ 132 w 256"/>
                <a:gd name="T43" fmla="*/ 127 h 194"/>
                <a:gd name="T44" fmla="*/ 59 w 256"/>
                <a:gd name="T45" fmla="*/ 173 h 194"/>
                <a:gd name="T46" fmla="*/ 12 w 256"/>
                <a:gd name="T47" fmla="*/ 227 h 194"/>
                <a:gd name="T48" fmla="*/ 0 w 256"/>
                <a:gd name="T49" fmla="*/ 287 h 194"/>
                <a:gd name="T50" fmla="*/ 12 w 256"/>
                <a:gd name="T51" fmla="*/ 342 h 194"/>
                <a:gd name="T52" fmla="*/ 59 w 256"/>
                <a:gd name="T53" fmla="*/ 398 h 194"/>
                <a:gd name="T54" fmla="*/ 132 w 256"/>
                <a:gd name="T55" fmla="*/ 445 h 194"/>
                <a:gd name="T56" fmla="*/ 227 w 256"/>
                <a:gd name="T57" fmla="*/ 486 h 194"/>
                <a:gd name="T58" fmla="*/ 340 w 256"/>
                <a:gd name="T59" fmla="*/ 525 h 194"/>
                <a:gd name="T60" fmla="*/ 467 w 256"/>
                <a:gd name="T61" fmla="*/ 548 h 194"/>
                <a:gd name="T62" fmla="*/ 616 w 256"/>
                <a:gd name="T63" fmla="*/ 566 h 194"/>
                <a:gd name="T64" fmla="*/ 765 w 256"/>
                <a:gd name="T65" fmla="*/ 572 h 1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6"/>
                <a:gd name="T100" fmla="*/ 0 h 194"/>
                <a:gd name="T101" fmla="*/ 256 w 256"/>
                <a:gd name="T102" fmla="*/ 194 h 1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6" h="194">
                  <a:moveTo>
                    <a:pt x="128" y="194"/>
                  </a:moveTo>
                  <a:lnTo>
                    <a:pt x="154" y="192"/>
                  </a:lnTo>
                  <a:lnTo>
                    <a:pt x="178" y="186"/>
                  </a:lnTo>
                  <a:lnTo>
                    <a:pt x="200" y="178"/>
                  </a:lnTo>
                  <a:lnTo>
                    <a:pt x="219" y="165"/>
                  </a:lnTo>
                  <a:lnTo>
                    <a:pt x="234" y="151"/>
                  </a:lnTo>
                  <a:lnTo>
                    <a:pt x="246" y="135"/>
                  </a:lnTo>
                  <a:lnTo>
                    <a:pt x="253" y="116"/>
                  </a:lnTo>
                  <a:lnTo>
                    <a:pt x="256" y="97"/>
                  </a:lnTo>
                  <a:lnTo>
                    <a:pt x="253" y="77"/>
                  </a:lnTo>
                  <a:lnTo>
                    <a:pt x="246" y="59"/>
                  </a:lnTo>
                  <a:lnTo>
                    <a:pt x="234" y="43"/>
                  </a:lnTo>
                  <a:lnTo>
                    <a:pt x="219" y="28"/>
                  </a:lnTo>
                  <a:lnTo>
                    <a:pt x="200" y="16"/>
                  </a:lnTo>
                  <a:lnTo>
                    <a:pt x="178" y="8"/>
                  </a:lnTo>
                  <a:lnTo>
                    <a:pt x="154" y="3"/>
                  </a:lnTo>
                  <a:lnTo>
                    <a:pt x="128" y="0"/>
                  </a:lnTo>
                  <a:lnTo>
                    <a:pt x="103" y="3"/>
                  </a:lnTo>
                  <a:lnTo>
                    <a:pt x="78" y="8"/>
                  </a:lnTo>
                  <a:lnTo>
                    <a:pt x="57" y="16"/>
                  </a:lnTo>
                  <a:lnTo>
                    <a:pt x="38" y="28"/>
                  </a:lnTo>
                  <a:lnTo>
                    <a:pt x="22" y="43"/>
                  </a:lnTo>
                  <a:lnTo>
                    <a:pt x="10" y="59"/>
                  </a:lnTo>
                  <a:lnTo>
                    <a:pt x="2" y="77"/>
                  </a:lnTo>
                  <a:lnTo>
                    <a:pt x="0" y="97"/>
                  </a:lnTo>
                  <a:lnTo>
                    <a:pt x="2" y="116"/>
                  </a:lnTo>
                  <a:lnTo>
                    <a:pt x="10" y="135"/>
                  </a:lnTo>
                  <a:lnTo>
                    <a:pt x="22" y="151"/>
                  </a:lnTo>
                  <a:lnTo>
                    <a:pt x="38" y="165"/>
                  </a:lnTo>
                  <a:lnTo>
                    <a:pt x="57" y="178"/>
                  </a:lnTo>
                  <a:lnTo>
                    <a:pt x="78" y="186"/>
                  </a:lnTo>
                  <a:lnTo>
                    <a:pt x="103" y="192"/>
                  </a:lnTo>
                  <a:lnTo>
                    <a:pt x="128" y="194"/>
                  </a:lnTo>
                  <a:close/>
                </a:path>
              </a:pathLst>
            </a:custGeom>
            <a:solidFill>
              <a:srgbClr val="A8E260"/>
            </a:solidFill>
            <a:ln w="9525">
              <a:noFill/>
              <a:round/>
              <a:headEnd/>
              <a:tailEnd/>
            </a:ln>
          </p:spPr>
          <p:txBody>
            <a:bodyPr/>
            <a:lstStyle/>
            <a:p>
              <a:endParaRPr lang="en-US"/>
            </a:p>
          </p:txBody>
        </p:sp>
        <p:sp>
          <p:nvSpPr>
            <p:cNvPr id="19061" name="Freeform 22"/>
            <p:cNvSpPr>
              <a:spLocks/>
            </p:cNvSpPr>
            <p:nvPr/>
          </p:nvSpPr>
          <p:spPr bwMode="auto">
            <a:xfrm>
              <a:off x="178" y="3298"/>
              <a:ext cx="5362" cy="817"/>
            </a:xfrm>
            <a:custGeom>
              <a:avLst/>
              <a:gdLst>
                <a:gd name="T0" fmla="*/ 0 w 2193"/>
                <a:gd name="T1" fmla="*/ 1165 h 477"/>
                <a:gd name="T2" fmla="*/ 1638 w 2193"/>
                <a:gd name="T3" fmla="*/ 605 h 477"/>
                <a:gd name="T4" fmla="*/ 3934 w 2193"/>
                <a:gd name="T5" fmla="*/ 77 h 477"/>
                <a:gd name="T6" fmla="*/ 5022 w 2193"/>
                <a:gd name="T7" fmla="*/ 41 h 477"/>
                <a:gd name="T8" fmla="*/ 6276 w 2193"/>
                <a:gd name="T9" fmla="*/ 264 h 477"/>
                <a:gd name="T10" fmla="*/ 7115 w 2193"/>
                <a:gd name="T11" fmla="*/ 0 h 477"/>
                <a:gd name="T12" fmla="*/ 7951 w 2193"/>
                <a:gd name="T13" fmla="*/ 416 h 477"/>
                <a:gd name="T14" fmla="*/ 8937 w 2193"/>
                <a:gd name="T15" fmla="*/ 58 h 477"/>
                <a:gd name="T16" fmla="*/ 10570 w 2193"/>
                <a:gd name="T17" fmla="*/ 140 h 477"/>
                <a:gd name="T18" fmla="*/ 12027 w 2193"/>
                <a:gd name="T19" fmla="*/ 827 h 477"/>
                <a:gd name="T20" fmla="*/ 13110 w 2193"/>
                <a:gd name="T21" fmla="*/ 1273 h 477"/>
                <a:gd name="T22" fmla="*/ 8328 w 2193"/>
                <a:gd name="T23" fmla="*/ 1399 h 477"/>
                <a:gd name="T24" fmla="*/ 1411 w 2193"/>
                <a:gd name="T25" fmla="*/ 1288 h 477"/>
                <a:gd name="T26" fmla="*/ 0 w 2193"/>
                <a:gd name="T27" fmla="*/ 1165 h 47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93"/>
                <a:gd name="T43" fmla="*/ 0 h 477"/>
                <a:gd name="T44" fmla="*/ 2193 w 2193"/>
                <a:gd name="T45" fmla="*/ 477 h 47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93" h="477">
                  <a:moveTo>
                    <a:pt x="0" y="397"/>
                  </a:moveTo>
                  <a:lnTo>
                    <a:pt x="274" y="206"/>
                  </a:lnTo>
                  <a:lnTo>
                    <a:pt x="658" y="26"/>
                  </a:lnTo>
                  <a:lnTo>
                    <a:pt x="840" y="14"/>
                  </a:lnTo>
                  <a:lnTo>
                    <a:pt x="1050" y="90"/>
                  </a:lnTo>
                  <a:lnTo>
                    <a:pt x="1190" y="0"/>
                  </a:lnTo>
                  <a:lnTo>
                    <a:pt x="1330" y="142"/>
                  </a:lnTo>
                  <a:lnTo>
                    <a:pt x="1495" y="20"/>
                  </a:lnTo>
                  <a:lnTo>
                    <a:pt x="1768" y="48"/>
                  </a:lnTo>
                  <a:lnTo>
                    <a:pt x="2012" y="282"/>
                  </a:lnTo>
                  <a:lnTo>
                    <a:pt x="2193" y="434"/>
                  </a:lnTo>
                  <a:lnTo>
                    <a:pt x="1393" y="477"/>
                  </a:lnTo>
                  <a:lnTo>
                    <a:pt x="236" y="439"/>
                  </a:lnTo>
                  <a:lnTo>
                    <a:pt x="0" y="397"/>
                  </a:lnTo>
                  <a:close/>
                </a:path>
              </a:pathLst>
            </a:custGeom>
            <a:solidFill>
              <a:srgbClr val="0F9E00"/>
            </a:solidFill>
            <a:ln w="9525">
              <a:noFill/>
              <a:round/>
              <a:headEnd/>
              <a:tailEnd/>
            </a:ln>
          </p:spPr>
          <p:txBody>
            <a:bodyPr/>
            <a:lstStyle/>
            <a:p>
              <a:endParaRPr lang="en-US"/>
            </a:p>
          </p:txBody>
        </p:sp>
        <p:sp>
          <p:nvSpPr>
            <p:cNvPr id="19062" name="Freeform 23"/>
            <p:cNvSpPr>
              <a:spLocks/>
            </p:cNvSpPr>
            <p:nvPr/>
          </p:nvSpPr>
          <p:spPr bwMode="auto">
            <a:xfrm>
              <a:off x="3022" y="1983"/>
              <a:ext cx="2271" cy="1087"/>
            </a:xfrm>
            <a:custGeom>
              <a:avLst/>
              <a:gdLst>
                <a:gd name="T0" fmla="*/ 5097 w 929"/>
                <a:gd name="T1" fmla="*/ 406 h 634"/>
                <a:gd name="T2" fmla="*/ 5200 w 929"/>
                <a:gd name="T3" fmla="*/ 658 h 634"/>
                <a:gd name="T4" fmla="*/ 5493 w 929"/>
                <a:gd name="T5" fmla="*/ 814 h 634"/>
                <a:gd name="T6" fmla="*/ 5534 w 929"/>
                <a:gd name="T7" fmla="*/ 1000 h 634"/>
                <a:gd name="T8" fmla="*/ 5319 w 929"/>
                <a:gd name="T9" fmla="*/ 1147 h 634"/>
                <a:gd name="T10" fmla="*/ 5461 w 929"/>
                <a:gd name="T11" fmla="*/ 1447 h 634"/>
                <a:gd name="T12" fmla="*/ 5212 w 929"/>
                <a:gd name="T13" fmla="*/ 1558 h 634"/>
                <a:gd name="T14" fmla="*/ 5063 w 929"/>
                <a:gd name="T15" fmla="*/ 1591 h 634"/>
                <a:gd name="T16" fmla="*/ 5072 w 929"/>
                <a:gd name="T17" fmla="*/ 1716 h 634"/>
                <a:gd name="T18" fmla="*/ 4679 w 929"/>
                <a:gd name="T19" fmla="*/ 1847 h 634"/>
                <a:gd name="T20" fmla="*/ 4082 w 929"/>
                <a:gd name="T21" fmla="*/ 1864 h 634"/>
                <a:gd name="T22" fmla="*/ 3449 w 929"/>
                <a:gd name="T23" fmla="*/ 1843 h 634"/>
                <a:gd name="T24" fmla="*/ 3359 w 929"/>
                <a:gd name="T25" fmla="*/ 1797 h 634"/>
                <a:gd name="T26" fmla="*/ 3855 w 929"/>
                <a:gd name="T27" fmla="*/ 1787 h 634"/>
                <a:gd name="T28" fmla="*/ 4351 w 929"/>
                <a:gd name="T29" fmla="*/ 1776 h 634"/>
                <a:gd name="T30" fmla="*/ 4799 w 929"/>
                <a:gd name="T31" fmla="*/ 1704 h 634"/>
                <a:gd name="T32" fmla="*/ 4740 w 929"/>
                <a:gd name="T33" fmla="*/ 1596 h 634"/>
                <a:gd name="T34" fmla="*/ 4667 w 929"/>
                <a:gd name="T35" fmla="*/ 1560 h 634"/>
                <a:gd name="T36" fmla="*/ 4943 w 929"/>
                <a:gd name="T37" fmla="*/ 1531 h 634"/>
                <a:gd name="T38" fmla="*/ 5258 w 929"/>
                <a:gd name="T39" fmla="*/ 1449 h 634"/>
                <a:gd name="T40" fmla="*/ 5126 w 929"/>
                <a:gd name="T41" fmla="*/ 1205 h 634"/>
                <a:gd name="T42" fmla="*/ 4972 w 929"/>
                <a:gd name="T43" fmla="*/ 1144 h 634"/>
                <a:gd name="T44" fmla="*/ 5229 w 929"/>
                <a:gd name="T45" fmla="*/ 1061 h 634"/>
                <a:gd name="T46" fmla="*/ 5361 w 929"/>
                <a:gd name="T47" fmla="*/ 962 h 634"/>
                <a:gd name="T48" fmla="*/ 5229 w 929"/>
                <a:gd name="T49" fmla="*/ 744 h 634"/>
                <a:gd name="T50" fmla="*/ 4997 w 929"/>
                <a:gd name="T51" fmla="*/ 674 h 634"/>
                <a:gd name="T52" fmla="*/ 4997 w 929"/>
                <a:gd name="T53" fmla="*/ 499 h 634"/>
                <a:gd name="T54" fmla="*/ 4757 w 929"/>
                <a:gd name="T55" fmla="*/ 293 h 634"/>
                <a:gd name="T56" fmla="*/ 4364 w 929"/>
                <a:gd name="T57" fmla="*/ 159 h 634"/>
                <a:gd name="T58" fmla="*/ 3880 w 929"/>
                <a:gd name="T59" fmla="*/ 103 h 634"/>
                <a:gd name="T60" fmla="*/ 3371 w 929"/>
                <a:gd name="T61" fmla="*/ 129 h 634"/>
                <a:gd name="T62" fmla="*/ 3078 w 929"/>
                <a:gd name="T63" fmla="*/ 190 h 634"/>
                <a:gd name="T64" fmla="*/ 2916 w 929"/>
                <a:gd name="T65" fmla="*/ 223 h 634"/>
                <a:gd name="T66" fmla="*/ 2474 w 929"/>
                <a:gd name="T67" fmla="*/ 165 h 634"/>
                <a:gd name="T68" fmla="*/ 2039 w 929"/>
                <a:gd name="T69" fmla="*/ 250 h 634"/>
                <a:gd name="T70" fmla="*/ 1775 w 929"/>
                <a:gd name="T71" fmla="*/ 499 h 634"/>
                <a:gd name="T72" fmla="*/ 1423 w 929"/>
                <a:gd name="T73" fmla="*/ 646 h 634"/>
                <a:gd name="T74" fmla="*/ 1134 w 929"/>
                <a:gd name="T75" fmla="*/ 832 h 634"/>
                <a:gd name="T76" fmla="*/ 985 w 929"/>
                <a:gd name="T77" fmla="*/ 814 h 634"/>
                <a:gd name="T78" fmla="*/ 741 w 929"/>
                <a:gd name="T79" fmla="*/ 864 h 634"/>
                <a:gd name="T80" fmla="*/ 640 w 929"/>
                <a:gd name="T81" fmla="*/ 1000 h 634"/>
                <a:gd name="T82" fmla="*/ 479 w 929"/>
                <a:gd name="T83" fmla="*/ 994 h 634"/>
                <a:gd name="T84" fmla="*/ 298 w 929"/>
                <a:gd name="T85" fmla="*/ 976 h 634"/>
                <a:gd name="T86" fmla="*/ 144 w 929"/>
                <a:gd name="T87" fmla="*/ 1020 h 634"/>
                <a:gd name="T88" fmla="*/ 0 w 929"/>
                <a:gd name="T89" fmla="*/ 1061 h 634"/>
                <a:gd name="T90" fmla="*/ 210 w 929"/>
                <a:gd name="T91" fmla="*/ 917 h 634"/>
                <a:gd name="T92" fmla="*/ 508 w 929"/>
                <a:gd name="T93" fmla="*/ 890 h 634"/>
                <a:gd name="T94" fmla="*/ 843 w 929"/>
                <a:gd name="T95" fmla="*/ 749 h 634"/>
                <a:gd name="T96" fmla="*/ 1159 w 929"/>
                <a:gd name="T97" fmla="*/ 650 h 634"/>
                <a:gd name="T98" fmla="*/ 1543 w 929"/>
                <a:gd name="T99" fmla="*/ 506 h 634"/>
                <a:gd name="T100" fmla="*/ 1770 w 929"/>
                <a:gd name="T101" fmla="*/ 300 h 634"/>
                <a:gd name="T102" fmla="*/ 2176 w 929"/>
                <a:gd name="T103" fmla="*/ 94 h 634"/>
                <a:gd name="T104" fmla="*/ 2647 w 929"/>
                <a:gd name="T105" fmla="*/ 77 h 634"/>
                <a:gd name="T106" fmla="*/ 3024 w 929"/>
                <a:gd name="T107" fmla="*/ 129 h 634"/>
                <a:gd name="T108" fmla="*/ 3395 w 929"/>
                <a:gd name="T109" fmla="*/ 38 h 634"/>
                <a:gd name="T110" fmla="*/ 3814 w 929"/>
                <a:gd name="T111" fmla="*/ 3 h 634"/>
                <a:gd name="T112" fmla="*/ 4249 w 929"/>
                <a:gd name="T113" fmla="*/ 17 h 634"/>
                <a:gd name="T114" fmla="*/ 4679 w 929"/>
                <a:gd name="T115" fmla="*/ 108 h 63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9"/>
                <a:gd name="T175" fmla="*/ 0 h 634"/>
                <a:gd name="T176" fmla="*/ 929 w 929"/>
                <a:gd name="T177" fmla="*/ 634 h 63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9" h="634">
                  <a:moveTo>
                    <a:pt x="820" y="69"/>
                  </a:moveTo>
                  <a:lnTo>
                    <a:pt x="829" y="87"/>
                  </a:lnTo>
                  <a:lnTo>
                    <a:pt x="838" y="103"/>
                  </a:lnTo>
                  <a:lnTo>
                    <a:pt x="846" y="121"/>
                  </a:lnTo>
                  <a:lnTo>
                    <a:pt x="853" y="138"/>
                  </a:lnTo>
                  <a:lnTo>
                    <a:pt x="858" y="157"/>
                  </a:lnTo>
                  <a:lnTo>
                    <a:pt x="861" y="176"/>
                  </a:lnTo>
                  <a:lnTo>
                    <a:pt x="859" y="196"/>
                  </a:lnTo>
                  <a:lnTo>
                    <a:pt x="854" y="216"/>
                  </a:lnTo>
                  <a:lnTo>
                    <a:pt x="870" y="224"/>
                  </a:lnTo>
                  <a:lnTo>
                    <a:pt x="882" y="233"/>
                  </a:lnTo>
                  <a:lnTo>
                    <a:pt x="895" y="243"/>
                  </a:lnTo>
                  <a:lnTo>
                    <a:pt x="905" y="253"/>
                  </a:lnTo>
                  <a:lnTo>
                    <a:pt x="912" y="264"/>
                  </a:lnTo>
                  <a:lnTo>
                    <a:pt x="919" y="277"/>
                  </a:lnTo>
                  <a:lnTo>
                    <a:pt x="924" y="289"/>
                  </a:lnTo>
                  <a:lnTo>
                    <a:pt x="928" y="303"/>
                  </a:lnTo>
                  <a:lnTo>
                    <a:pt x="929" y="316"/>
                  </a:lnTo>
                  <a:lnTo>
                    <a:pt x="929" y="328"/>
                  </a:lnTo>
                  <a:lnTo>
                    <a:pt x="926" y="340"/>
                  </a:lnTo>
                  <a:lnTo>
                    <a:pt x="923" y="351"/>
                  </a:lnTo>
                  <a:lnTo>
                    <a:pt x="916" y="361"/>
                  </a:lnTo>
                  <a:lnTo>
                    <a:pt x="909" y="371"/>
                  </a:lnTo>
                  <a:lnTo>
                    <a:pt x="900" y="381"/>
                  </a:lnTo>
                  <a:lnTo>
                    <a:pt x="890" y="390"/>
                  </a:lnTo>
                  <a:lnTo>
                    <a:pt x="904" y="409"/>
                  </a:lnTo>
                  <a:lnTo>
                    <a:pt x="912" y="430"/>
                  </a:lnTo>
                  <a:lnTo>
                    <a:pt x="916" y="454"/>
                  </a:lnTo>
                  <a:lnTo>
                    <a:pt x="917" y="478"/>
                  </a:lnTo>
                  <a:lnTo>
                    <a:pt x="914" y="492"/>
                  </a:lnTo>
                  <a:lnTo>
                    <a:pt x="909" y="505"/>
                  </a:lnTo>
                  <a:lnTo>
                    <a:pt x="899" y="516"/>
                  </a:lnTo>
                  <a:lnTo>
                    <a:pt x="883" y="526"/>
                  </a:lnTo>
                  <a:lnTo>
                    <a:pt x="878" y="529"/>
                  </a:lnTo>
                  <a:lnTo>
                    <a:pt x="872" y="530"/>
                  </a:lnTo>
                  <a:lnTo>
                    <a:pt x="866" y="532"/>
                  </a:lnTo>
                  <a:lnTo>
                    <a:pt x="859" y="534"/>
                  </a:lnTo>
                  <a:lnTo>
                    <a:pt x="854" y="536"/>
                  </a:lnTo>
                  <a:lnTo>
                    <a:pt x="849" y="539"/>
                  </a:lnTo>
                  <a:lnTo>
                    <a:pt x="847" y="541"/>
                  </a:lnTo>
                  <a:lnTo>
                    <a:pt x="846" y="546"/>
                  </a:lnTo>
                  <a:lnTo>
                    <a:pt x="851" y="555"/>
                  </a:lnTo>
                  <a:lnTo>
                    <a:pt x="852" y="565"/>
                  </a:lnTo>
                  <a:lnTo>
                    <a:pt x="852" y="574"/>
                  </a:lnTo>
                  <a:lnTo>
                    <a:pt x="849" y="584"/>
                  </a:lnTo>
                  <a:lnTo>
                    <a:pt x="839" y="597"/>
                  </a:lnTo>
                  <a:lnTo>
                    <a:pt x="828" y="607"/>
                  </a:lnTo>
                  <a:lnTo>
                    <a:pt x="814" y="616"/>
                  </a:lnTo>
                  <a:lnTo>
                    <a:pt x="799" y="622"/>
                  </a:lnTo>
                  <a:lnTo>
                    <a:pt x="783" y="628"/>
                  </a:lnTo>
                  <a:lnTo>
                    <a:pt x="765" y="631"/>
                  </a:lnTo>
                  <a:lnTo>
                    <a:pt x="746" y="633"/>
                  </a:lnTo>
                  <a:lnTo>
                    <a:pt x="726" y="634"/>
                  </a:lnTo>
                  <a:lnTo>
                    <a:pt x="704" y="634"/>
                  </a:lnTo>
                  <a:lnTo>
                    <a:pt x="683" y="634"/>
                  </a:lnTo>
                  <a:lnTo>
                    <a:pt x="662" y="633"/>
                  </a:lnTo>
                  <a:lnTo>
                    <a:pt x="640" y="632"/>
                  </a:lnTo>
                  <a:lnTo>
                    <a:pt x="619" y="631"/>
                  </a:lnTo>
                  <a:lnTo>
                    <a:pt x="597" y="628"/>
                  </a:lnTo>
                  <a:lnTo>
                    <a:pt x="577" y="627"/>
                  </a:lnTo>
                  <a:lnTo>
                    <a:pt x="558" y="626"/>
                  </a:lnTo>
                  <a:lnTo>
                    <a:pt x="558" y="622"/>
                  </a:lnTo>
                  <a:lnTo>
                    <a:pt x="559" y="617"/>
                  </a:lnTo>
                  <a:lnTo>
                    <a:pt x="561" y="613"/>
                  </a:lnTo>
                  <a:lnTo>
                    <a:pt x="562" y="611"/>
                  </a:lnTo>
                  <a:lnTo>
                    <a:pt x="578" y="609"/>
                  </a:lnTo>
                  <a:lnTo>
                    <a:pt x="595" y="608"/>
                  </a:lnTo>
                  <a:lnTo>
                    <a:pt x="611" y="608"/>
                  </a:lnTo>
                  <a:lnTo>
                    <a:pt x="629" y="608"/>
                  </a:lnTo>
                  <a:lnTo>
                    <a:pt x="645" y="608"/>
                  </a:lnTo>
                  <a:lnTo>
                    <a:pt x="662" y="608"/>
                  </a:lnTo>
                  <a:lnTo>
                    <a:pt x="679" y="608"/>
                  </a:lnTo>
                  <a:lnTo>
                    <a:pt x="696" y="607"/>
                  </a:lnTo>
                  <a:lnTo>
                    <a:pt x="712" y="606"/>
                  </a:lnTo>
                  <a:lnTo>
                    <a:pt x="728" y="604"/>
                  </a:lnTo>
                  <a:lnTo>
                    <a:pt x="743" y="602"/>
                  </a:lnTo>
                  <a:lnTo>
                    <a:pt x="760" y="598"/>
                  </a:lnTo>
                  <a:lnTo>
                    <a:pt x="775" y="593"/>
                  </a:lnTo>
                  <a:lnTo>
                    <a:pt x="789" y="588"/>
                  </a:lnTo>
                  <a:lnTo>
                    <a:pt x="803" y="580"/>
                  </a:lnTo>
                  <a:lnTo>
                    <a:pt x="817" y="571"/>
                  </a:lnTo>
                  <a:lnTo>
                    <a:pt x="815" y="563"/>
                  </a:lnTo>
                  <a:lnTo>
                    <a:pt x="809" y="555"/>
                  </a:lnTo>
                  <a:lnTo>
                    <a:pt x="800" y="549"/>
                  </a:lnTo>
                  <a:lnTo>
                    <a:pt x="793" y="543"/>
                  </a:lnTo>
                  <a:lnTo>
                    <a:pt x="789" y="543"/>
                  </a:lnTo>
                  <a:lnTo>
                    <a:pt x="786" y="543"/>
                  </a:lnTo>
                  <a:lnTo>
                    <a:pt x="783" y="541"/>
                  </a:lnTo>
                  <a:lnTo>
                    <a:pt x="780" y="539"/>
                  </a:lnTo>
                  <a:lnTo>
                    <a:pt x="781" y="531"/>
                  </a:lnTo>
                  <a:lnTo>
                    <a:pt x="786" y="527"/>
                  </a:lnTo>
                  <a:lnTo>
                    <a:pt x="794" y="526"/>
                  </a:lnTo>
                  <a:lnTo>
                    <a:pt x="800" y="525"/>
                  </a:lnTo>
                  <a:lnTo>
                    <a:pt x="814" y="522"/>
                  </a:lnTo>
                  <a:lnTo>
                    <a:pt x="827" y="521"/>
                  </a:lnTo>
                  <a:lnTo>
                    <a:pt x="841" y="519"/>
                  </a:lnTo>
                  <a:lnTo>
                    <a:pt x="853" y="516"/>
                  </a:lnTo>
                  <a:lnTo>
                    <a:pt x="863" y="511"/>
                  </a:lnTo>
                  <a:lnTo>
                    <a:pt x="873" y="503"/>
                  </a:lnTo>
                  <a:lnTo>
                    <a:pt x="880" y="493"/>
                  </a:lnTo>
                  <a:lnTo>
                    <a:pt x="883" y="478"/>
                  </a:lnTo>
                  <a:lnTo>
                    <a:pt x="887" y="458"/>
                  </a:lnTo>
                  <a:lnTo>
                    <a:pt x="885" y="438"/>
                  </a:lnTo>
                  <a:lnTo>
                    <a:pt x="876" y="422"/>
                  </a:lnTo>
                  <a:lnTo>
                    <a:pt x="858" y="410"/>
                  </a:lnTo>
                  <a:lnTo>
                    <a:pt x="851" y="408"/>
                  </a:lnTo>
                  <a:lnTo>
                    <a:pt x="843" y="405"/>
                  </a:lnTo>
                  <a:lnTo>
                    <a:pt x="836" y="401"/>
                  </a:lnTo>
                  <a:lnTo>
                    <a:pt x="829" y="398"/>
                  </a:lnTo>
                  <a:lnTo>
                    <a:pt x="832" y="389"/>
                  </a:lnTo>
                  <a:lnTo>
                    <a:pt x="839" y="384"/>
                  </a:lnTo>
                  <a:lnTo>
                    <a:pt x="848" y="379"/>
                  </a:lnTo>
                  <a:lnTo>
                    <a:pt x="857" y="374"/>
                  </a:lnTo>
                  <a:lnTo>
                    <a:pt x="866" y="367"/>
                  </a:lnTo>
                  <a:lnTo>
                    <a:pt x="875" y="361"/>
                  </a:lnTo>
                  <a:lnTo>
                    <a:pt x="881" y="356"/>
                  </a:lnTo>
                  <a:lnTo>
                    <a:pt x="887" y="350"/>
                  </a:lnTo>
                  <a:lnTo>
                    <a:pt x="892" y="342"/>
                  </a:lnTo>
                  <a:lnTo>
                    <a:pt x="896" y="335"/>
                  </a:lnTo>
                  <a:lnTo>
                    <a:pt x="897" y="327"/>
                  </a:lnTo>
                  <a:lnTo>
                    <a:pt x="897" y="318"/>
                  </a:lnTo>
                  <a:lnTo>
                    <a:pt x="896" y="301"/>
                  </a:lnTo>
                  <a:lnTo>
                    <a:pt x="891" y="286"/>
                  </a:lnTo>
                  <a:lnTo>
                    <a:pt x="883" y="270"/>
                  </a:lnTo>
                  <a:lnTo>
                    <a:pt x="875" y="253"/>
                  </a:lnTo>
                  <a:lnTo>
                    <a:pt x="868" y="245"/>
                  </a:lnTo>
                  <a:lnTo>
                    <a:pt x="861" y="240"/>
                  </a:lnTo>
                  <a:lnTo>
                    <a:pt x="852" y="236"/>
                  </a:lnTo>
                  <a:lnTo>
                    <a:pt x="843" y="233"/>
                  </a:lnTo>
                  <a:lnTo>
                    <a:pt x="836" y="229"/>
                  </a:lnTo>
                  <a:lnTo>
                    <a:pt x="830" y="223"/>
                  </a:lnTo>
                  <a:lnTo>
                    <a:pt x="829" y="215"/>
                  </a:lnTo>
                  <a:lnTo>
                    <a:pt x="833" y="204"/>
                  </a:lnTo>
                  <a:lnTo>
                    <a:pt x="836" y="186"/>
                  </a:lnTo>
                  <a:lnTo>
                    <a:pt x="836" y="170"/>
                  </a:lnTo>
                  <a:lnTo>
                    <a:pt x="832" y="155"/>
                  </a:lnTo>
                  <a:lnTo>
                    <a:pt x="825" y="139"/>
                  </a:lnTo>
                  <a:lnTo>
                    <a:pt x="818" y="127"/>
                  </a:lnTo>
                  <a:lnTo>
                    <a:pt x="808" y="113"/>
                  </a:lnTo>
                  <a:lnTo>
                    <a:pt x="796" y="100"/>
                  </a:lnTo>
                  <a:lnTo>
                    <a:pt x="785" y="88"/>
                  </a:lnTo>
                  <a:lnTo>
                    <a:pt x="772" y="78"/>
                  </a:lnTo>
                  <a:lnTo>
                    <a:pt x="759" y="69"/>
                  </a:lnTo>
                  <a:lnTo>
                    <a:pt x="745" y="60"/>
                  </a:lnTo>
                  <a:lnTo>
                    <a:pt x="730" y="54"/>
                  </a:lnTo>
                  <a:lnTo>
                    <a:pt x="714" y="47"/>
                  </a:lnTo>
                  <a:lnTo>
                    <a:pt x="698" y="42"/>
                  </a:lnTo>
                  <a:lnTo>
                    <a:pt x="683" y="39"/>
                  </a:lnTo>
                  <a:lnTo>
                    <a:pt x="667" y="36"/>
                  </a:lnTo>
                  <a:lnTo>
                    <a:pt x="649" y="35"/>
                  </a:lnTo>
                  <a:lnTo>
                    <a:pt x="633" y="34"/>
                  </a:lnTo>
                  <a:lnTo>
                    <a:pt x="616" y="35"/>
                  </a:lnTo>
                  <a:lnTo>
                    <a:pt x="599" y="36"/>
                  </a:lnTo>
                  <a:lnTo>
                    <a:pt x="582" y="40"/>
                  </a:lnTo>
                  <a:lnTo>
                    <a:pt x="564" y="44"/>
                  </a:lnTo>
                  <a:lnTo>
                    <a:pt x="548" y="50"/>
                  </a:lnTo>
                  <a:lnTo>
                    <a:pt x="532" y="56"/>
                  </a:lnTo>
                  <a:lnTo>
                    <a:pt x="525" y="59"/>
                  </a:lnTo>
                  <a:lnTo>
                    <a:pt x="520" y="61"/>
                  </a:lnTo>
                  <a:lnTo>
                    <a:pt x="515" y="65"/>
                  </a:lnTo>
                  <a:lnTo>
                    <a:pt x="510" y="69"/>
                  </a:lnTo>
                  <a:lnTo>
                    <a:pt x="505" y="71"/>
                  </a:lnTo>
                  <a:lnTo>
                    <a:pt x="500" y="74"/>
                  </a:lnTo>
                  <a:lnTo>
                    <a:pt x="494" y="76"/>
                  </a:lnTo>
                  <a:lnTo>
                    <a:pt x="488" y="76"/>
                  </a:lnTo>
                  <a:lnTo>
                    <a:pt x="475" y="69"/>
                  </a:lnTo>
                  <a:lnTo>
                    <a:pt x="461" y="63"/>
                  </a:lnTo>
                  <a:lnTo>
                    <a:pt x="446" y="59"/>
                  </a:lnTo>
                  <a:lnTo>
                    <a:pt x="431" y="56"/>
                  </a:lnTo>
                  <a:lnTo>
                    <a:pt x="414" y="56"/>
                  </a:lnTo>
                  <a:lnTo>
                    <a:pt x="399" y="58"/>
                  </a:lnTo>
                  <a:lnTo>
                    <a:pt x="384" y="60"/>
                  </a:lnTo>
                  <a:lnTo>
                    <a:pt x="369" y="65"/>
                  </a:lnTo>
                  <a:lnTo>
                    <a:pt x="355" y="74"/>
                  </a:lnTo>
                  <a:lnTo>
                    <a:pt x="341" y="85"/>
                  </a:lnTo>
                  <a:lnTo>
                    <a:pt x="329" y="99"/>
                  </a:lnTo>
                  <a:lnTo>
                    <a:pt x="317" y="115"/>
                  </a:lnTo>
                  <a:lnTo>
                    <a:pt x="307" y="133"/>
                  </a:lnTo>
                  <a:lnTo>
                    <a:pt x="300" y="152"/>
                  </a:lnTo>
                  <a:lnTo>
                    <a:pt x="297" y="170"/>
                  </a:lnTo>
                  <a:lnTo>
                    <a:pt x="297" y="189"/>
                  </a:lnTo>
                  <a:lnTo>
                    <a:pt x="282" y="195"/>
                  </a:lnTo>
                  <a:lnTo>
                    <a:pt x="267" y="202"/>
                  </a:lnTo>
                  <a:lnTo>
                    <a:pt x="252" y="210"/>
                  </a:lnTo>
                  <a:lnTo>
                    <a:pt x="238" y="220"/>
                  </a:lnTo>
                  <a:lnTo>
                    <a:pt x="225" y="233"/>
                  </a:lnTo>
                  <a:lnTo>
                    <a:pt x="213" y="247"/>
                  </a:lnTo>
                  <a:lnTo>
                    <a:pt x="203" y="264"/>
                  </a:lnTo>
                  <a:lnTo>
                    <a:pt x="195" y="286"/>
                  </a:lnTo>
                  <a:lnTo>
                    <a:pt x="190" y="283"/>
                  </a:lnTo>
                  <a:lnTo>
                    <a:pt x="186" y="282"/>
                  </a:lnTo>
                  <a:lnTo>
                    <a:pt x="181" y="279"/>
                  </a:lnTo>
                  <a:lnTo>
                    <a:pt x="175" y="278"/>
                  </a:lnTo>
                  <a:lnTo>
                    <a:pt x="170" y="278"/>
                  </a:lnTo>
                  <a:lnTo>
                    <a:pt x="165" y="277"/>
                  </a:lnTo>
                  <a:lnTo>
                    <a:pt x="160" y="278"/>
                  </a:lnTo>
                  <a:lnTo>
                    <a:pt x="155" y="279"/>
                  </a:lnTo>
                  <a:lnTo>
                    <a:pt x="143" y="283"/>
                  </a:lnTo>
                  <a:lnTo>
                    <a:pt x="133" y="288"/>
                  </a:lnTo>
                  <a:lnTo>
                    <a:pt x="124" y="294"/>
                  </a:lnTo>
                  <a:lnTo>
                    <a:pt x="118" y="302"/>
                  </a:lnTo>
                  <a:lnTo>
                    <a:pt x="113" y="311"/>
                  </a:lnTo>
                  <a:lnTo>
                    <a:pt x="109" y="320"/>
                  </a:lnTo>
                  <a:lnTo>
                    <a:pt x="108" y="330"/>
                  </a:lnTo>
                  <a:lnTo>
                    <a:pt x="107" y="340"/>
                  </a:lnTo>
                  <a:lnTo>
                    <a:pt x="103" y="343"/>
                  </a:lnTo>
                  <a:lnTo>
                    <a:pt x="97" y="345"/>
                  </a:lnTo>
                  <a:lnTo>
                    <a:pt x="92" y="345"/>
                  </a:lnTo>
                  <a:lnTo>
                    <a:pt x="87" y="343"/>
                  </a:lnTo>
                  <a:lnTo>
                    <a:pt x="80" y="338"/>
                  </a:lnTo>
                  <a:lnTo>
                    <a:pt x="75" y="336"/>
                  </a:lnTo>
                  <a:lnTo>
                    <a:pt x="69" y="333"/>
                  </a:lnTo>
                  <a:lnTo>
                    <a:pt x="63" y="332"/>
                  </a:lnTo>
                  <a:lnTo>
                    <a:pt x="56" y="332"/>
                  </a:lnTo>
                  <a:lnTo>
                    <a:pt x="50" y="332"/>
                  </a:lnTo>
                  <a:lnTo>
                    <a:pt x="44" y="333"/>
                  </a:lnTo>
                  <a:lnTo>
                    <a:pt x="37" y="336"/>
                  </a:lnTo>
                  <a:lnTo>
                    <a:pt x="32" y="340"/>
                  </a:lnTo>
                  <a:lnTo>
                    <a:pt x="29" y="343"/>
                  </a:lnTo>
                  <a:lnTo>
                    <a:pt x="24" y="347"/>
                  </a:lnTo>
                  <a:lnTo>
                    <a:pt x="20" y="351"/>
                  </a:lnTo>
                  <a:lnTo>
                    <a:pt x="15" y="355"/>
                  </a:lnTo>
                  <a:lnTo>
                    <a:pt x="10" y="357"/>
                  </a:lnTo>
                  <a:lnTo>
                    <a:pt x="5" y="360"/>
                  </a:lnTo>
                  <a:lnTo>
                    <a:pt x="0" y="361"/>
                  </a:lnTo>
                  <a:lnTo>
                    <a:pt x="3" y="349"/>
                  </a:lnTo>
                  <a:lnTo>
                    <a:pt x="8" y="336"/>
                  </a:lnTo>
                  <a:lnTo>
                    <a:pt x="16" y="323"/>
                  </a:lnTo>
                  <a:lnTo>
                    <a:pt x="25" y="316"/>
                  </a:lnTo>
                  <a:lnTo>
                    <a:pt x="35" y="312"/>
                  </a:lnTo>
                  <a:lnTo>
                    <a:pt x="45" y="309"/>
                  </a:lnTo>
                  <a:lnTo>
                    <a:pt x="56" y="309"/>
                  </a:lnTo>
                  <a:lnTo>
                    <a:pt x="66" y="308"/>
                  </a:lnTo>
                  <a:lnTo>
                    <a:pt x="77" y="307"/>
                  </a:lnTo>
                  <a:lnTo>
                    <a:pt x="85" y="303"/>
                  </a:lnTo>
                  <a:lnTo>
                    <a:pt x="92" y="296"/>
                  </a:lnTo>
                  <a:lnTo>
                    <a:pt x="95" y="283"/>
                  </a:lnTo>
                  <a:lnTo>
                    <a:pt x="109" y="267"/>
                  </a:lnTo>
                  <a:lnTo>
                    <a:pt x="124" y="259"/>
                  </a:lnTo>
                  <a:lnTo>
                    <a:pt x="141" y="255"/>
                  </a:lnTo>
                  <a:lnTo>
                    <a:pt x="157" y="255"/>
                  </a:lnTo>
                  <a:lnTo>
                    <a:pt x="171" y="254"/>
                  </a:lnTo>
                  <a:lnTo>
                    <a:pt x="182" y="250"/>
                  </a:lnTo>
                  <a:lnTo>
                    <a:pt x="191" y="240"/>
                  </a:lnTo>
                  <a:lnTo>
                    <a:pt x="194" y="221"/>
                  </a:lnTo>
                  <a:lnTo>
                    <a:pt x="204" y="207"/>
                  </a:lnTo>
                  <a:lnTo>
                    <a:pt x="216" y="196"/>
                  </a:lnTo>
                  <a:lnTo>
                    <a:pt x="230" y="189"/>
                  </a:lnTo>
                  <a:lnTo>
                    <a:pt x="244" y="180"/>
                  </a:lnTo>
                  <a:lnTo>
                    <a:pt x="258" y="172"/>
                  </a:lnTo>
                  <a:lnTo>
                    <a:pt x="268" y="163"/>
                  </a:lnTo>
                  <a:lnTo>
                    <a:pt x="276" y="151"/>
                  </a:lnTo>
                  <a:lnTo>
                    <a:pt x="280" y="136"/>
                  </a:lnTo>
                  <a:lnTo>
                    <a:pt x="287" y="119"/>
                  </a:lnTo>
                  <a:lnTo>
                    <a:pt x="296" y="102"/>
                  </a:lnTo>
                  <a:lnTo>
                    <a:pt x="307" y="84"/>
                  </a:lnTo>
                  <a:lnTo>
                    <a:pt x="319" y="68"/>
                  </a:lnTo>
                  <a:lnTo>
                    <a:pt x="332" y="54"/>
                  </a:lnTo>
                  <a:lnTo>
                    <a:pt x="348" y="41"/>
                  </a:lnTo>
                  <a:lnTo>
                    <a:pt x="364" y="32"/>
                  </a:lnTo>
                  <a:lnTo>
                    <a:pt x="382" y="27"/>
                  </a:lnTo>
                  <a:lnTo>
                    <a:pt x="398" y="25"/>
                  </a:lnTo>
                  <a:lnTo>
                    <a:pt x="413" y="24"/>
                  </a:lnTo>
                  <a:lnTo>
                    <a:pt x="430" y="25"/>
                  </a:lnTo>
                  <a:lnTo>
                    <a:pt x="443" y="26"/>
                  </a:lnTo>
                  <a:lnTo>
                    <a:pt x="457" y="30"/>
                  </a:lnTo>
                  <a:lnTo>
                    <a:pt x="471" y="35"/>
                  </a:lnTo>
                  <a:lnTo>
                    <a:pt x="484" y="42"/>
                  </a:lnTo>
                  <a:lnTo>
                    <a:pt x="495" y="51"/>
                  </a:lnTo>
                  <a:lnTo>
                    <a:pt x="506" y="44"/>
                  </a:lnTo>
                  <a:lnTo>
                    <a:pt x="518" y="36"/>
                  </a:lnTo>
                  <a:lnTo>
                    <a:pt x="530" y="29"/>
                  </a:lnTo>
                  <a:lnTo>
                    <a:pt x="543" y="22"/>
                  </a:lnTo>
                  <a:lnTo>
                    <a:pt x="556" y="17"/>
                  </a:lnTo>
                  <a:lnTo>
                    <a:pt x="568" y="13"/>
                  </a:lnTo>
                  <a:lnTo>
                    <a:pt x="582" y="10"/>
                  </a:lnTo>
                  <a:lnTo>
                    <a:pt x="596" y="6"/>
                  </a:lnTo>
                  <a:lnTo>
                    <a:pt x="610" y="3"/>
                  </a:lnTo>
                  <a:lnTo>
                    <a:pt x="624" y="2"/>
                  </a:lnTo>
                  <a:lnTo>
                    <a:pt x="638" y="1"/>
                  </a:lnTo>
                  <a:lnTo>
                    <a:pt x="653" y="0"/>
                  </a:lnTo>
                  <a:lnTo>
                    <a:pt x="667" y="1"/>
                  </a:lnTo>
                  <a:lnTo>
                    <a:pt x="682" y="2"/>
                  </a:lnTo>
                  <a:lnTo>
                    <a:pt x="696" y="3"/>
                  </a:lnTo>
                  <a:lnTo>
                    <a:pt x="711" y="6"/>
                  </a:lnTo>
                  <a:lnTo>
                    <a:pt x="726" y="11"/>
                  </a:lnTo>
                  <a:lnTo>
                    <a:pt x="741" y="17"/>
                  </a:lnTo>
                  <a:lnTo>
                    <a:pt x="755" y="24"/>
                  </a:lnTo>
                  <a:lnTo>
                    <a:pt x="770" y="30"/>
                  </a:lnTo>
                  <a:lnTo>
                    <a:pt x="783" y="37"/>
                  </a:lnTo>
                  <a:lnTo>
                    <a:pt x="796" y="46"/>
                  </a:lnTo>
                  <a:lnTo>
                    <a:pt x="809" y="58"/>
                  </a:lnTo>
                  <a:lnTo>
                    <a:pt x="820" y="69"/>
                  </a:lnTo>
                  <a:close/>
                </a:path>
              </a:pathLst>
            </a:custGeom>
            <a:solidFill>
              <a:srgbClr val="000000"/>
            </a:solidFill>
            <a:ln w="9525">
              <a:noFill/>
              <a:round/>
              <a:headEnd/>
              <a:tailEnd/>
            </a:ln>
          </p:spPr>
          <p:txBody>
            <a:bodyPr/>
            <a:lstStyle/>
            <a:p>
              <a:endParaRPr lang="en-US"/>
            </a:p>
          </p:txBody>
        </p:sp>
        <p:sp>
          <p:nvSpPr>
            <p:cNvPr id="19063" name="Freeform 24"/>
            <p:cNvSpPr>
              <a:spLocks/>
            </p:cNvSpPr>
            <p:nvPr/>
          </p:nvSpPr>
          <p:spPr bwMode="auto">
            <a:xfrm>
              <a:off x="1078" y="2113"/>
              <a:ext cx="1851" cy="790"/>
            </a:xfrm>
            <a:custGeom>
              <a:avLst/>
              <a:gdLst>
                <a:gd name="T0" fmla="*/ 2834 w 757"/>
                <a:gd name="T1" fmla="*/ 149 h 461"/>
                <a:gd name="T2" fmla="*/ 2739 w 757"/>
                <a:gd name="T3" fmla="*/ 267 h 461"/>
                <a:gd name="T4" fmla="*/ 2440 w 757"/>
                <a:gd name="T5" fmla="*/ 408 h 461"/>
                <a:gd name="T6" fmla="*/ 2052 w 757"/>
                <a:gd name="T7" fmla="*/ 601 h 461"/>
                <a:gd name="T8" fmla="*/ 2731 w 757"/>
                <a:gd name="T9" fmla="*/ 394 h 461"/>
                <a:gd name="T10" fmla="*/ 3670 w 757"/>
                <a:gd name="T11" fmla="*/ 338 h 461"/>
                <a:gd name="T12" fmla="*/ 4101 w 757"/>
                <a:gd name="T13" fmla="*/ 437 h 461"/>
                <a:gd name="T14" fmla="*/ 4406 w 757"/>
                <a:gd name="T15" fmla="*/ 579 h 461"/>
                <a:gd name="T16" fmla="*/ 3748 w 757"/>
                <a:gd name="T17" fmla="*/ 384 h 461"/>
                <a:gd name="T18" fmla="*/ 3078 w 757"/>
                <a:gd name="T19" fmla="*/ 399 h 461"/>
                <a:gd name="T20" fmla="*/ 2624 w 757"/>
                <a:gd name="T21" fmla="*/ 464 h 461"/>
                <a:gd name="T22" fmla="*/ 3294 w 757"/>
                <a:gd name="T23" fmla="*/ 456 h 461"/>
                <a:gd name="T24" fmla="*/ 4017 w 757"/>
                <a:gd name="T25" fmla="*/ 548 h 461"/>
                <a:gd name="T26" fmla="*/ 3289 w 757"/>
                <a:gd name="T27" fmla="*/ 506 h 461"/>
                <a:gd name="T28" fmla="*/ 2548 w 757"/>
                <a:gd name="T29" fmla="*/ 538 h 461"/>
                <a:gd name="T30" fmla="*/ 2386 w 757"/>
                <a:gd name="T31" fmla="*/ 622 h 461"/>
                <a:gd name="T32" fmla="*/ 2912 w 757"/>
                <a:gd name="T33" fmla="*/ 555 h 461"/>
                <a:gd name="T34" fmla="*/ 3372 w 757"/>
                <a:gd name="T35" fmla="*/ 601 h 461"/>
                <a:gd name="T36" fmla="*/ 3744 w 757"/>
                <a:gd name="T37" fmla="*/ 579 h 461"/>
                <a:gd name="T38" fmla="*/ 4059 w 757"/>
                <a:gd name="T39" fmla="*/ 663 h 461"/>
                <a:gd name="T40" fmla="*/ 3479 w 757"/>
                <a:gd name="T41" fmla="*/ 704 h 461"/>
                <a:gd name="T42" fmla="*/ 3025 w 757"/>
                <a:gd name="T43" fmla="*/ 641 h 461"/>
                <a:gd name="T44" fmla="*/ 2817 w 757"/>
                <a:gd name="T45" fmla="*/ 684 h 461"/>
                <a:gd name="T46" fmla="*/ 2122 w 757"/>
                <a:gd name="T47" fmla="*/ 704 h 461"/>
                <a:gd name="T48" fmla="*/ 2805 w 757"/>
                <a:gd name="T49" fmla="*/ 785 h 461"/>
                <a:gd name="T50" fmla="*/ 3078 w 757"/>
                <a:gd name="T51" fmla="*/ 1021 h 461"/>
                <a:gd name="T52" fmla="*/ 3181 w 757"/>
                <a:gd name="T53" fmla="*/ 1251 h 461"/>
                <a:gd name="T54" fmla="*/ 3091 w 757"/>
                <a:gd name="T55" fmla="*/ 1266 h 461"/>
                <a:gd name="T56" fmla="*/ 3078 w 757"/>
                <a:gd name="T57" fmla="*/ 1122 h 461"/>
                <a:gd name="T58" fmla="*/ 2643 w 757"/>
                <a:gd name="T59" fmla="*/ 811 h 461"/>
                <a:gd name="T60" fmla="*/ 2284 w 757"/>
                <a:gd name="T61" fmla="*/ 807 h 461"/>
                <a:gd name="T62" fmla="*/ 2785 w 757"/>
                <a:gd name="T63" fmla="*/ 1081 h 461"/>
                <a:gd name="T64" fmla="*/ 2362 w 757"/>
                <a:gd name="T65" fmla="*/ 876 h 461"/>
                <a:gd name="T66" fmla="*/ 2020 w 757"/>
                <a:gd name="T67" fmla="*/ 951 h 461"/>
                <a:gd name="T68" fmla="*/ 2614 w 757"/>
                <a:gd name="T69" fmla="*/ 1145 h 461"/>
                <a:gd name="T70" fmla="*/ 2995 w 757"/>
                <a:gd name="T71" fmla="*/ 1251 h 461"/>
                <a:gd name="T72" fmla="*/ 2797 w 757"/>
                <a:gd name="T73" fmla="*/ 1230 h 461"/>
                <a:gd name="T74" fmla="*/ 2445 w 757"/>
                <a:gd name="T75" fmla="*/ 1153 h 461"/>
                <a:gd name="T76" fmla="*/ 2027 w 757"/>
                <a:gd name="T77" fmla="*/ 1074 h 461"/>
                <a:gd name="T78" fmla="*/ 1746 w 757"/>
                <a:gd name="T79" fmla="*/ 848 h 461"/>
                <a:gd name="T80" fmla="*/ 1961 w 757"/>
                <a:gd name="T81" fmla="*/ 523 h 461"/>
                <a:gd name="T82" fmla="*/ 2296 w 757"/>
                <a:gd name="T83" fmla="*/ 341 h 461"/>
                <a:gd name="T84" fmla="*/ 2685 w 757"/>
                <a:gd name="T85" fmla="*/ 206 h 461"/>
                <a:gd name="T86" fmla="*/ 2267 w 757"/>
                <a:gd name="T87" fmla="*/ 194 h 461"/>
                <a:gd name="T88" fmla="*/ 1751 w 757"/>
                <a:gd name="T89" fmla="*/ 555 h 461"/>
                <a:gd name="T90" fmla="*/ 1465 w 757"/>
                <a:gd name="T91" fmla="*/ 404 h 461"/>
                <a:gd name="T92" fmla="*/ 575 w 757"/>
                <a:gd name="T93" fmla="*/ 200 h 461"/>
                <a:gd name="T94" fmla="*/ 621 w 757"/>
                <a:gd name="T95" fmla="*/ 284 h 461"/>
                <a:gd name="T96" fmla="*/ 741 w 757"/>
                <a:gd name="T97" fmla="*/ 363 h 461"/>
                <a:gd name="T98" fmla="*/ 1191 w 757"/>
                <a:gd name="T99" fmla="*/ 456 h 461"/>
                <a:gd name="T100" fmla="*/ 1130 w 757"/>
                <a:gd name="T101" fmla="*/ 507 h 461"/>
                <a:gd name="T102" fmla="*/ 836 w 757"/>
                <a:gd name="T103" fmla="*/ 497 h 461"/>
                <a:gd name="T104" fmla="*/ 741 w 757"/>
                <a:gd name="T105" fmla="*/ 425 h 461"/>
                <a:gd name="T106" fmla="*/ 592 w 757"/>
                <a:gd name="T107" fmla="*/ 363 h 461"/>
                <a:gd name="T108" fmla="*/ 59 w 757"/>
                <a:gd name="T109" fmla="*/ 399 h 461"/>
                <a:gd name="T110" fmla="*/ 198 w 757"/>
                <a:gd name="T111" fmla="*/ 262 h 461"/>
                <a:gd name="T112" fmla="*/ 293 w 757"/>
                <a:gd name="T113" fmla="*/ 149 h 461"/>
                <a:gd name="T114" fmla="*/ 1267 w 757"/>
                <a:gd name="T115" fmla="*/ 180 h 461"/>
                <a:gd name="T116" fmla="*/ 1871 w 757"/>
                <a:gd name="T117" fmla="*/ 283 h 461"/>
                <a:gd name="T118" fmla="*/ 2660 w 757"/>
                <a:gd name="T119" fmla="*/ 26 h 461"/>
                <a:gd name="T120" fmla="*/ 3240 w 757"/>
                <a:gd name="T121" fmla="*/ 9 h 46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57"/>
                <a:gd name="T184" fmla="*/ 0 h 461"/>
                <a:gd name="T185" fmla="*/ 757 w 757"/>
                <a:gd name="T186" fmla="*/ 461 h 46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57" h="461">
                  <a:moveTo>
                    <a:pt x="550" y="13"/>
                  </a:moveTo>
                  <a:lnTo>
                    <a:pt x="540" y="18"/>
                  </a:lnTo>
                  <a:lnTo>
                    <a:pt x="531" y="22"/>
                  </a:lnTo>
                  <a:lnTo>
                    <a:pt x="521" y="27"/>
                  </a:lnTo>
                  <a:lnTo>
                    <a:pt x="511" y="32"/>
                  </a:lnTo>
                  <a:lnTo>
                    <a:pt x="502" y="37"/>
                  </a:lnTo>
                  <a:lnTo>
                    <a:pt x="492" y="41"/>
                  </a:lnTo>
                  <a:lnTo>
                    <a:pt x="483" y="46"/>
                  </a:lnTo>
                  <a:lnTo>
                    <a:pt x="474" y="51"/>
                  </a:lnTo>
                  <a:lnTo>
                    <a:pt x="482" y="56"/>
                  </a:lnTo>
                  <a:lnTo>
                    <a:pt x="489" y="60"/>
                  </a:lnTo>
                  <a:lnTo>
                    <a:pt x="496" y="65"/>
                  </a:lnTo>
                  <a:lnTo>
                    <a:pt x="500" y="72"/>
                  </a:lnTo>
                  <a:lnTo>
                    <a:pt x="492" y="79"/>
                  </a:lnTo>
                  <a:lnTo>
                    <a:pt x="484" y="82"/>
                  </a:lnTo>
                  <a:lnTo>
                    <a:pt x="476" y="86"/>
                  </a:lnTo>
                  <a:lnTo>
                    <a:pt x="467" y="89"/>
                  </a:lnTo>
                  <a:lnTo>
                    <a:pt x="458" y="91"/>
                  </a:lnTo>
                  <a:lnTo>
                    <a:pt x="449" y="95"/>
                  </a:lnTo>
                  <a:lnTo>
                    <a:pt x="442" y="97"/>
                  </a:lnTo>
                  <a:lnTo>
                    <a:pt x="433" y="102"/>
                  </a:lnTo>
                  <a:lnTo>
                    <a:pt x="437" y="108"/>
                  </a:lnTo>
                  <a:lnTo>
                    <a:pt x="440" y="113"/>
                  </a:lnTo>
                  <a:lnTo>
                    <a:pt x="443" y="119"/>
                  </a:lnTo>
                  <a:lnTo>
                    <a:pt x="442" y="124"/>
                  </a:lnTo>
                  <a:lnTo>
                    <a:pt x="424" y="131"/>
                  </a:lnTo>
                  <a:lnTo>
                    <a:pt x="408" y="139"/>
                  </a:lnTo>
                  <a:lnTo>
                    <a:pt x="390" y="149"/>
                  </a:lnTo>
                  <a:lnTo>
                    <a:pt x="375" y="160"/>
                  </a:lnTo>
                  <a:lnTo>
                    <a:pt x="358" y="173"/>
                  </a:lnTo>
                  <a:lnTo>
                    <a:pt x="344" y="186"/>
                  </a:lnTo>
                  <a:lnTo>
                    <a:pt x="331" y="201"/>
                  </a:lnTo>
                  <a:lnTo>
                    <a:pt x="318" y="215"/>
                  </a:lnTo>
                  <a:lnTo>
                    <a:pt x="327" y="213"/>
                  </a:lnTo>
                  <a:lnTo>
                    <a:pt x="336" y="211"/>
                  </a:lnTo>
                  <a:lnTo>
                    <a:pt x="343" y="205"/>
                  </a:lnTo>
                  <a:lnTo>
                    <a:pt x="351" y="198"/>
                  </a:lnTo>
                  <a:lnTo>
                    <a:pt x="358" y="192"/>
                  </a:lnTo>
                  <a:lnTo>
                    <a:pt x="366" y="186"/>
                  </a:lnTo>
                  <a:lnTo>
                    <a:pt x="373" y="179"/>
                  </a:lnTo>
                  <a:lnTo>
                    <a:pt x="382" y="174"/>
                  </a:lnTo>
                  <a:lnTo>
                    <a:pt x="401" y="164"/>
                  </a:lnTo>
                  <a:lnTo>
                    <a:pt x="419" y="153"/>
                  </a:lnTo>
                  <a:lnTo>
                    <a:pt x="438" y="143"/>
                  </a:lnTo>
                  <a:lnTo>
                    <a:pt x="457" y="134"/>
                  </a:lnTo>
                  <a:lnTo>
                    <a:pt x="476" y="125"/>
                  </a:lnTo>
                  <a:lnTo>
                    <a:pt x="495" y="116"/>
                  </a:lnTo>
                  <a:lnTo>
                    <a:pt x="515" y="109"/>
                  </a:lnTo>
                  <a:lnTo>
                    <a:pt x="535" y="102"/>
                  </a:lnTo>
                  <a:lnTo>
                    <a:pt x="537" y="120"/>
                  </a:lnTo>
                  <a:lnTo>
                    <a:pt x="556" y="118"/>
                  </a:lnTo>
                  <a:lnTo>
                    <a:pt x="575" y="115"/>
                  </a:lnTo>
                  <a:lnTo>
                    <a:pt x="594" y="115"/>
                  </a:lnTo>
                  <a:lnTo>
                    <a:pt x="614" y="115"/>
                  </a:lnTo>
                  <a:lnTo>
                    <a:pt x="633" y="116"/>
                  </a:lnTo>
                  <a:lnTo>
                    <a:pt x="652" y="119"/>
                  </a:lnTo>
                  <a:lnTo>
                    <a:pt x="670" y="123"/>
                  </a:lnTo>
                  <a:lnTo>
                    <a:pt x="687" y="128"/>
                  </a:lnTo>
                  <a:lnTo>
                    <a:pt x="689" y="135"/>
                  </a:lnTo>
                  <a:lnTo>
                    <a:pt x="685" y="138"/>
                  </a:lnTo>
                  <a:lnTo>
                    <a:pt x="679" y="139"/>
                  </a:lnTo>
                  <a:lnTo>
                    <a:pt x="675" y="144"/>
                  </a:lnTo>
                  <a:lnTo>
                    <a:pt x="686" y="149"/>
                  </a:lnTo>
                  <a:lnTo>
                    <a:pt x="698" y="154"/>
                  </a:lnTo>
                  <a:lnTo>
                    <a:pt x="709" y="160"/>
                  </a:lnTo>
                  <a:lnTo>
                    <a:pt x="720" y="168"/>
                  </a:lnTo>
                  <a:lnTo>
                    <a:pt x="730" y="176"/>
                  </a:lnTo>
                  <a:lnTo>
                    <a:pt x="739" y="184"/>
                  </a:lnTo>
                  <a:lnTo>
                    <a:pt x="749" y="193"/>
                  </a:lnTo>
                  <a:lnTo>
                    <a:pt x="757" y="202"/>
                  </a:lnTo>
                  <a:lnTo>
                    <a:pt x="749" y="207"/>
                  </a:lnTo>
                  <a:lnTo>
                    <a:pt x="737" y="197"/>
                  </a:lnTo>
                  <a:lnTo>
                    <a:pt x="723" y="188"/>
                  </a:lnTo>
                  <a:lnTo>
                    <a:pt x="710" y="179"/>
                  </a:lnTo>
                  <a:lnTo>
                    <a:pt x="696" y="171"/>
                  </a:lnTo>
                  <a:lnTo>
                    <a:pt x="682" y="163"/>
                  </a:lnTo>
                  <a:lnTo>
                    <a:pt x="667" y="157"/>
                  </a:lnTo>
                  <a:lnTo>
                    <a:pt x="652" y="153"/>
                  </a:lnTo>
                  <a:lnTo>
                    <a:pt x="637" y="149"/>
                  </a:lnTo>
                  <a:lnTo>
                    <a:pt x="642" y="133"/>
                  </a:lnTo>
                  <a:lnTo>
                    <a:pt x="627" y="131"/>
                  </a:lnTo>
                  <a:lnTo>
                    <a:pt x="612" y="130"/>
                  </a:lnTo>
                  <a:lnTo>
                    <a:pt x="597" y="130"/>
                  </a:lnTo>
                  <a:lnTo>
                    <a:pt x="580" y="131"/>
                  </a:lnTo>
                  <a:lnTo>
                    <a:pt x="565" y="133"/>
                  </a:lnTo>
                  <a:lnTo>
                    <a:pt x="549" y="135"/>
                  </a:lnTo>
                  <a:lnTo>
                    <a:pt x="534" y="139"/>
                  </a:lnTo>
                  <a:lnTo>
                    <a:pt x="520" y="144"/>
                  </a:lnTo>
                  <a:lnTo>
                    <a:pt x="516" y="140"/>
                  </a:lnTo>
                  <a:lnTo>
                    <a:pt x="515" y="136"/>
                  </a:lnTo>
                  <a:lnTo>
                    <a:pt x="515" y="133"/>
                  </a:lnTo>
                  <a:lnTo>
                    <a:pt x="515" y="128"/>
                  </a:lnTo>
                  <a:lnTo>
                    <a:pt x="503" y="130"/>
                  </a:lnTo>
                  <a:lnTo>
                    <a:pt x="493" y="133"/>
                  </a:lnTo>
                  <a:lnTo>
                    <a:pt x="482" y="138"/>
                  </a:lnTo>
                  <a:lnTo>
                    <a:pt x="471" y="142"/>
                  </a:lnTo>
                  <a:lnTo>
                    <a:pt x="460" y="147"/>
                  </a:lnTo>
                  <a:lnTo>
                    <a:pt x="449" y="153"/>
                  </a:lnTo>
                  <a:lnTo>
                    <a:pt x="439" y="158"/>
                  </a:lnTo>
                  <a:lnTo>
                    <a:pt x="429" y="164"/>
                  </a:lnTo>
                  <a:lnTo>
                    <a:pt x="444" y="162"/>
                  </a:lnTo>
                  <a:lnTo>
                    <a:pt x="458" y="160"/>
                  </a:lnTo>
                  <a:lnTo>
                    <a:pt x="473" y="159"/>
                  </a:lnTo>
                  <a:lnTo>
                    <a:pt x="489" y="157"/>
                  </a:lnTo>
                  <a:lnTo>
                    <a:pt x="505" y="157"/>
                  </a:lnTo>
                  <a:lnTo>
                    <a:pt x="520" y="155"/>
                  </a:lnTo>
                  <a:lnTo>
                    <a:pt x="536" y="155"/>
                  </a:lnTo>
                  <a:lnTo>
                    <a:pt x="551" y="155"/>
                  </a:lnTo>
                  <a:lnTo>
                    <a:pt x="568" y="155"/>
                  </a:lnTo>
                  <a:lnTo>
                    <a:pt x="583" y="157"/>
                  </a:lnTo>
                  <a:lnTo>
                    <a:pt x="598" y="159"/>
                  </a:lnTo>
                  <a:lnTo>
                    <a:pt x="614" y="160"/>
                  </a:lnTo>
                  <a:lnTo>
                    <a:pt x="629" y="164"/>
                  </a:lnTo>
                  <a:lnTo>
                    <a:pt x="643" y="168"/>
                  </a:lnTo>
                  <a:lnTo>
                    <a:pt x="658" y="173"/>
                  </a:lnTo>
                  <a:lnTo>
                    <a:pt x="672" y="178"/>
                  </a:lnTo>
                  <a:lnTo>
                    <a:pt x="672" y="187"/>
                  </a:lnTo>
                  <a:lnTo>
                    <a:pt x="660" y="184"/>
                  </a:lnTo>
                  <a:lnTo>
                    <a:pt x="646" y="183"/>
                  </a:lnTo>
                  <a:lnTo>
                    <a:pt x="633" y="181"/>
                  </a:lnTo>
                  <a:lnTo>
                    <a:pt x="619" y="179"/>
                  </a:lnTo>
                  <a:lnTo>
                    <a:pt x="605" y="177"/>
                  </a:lnTo>
                  <a:lnTo>
                    <a:pt x="592" y="176"/>
                  </a:lnTo>
                  <a:lnTo>
                    <a:pt x="578" y="174"/>
                  </a:lnTo>
                  <a:lnTo>
                    <a:pt x="564" y="173"/>
                  </a:lnTo>
                  <a:lnTo>
                    <a:pt x="550" y="172"/>
                  </a:lnTo>
                  <a:lnTo>
                    <a:pt x="535" y="172"/>
                  </a:lnTo>
                  <a:lnTo>
                    <a:pt x="521" y="172"/>
                  </a:lnTo>
                  <a:lnTo>
                    <a:pt x="507" y="172"/>
                  </a:lnTo>
                  <a:lnTo>
                    <a:pt x="493" y="172"/>
                  </a:lnTo>
                  <a:lnTo>
                    <a:pt x="478" y="173"/>
                  </a:lnTo>
                  <a:lnTo>
                    <a:pt x="464" y="174"/>
                  </a:lnTo>
                  <a:lnTo>
                    <a:pt x="450" y="177"/>
                  </a:lnTo>
                  <a:lnTo>
                    <a:pt x="438" y="179"/>
                  </a:lnTo>
                  <a:lnTo>
                    <a:pt x="426" y="183"/>
                  </a:lnTo>
                  <a:lnTo>
                    <a:pt x="414" y="187"/>
                  </a:lnTo>
                  <a:lnTo>
                    <a:pt x="402" y="192"/>
                  </a:lnTo>
                  <a:lnTo>
                    <a:pt x="391" y="197"/>
                  </a:lnTo>
                  <a:lnTo>
                    <a:pt x="380" y="202"/>
                  </a:lnTo>
                  <a:lnTo>
                    <a:pt x="368" y="208"/>
                  </a:lnTo>
                  <a:lnTo>
                    <a:pt x="357" y="215"/>
                  </a:lnTo>
                  <a:lnTo>
                    <a:pt x="371" y="213"/>
                  </a:lnTo>
                  <a:lnTo>
                    <a:pt x="385" y="212"/>
                  </a:lnTo>
                  <a:lnTo>
                    <a:pt x="399" y="212"/>
                  </a:lnTo>
                  <a:lnTo>
                    <a:pt x="414" y="212"/>
                  </a:lnTo>
                  <a:lnTo>
                    <a:pt x="428" y="212"/>
                  </a:lnTo>
                  <a:lnTo>
                    <a:pt x="442" y="212"/>
                  </a:lnTo>
                  <a:lnTo>
                    <a:pt x="457" y="212"/>
                  </a:lnTo>
                  <a:lnTo>
                    <a:pt x="471" y="212"/>
                  </a:lnTo>
                  <a:lnTo>
                    <a:pt x="471" y="205"/>
                  </a:lnTo>
                  <a:lnTo>
                    <a:pt x="473" y="197"/>
                  </a:lnTo>
                  <a:lnTo>
                    <a:pt x="478" y="191"/>
                  </a:lnTo>
                  <a:lnTo>
                    <a:pt x="487" y="189"/>
                  </a:lnTo>
                  <a:lnTo>
                    <a:pt x="497" y="191"/>
                  </a:lnTo>
                  <a:lnTo>
                    <a:pt x="507" y="193"/>
                  </a:lnTo>
                  <a:lnTo>
                    <a:pt x="517" y="196"/>
                  </a:lnTo>
                  <a:lnTo>
                    <a:pt x="527" y="198"/>
                  </a:lnTo>
                  <a:lnTo>
                    <a:pt x="537" y="201"/>
                  </a:lnTo>
                  <a:lnTo>
                    <a:pt x="546" y="205"/>
                  </a:lnTo>
                  <a:lnTo>
                    <a:pt x="556" y="208"/>
                  </a:lnTo>
                  <a:lnTo>
                    <a:pt x="565" y="212"/>
                  </a:lnTo>
                  <a:lnTo>
                    <a:pt x="564" y="205"/>
                  </a:lnTo>
                  <a:lnTo>
                    <a:pt x="566" y="198"/>
                  </a:lnTo>
                  <a:lnTo>
                    <a:pt x="569" y="193"/>
                  </a:lnTo>
                  <a:lnTo>
                    <a:pt x="574" y="189"/>
                  </a:lnTo>
                  <a:lnTo>
                    <a:pt x="579" y="187"/>
                  </a:lnTo>
                  <a:lnTo>
                    <a:pt x="585" y="186"/>
                  </a:lnTo>
                  <a:lnTo>
                    <a:pt x="592" y="187"/>
                  </a:lnTo>
                  <a:lnTo>
                    <a:pt x="598" y="189"/>
                  </a:lnTo>
                  <a:lnTo>
                    <a:pt x="612" y="193"/>
                  </a:lnTo>
                  <a:lnTo>
                    <a:pt x="626" y="197"/>
                  </a:lnTo>
                  <a:lnTo>
                    <a:pt x="640" y="201"/>
                  </a:lnTo>
                  <a:lnTo>
                    <a:pt x="653" y="203"/>
                  </a:lnTo>
                  <a:lnTo>
                    <a:pt x="667" y="207"/>
                  </a:lnTo>
                  <a:lnTo>
                    <a:pt x="680" y="212"/>
                  </a:lnTo>
                  <a:lnTo>
                    <a:pt x="692" y="218"/>
                  </a:lnTo>
                  <a:lnTo>
                    <a:pt x="705" y="225"/>
                  </a:lnTo>
                  <a:lnTo>
                    <a:pt x="703" y="226"/>
                  </a:lnTo>
                  <a:lnTo>
                    <a:pt x="694" y="226"/>
                  </a:lnTo>
                  <a:lnTo>
                    <a:pt x="679" y="226"/>
                  </a:lnTo>
                  <a:lnTo>
                    <a:pt x="662" y="225"/>
                  </a:lnTo>
                  <a:lnTo>
                    <a:pt x="643" y="222"/>
                  </a:lnTo>
                  <a:lnTo>
                    <a:pt x="623" y="220"/>
                  </a:lnTo>
                  <a:lnTo>
                    <a:pt x="605" y="216"/>
                  </a:lnTo>
                  <a:lnTo>
                    <a:pt x="590" y="212"/>
                  </a:lnTo>
                  <a:lnTo>
                    <a:pt x="590" y="218"/>
                  </a:lnTo>
                  <a:lnTo>
                    <a:pt x="592" y="227"/>
                  </a:lnTo>
                  <a:lnTo>
                    <a:pt x="589" y="235"/>
                  </a:lnTo>
                  <a:lnTo>
                    <a:pt x="582" y="240"/>
                  </a:lnTo>
                  <a:lnTo>
                    <a:pt x="571" y="236"/>
                  </a:lnTo>
                  <a:lnTo>
                    <a:pt x="561" y="232"/>
                  </a:lnTo>
                  <a:lnTo>
                    <a:pt x="551" y="228"/>
                  </a:lnTo>
                  <a:lnTo>
                    <a:pt x="542" y="223"/>
                  </a:lnTo>
                  <a:lnTo>
                    <a:pt x="532" y="220"/>
                  </a:lnTo>
                  <a:lnTo>
                    <a:pt x="522" y="216"/>
                  </a:lnTo>
                  <a:lnTo>
                    <a:pt x="512" y="215"/>
                  </a:lnTo>
                  <a:lnTo>
                    <a:pt x="502" y="215"/>
                  </a:lnTo>
                  <a:lnTo>
                    <a:pt x="506" y="218"/>
                  </a:lnTo>
                  <a:lnTo>
                    <a:pt x="510" y="222"/>
                  </a:lnTo>
                  <a:lnTo>
                    <a:pt x="512" y="226"/>
                  </a:lnTo>
                  <a:lnTo>
                    <a:pt x="512" y="232"/>
                  </a:lnTo>
                  <a:lnTo>
                    <a:pt x="506" y="236"/>
                  </a:lnTo>
                  <a:lnTo>
                    <a:pt x="500" y="237"/>
                  </a:lnTo>
                  <a:lnTo>
                    <a:pt x="492" y="239"/>
                  </a:lnTo>
                  <a:lnTo>
                    <a:pt x="484" y="237"/>
                  </a:lnTo>
                  <a:lnTo>
                    <a:pt x="477" y="236"/>
                  </a:lnTo>
                  <a:lnTo>
                    <a:pt x="471" y="233"/>
                  </a:lnTo>
                  <a:lnTo>
                    <a:pt x="463" y="231"/>
                  </a:lnTo>
                  <a:lnTo>
                    <a:pt x="457" y="230"/>
                  </a:lnTo>
                  <a:lnTo>
                    <a:pt x="442" y="228"/>
                  </a:lnTo>
                  <a:lnTo>
                    <a:pt x="426" y="227"/>
                  </a:lnTo>
                  <a:lnTo>
                    <a:pt x="411" y="227"/>
                  </a:lnTo>
                  <a:lnTo>
                    <a:pt x="396" y="228"/>
                  </a:lnTo>
                  <a:lnTo>
                    <a:pt x="381" y="231"/>
                  </a:lnTo>
                  <a:lnTo>
                    <a:pt x="367" y="235"/>
                  </a:lnTo>
                  <a:lnTo>
                    <a:pt x="355" y="240"/>
                  </a:lnTo>
                  <a:lnTo>
                    <a:pt x="342" y="245"/>
                  </a:lnTo>
                  <a:lnTo>
                    <a:pt x="358" y="249"/>
                  </a:lnTo>
                  <a:lnTo>
                    <a:pt x="373" y="251"/>
                  </a:lnTo>
                  <a:lnTo>
                    <a:pt x="390" y="252"/>
                  </a:lnTo>
                  <a:lnTo>
                    <a:pt x="406" y="255"/>
                  </a:lnTo>
                  <a:lnTo>
                    <a:pt x="423" y="257"/>
                  </a:lnTo>
                  <a:lnTo>
                    <a:pt x="439" y="260"/>
                  </a:lnTo>
                  <a:lnTo>
                    <a:pt x="454" y="262"/>
                  </a:lnTo>
                  <a:lnTo>
                    <a:pt x="469" y="267"/>
                  </a:lnTo>
                  <a:lnTo>
                    <a:pt x="468" y="275"/>
                  </a:lnTo>
                  <a:lnTo>
                    <a:pt x="464" y="280"/>
                  </a:lnTo>
                  <a:lnTo>
                    <a:pt x="457" y="284"/>
                  </a:lnTo>
                  <a:lnTo>
                    <a:pt x="450" y="289"/>
                  </a:lnTo>
                  <a:lnTo>
                    <a:pt x="466" y="298"/>
                  </a:lnTo>
                  <a:lnTo>
                    <a:pt x="479" y="308"/>
                  </a:lnTo>
                  <a:lnTo>
                    <a:pt x="492" y="320"/>
                  </a:lnTo>
                  <a:lnTo>
                    <a:pt x="505" y="333"/>
                  </a:lnTo>
                  <a:lnTo>
                    <a:pt x="515" y="348"/>
                  </a:lnTo>
                  <a:lnTo>
                    <a:pt x="524" y="362"/>
                  </a:lnTo>
                  <a:lnTo>
                    <a:pt x="532" y="377"/>
                  </a:lnTo>
                  <a:lnTo>
                    <a:pt x="540" y="392"/>
                  </a:lnTo>
                  <a:lnTo>
                    <a:pt x="537" y="397"/>
                  </a:lnTo>
                  <a:lnTo>
                    <a:pt x="532" y="399"/>
                  </a:lnTo>
                  <a:lnTo>
                    <a:pt x="526" y="397"/>
                  </a:lnTo>
                  <a:lnTo>
                    <a:pt x="520" y="397"/>
                  </a:lnTo>
                  <a:lnTo>
                    <a:pt x="525" y="411"/>
                  </a:lnTo>
                  <a:lnTo>
                    <a:pt x="532" y="426"/>
                  </a:lnTo>
                  <a:lnTo>
                    <a:pt x="541" y="440"/>
                  </a:lnTo>
                  <a:lnTo>
                    <a:pt x="547" y="455"/>
                  </a:lnTo>
                  <a:lnTo>
                    <a:pt x="545" y="458"/>
                  </a:lnTo>
                  <a:lnTo>
                    <a:pt x="541" y="460"/>
                  </a:lnTo>
                  <a:lnTo>
                    <a:pt x="539" y="461"/>
                  </a:lnTo>
                  <a:lnTo>
                    <a:pt x="535" y="461"/>
                  </a:lnTo>
                  <a:lnTo>
                    <a:pt x="529" y="451"/>
                  </a:lnTo>
                  <a:lnTo>
                    <a:pt x="522" y="441"/>
                  </a:lnTo>
                  <a:lnTo>
                    <a:pt x="517" y="431"/>
                  </a:lnTo>
                  <a:lnTo>
                    <a:pt x="511" y="421"/>
                  </a:lnTo>
                  <a:lnTo>
                    <a:pt x="506" y="412"/>
                  </a:lnTo>
                  <a:lnTo>
                    <a:pt x="501" y="402"/>
                  </a:lnTo>
                  <a:lnTo>
                    <a:pt x="495" y="392"/>
                  </a:lnTo>
                  <a:lnTo>
                    <a:pt x="489" y="382"/>
                  </a:lnTo>
                  <a:lnTo>
                    <a:pt x="496" y="377"/>
                  </a:lnTo>
                  <a:lnTo>
                    <a:pt x="502" y="378"/>
                  </a:lnTo>
                  <a:lnTo>
                    <a:pt x="508" y="381"/>
                  </a:lnTo>
                  <a:lnTo>
                    <a:pt x="515" y="382"/>
                  </a:lnTo>
                  <a:lnTo>
                    <a:pt x="510" y="371"/>
                  </a:lnTo>
                  <a:lnTo>
                    <a:pt x="502" y="358"/>
                  </a:lnTo>
                  <a:lnTo>
                    <a:pt x="493" y="347"/>
                  </a:lnTo>
                  <a:lnTo>
                    <a:pt x="482" y="333"/>
                  </a:lnTo>
                  <a:lnTo>
                    <a:pt x="469" y="320"/>
                  </a:lnTo>
                  <a:lnTo>
                    <a:pt x="457" y="308"/>
                  </a:lnTo>
                  <a:lnTo>
                    <a:pt x="444" y="296"/>
                  </a:lnTo>
                  <a:lnTo>
                    <a:pt x="431" y="285"/>
                  </a:lnTo>
                  <a:lnTo>
                    <a:pt x="442" y="276"/>
                  </a:lnTo>
                  <a:lnTo>
                    <a:pt x="433" y="274"/>
                  </a:lnTo>
                  <a:lnTo>
                    <a:pt x="423" y="271"/>
                  </a:lnTo>
                  <a:lnTo>
                    <a:pt x="413" y="270"/>
                  </a:lnTo>
                  <a:lnTo>
                    <a:pt x="404" y="269"/>
                  </a:lnTo>
                  <a:lnTo>
                    <a:pt x="394" y="269"/>
                  </a:lnTo>
                  <a:lnTo>
                    <a:pt x="385" y="267"/>
                  </a:lnTo>
                  <a:lnTo>
                    <a:pt x="376" y="266"/>
                  </a:lnTo>
                  <a:lnTo>
                    <a:pt x="367" y="265"/>
                  </a:lnTo>
                  <a:lnTo>
                    <a:pt x="382" y="275"/>
                  </a:lnTo>
                  <a:lnTo>
                    <a:pt x="399" y="285"/>
                  </a:lnTo>
                  <a:lnTo>
                    <a:pt x="415" y="296"/>
                  </a:lnTo>
                  <a:lnTo>
                    <a:pt x="430" y="308"/>
                  </a:lnTo>
                  <a:lnTo>
                    <a:pt x="445" y="320"/>
                  </a:lnTo>
                  <a:lnTo>
                    <a:pt x="458" y="334"/>
                  </a:lnTo>
                  <a:lnTo>
                    <a:pt x="469" y="349"/>
                  </a:lnTo>
                  <a:lnTo>
                    <a:pt x="477" y="367"/>
                  </a:lnTo>
                  <a:lnTo>
                    <a:pt x="471" y="370"/>
                  </a:lnTo>
                  <a:lnTo>
                    <a:pt x="466" y="368"/>
                  </a:lnTo>
                  <a:lnTo>
                    <a:pt x="460" y="366"/>
                  </a:lnTo>
                  <a:lnTo>
                    <a:pt x="457" y="359"/>
                  </a:lnTo>
                  <a:lnTo>
                    <a:pt x="453" y="353"/>
                  </a:lnTo>
                  <a:lnTo>
                    <a:pt x="448" y="347"/>
                  </a:lnTo>
                  <a:lnTo>
                    <a:pt x="443" y="341"/>
                  </a:lnTo>
                  <a:lnTo>
                    <a:pt x="438" y="337"/>
                  </a:lnTo>
                  <a:lnTo>
                    <a:pt x="424" y="324"/>
                  </a:lnTo>
                  <a:lnTo>
                    <a:pt x="410" y="310"/>
                  </a:lnTo>
                  <a:lnTo>
                    <a:pt x="395" y="298"/>
                  </a:lnTo>
                  <a:lnTo>
                    <a:pt x="379" y="286"/>
                  </a:lnTo>
                  <a:lnTo>
                    <a:pt x="362" y="276"/>
                  </a:lnTo>
                  <a:lnTo>
                    <a:pt x="346" y="269"/>
                  </a:lnTo>
                  <a:lnTo>
                    <a:pt x="329" y="265"/>
                  </a:lnTo>
                  <a:lnTo>
                    <a:pt x="314" y="265"/>
                  </a:lnTo>
                  <a:lnTo>
                    <a:pt x="317" y="275"/>
                  </a:lnTo>
                  <a:lnTo>
                    <a:pt x="322" y="290"/>
                  </a:lnTo>
                  <a:lnTo>
                    <a:pt x="329" y="307"/>
                  </a:lnTo>
                  <a:lnTo>
                    <a:pt x="338" y="324"/>
                  </a:lnTo>
                  <a:lnTo>
                    <a:pt x="347" y="342"/>
                  </a:lnTo>
                  <a:lnTo>
                    <a:pt x="356" y="359"/>
                  </a:lnTo>
                  <a:lnTo>
                    <a:pt x="365" y="372"/>
                  </a:lnTo>
                  <a:lnTo>
                    <a:pt x="372" y="382"/>
                  </a:lnTo>
                  <a:lnTo>
                    <a:pt x="379" y="373"/>
                  </a:lnTo>
                  <a:lnTo>
                    <a:pt x="382" y="361"/>
                  </a:lnTo>
                  <a:lnTo>
                    <a:pt x="387" y="353"/>
                  </a:lnTo>
                  <a:lnTo>
                    <a:pt x="397" y="352"/>
                  </a:lnTo>
                  <a:lnTo>
                    <a:pt x="437" y="390"/>
                  </a:lnTo>
                  <a:lnTo>
                    <a:pt x="443" y="385"/>
                  </a:lnTo>
                  <a:lnTo>
                    <a:pt x="452" y="385"/>
                  </a:lnTo>
                  <a:lnTo>
                    <a:pt x="459" y="388"/>
                  </a:lnTo>
                  <a:lnTo>
                    <a:pt x="467" y="392"/>
                  </a:lnTo>
                  <a:lnTo>
                    <a:pt x="474" y="399"/>
                  </a:lnTo>
                  <a:lnTo>
                    <a:pt x="481" y="405"/>
                  </a:lnTo>
                  <a:lnTo>
                    <a:pt x="488" y="411"/>
                  </a:lnTo>
                  <a:lnTo>
                    <a:pt x="496" y="419"/>
                  </a:lnTo>
                  <a:lnTo>
                    <a:pt x="501" y="426"/>
                  </a:lnTo>
                  <a:lnTo>
                    <a:pt x="506" y="434"/>
                  </a:lnTo>
                  <a:lnTo>
                    <a:pt x="507" y="441"/>
                  </a:lnTo>
                  <a:lnTo>
                    <a:pt x="507" y="450"/>
                  </a:lnTo>
                  <a:lnTo>
                    <a:pt x="500" y="446"/>
                  </a:lnTo>
                  <a:lnTo>
                    <a:pt x="492" y="443"/>
                  </a:lnTo>
                  <a:lnTo>
                    <a:pt x="486" y="438"/>
                  </a:lnTo>
                  <a:lnTo>
                    <a:pt x="479" y="431"/>
                  </a:lnTo>
                  <a:lnTo>
                    <a:pt x="474" y="425"/>
                  </a:lnTo>
                  <a:lnTo>
                    <a:pt x="468" y="419"/>
                  </a:lnTo>
                  <a:lnTo>
                    <a:pt x="462" y="412"/>
                  </a:lnTo>
                  <a:lnTo>
                    <a:pt x="454" y="407"/>
                  </a:lnTo>
                  <a:lnTo>
                    <a:pt x="449" y="417"/>
                  </a:lnTo>
                  <a:lnTo>
                    <a:pt x="448" y="430"/>
                  </a:lnTo>
                  <a:lnTo>
                    <a:pt x="444" y="440"/>
                  </a:lnTo>
                  <a:lnTo>
                    <a:pt x="433" y="441"/>
                  </a:lnTo>
                  <a:lnTo>
                    <a:pt x="426" y="425"/>
                  </a:lnTo>
                  <a:lnTo>
                    <a:pt x="418" y="409"/>
                  </a:lnTo>
                  <a:lnTo>
                    <a:pt x="409" y="393"/>
                  </a:lnTo>
                  <a:lnTo>
                    <a:pt x="397" y="380"/>
                  </a:lnTo>
                  <a:lnTo>
                    <a:pt x="394" y="392"/>
                  </a:lnTo>
                  <a:lnTo>
                    <a:pt x="390" y="405"/>
                  </a:lnTo>
                  <a:lnTo>
                    <a:pt x="382" y="415"/>
                  </a:lnTo>
                  <a:lnTo>
                    <a:pt x="372" y="422"/>
                  </a:lnTo>
                  <a:lnTo>
                    <a:pt x="362" y="409"/>
                  </a:lnTo>
                  <a:lnTo>
                    <a:pt x="355" y="395"/>
                  </a:lnTo>
                  <a:lnTo>
                    <a:pt x="348" y="380"/>
                  </a:lnTo>
                  <a:lnTo>
                    <a:pt x="339" y="366"/>
                  </a:lnTo>
                  <a:lnTo>
                    <a:pt x="336" y="373"/>
                  </a:lnTo>
                  <a:lnTo>
                    <a:pt x="332" y="381"/>
                  </a:lnTo>
                  <a:lnTo>
                    <a:pt x="327" y="386"/>
                  </a:lnTo>
                  <a:lnTo>
                    <a:pt x="318" y="385"/>
                  </a:lnTo>
                  <a:lnTo>
                    <a:pt x="315" y="380"/>
                  </a:lnTo>
                  <a:lnTo>
                    <a:pt x="309" y="364"/>
                  </a:lnTo>
                  <a:lnTo>
                    <a:pt x="302" y="342"/>
                  </a:lnTo>
                  <a:lnTo>
                    <a:pt x="295" y="317"/>
                  </a:lnTo>
                  <a:lnTo>
                    <a:pt x="292" y="289"/>
                  </a:lnTo>
                  <a:lnTo>
                    <a:pt x="292" y="261"/>
                  </a:lnTo>
                  <a:lnTo>
                    <a:pt x="300" y="237"/>
                  </a:lnTo>
                  <a:lnTo>
                    <a:pt x="317" y="220"/>
                  </a:lnTo>
                  <a:lnTo>
                    <a:pt x="310" y="218"/>
                  </a:lnTo>
                  <a:lnTo>
                    <a:pt x="308" y="213"/>
                  </a:lnTo>
                  <a:lnTo>
                    <a:pt x="307" y="206"/>
                  </a:lnTo>
                  <a:lnTo>
                    <a:pt x="309" y="199"/>
                  </a:lnTo>
                  <a:lnTo>
                    <a:pt x="318" y="188"/>
                  </a:lnTo>
                  <a:lnTo>
                    <a:pt x="328" y="178"/>
                  </a:lnTo>
                  <a:lnTo>
                    <a:pt x="338" y="168"/>
                  </a:lnTo>
                  <a:lnTo>
                    <a:pt x="350" y="158"/>
                  </a:lnTo>
                  <a:lnTo>
                    <a:pt x="361" y="149"/>
                  </a:lnTo>
                  <a:lnTo>
                    <a:pt x="372" y="140"/>
                  </a:lnTo>
                  <a:lnTo>
                    <a:pt x="384" y="133"/>
                  </a:lnTo>
                  <a:lnTo>
                    <a:pt x="395" y="125"/>
                  </a:lnTo>
                  <a:lnTo>
                    <a:pt x="390" y="124"/>
                  </a:lnTo>
                  <a:lnTo>
                    <a:pt x="386" y="120"/>
                  </a:lnTo>
                  <a:lnTo>
                    <a:pt x="384" y="116"/>
                  </a:lnTo>
                  <a:lnTo>
                    <a:pt x="385" y="111"/>
                  </a:lnTo>
                  <a:lnTo>
                    <a:pt x="392" y="104"/>
                  </a:lnTo>
                  <a:lnTo>
                    <a:pt x="400" y="97"/>
                  </a:lnTo>
                  <a:lnTo>
                    <a:pt x="408" y="92"/>
                  </a:lnTo>
                  <a:lnTo>
                    <a:pt x="416" y="87"/>
                  </a:lnTo>
                  <a:lnTo>
                    <a:pt x="425" y="84"/>
                  </a:lnTo>
                  <a:lnTo>
                    <a:pt x="433" y="80"/>
                  </a:lnTo>
                  <a:lnTo>
                    <a:pt x="442" y="75"/>
                  </a:lnTo>
                  <a:lnTo>
                    <a:pt x="449" y="70"/>
                  </a:lnTo>
                  <a:lnTo>
                    <a:pt x="447" y="66"/>
                  </a:lnTo>
                  <a:lnTo>
                    <a:pt x="444" y="61"/>
                  </a:lnTo>
                  <a:lnTo>
                    <a:pt x="444" y="55"/>
                  </a:lnTo>
                  <a:lnTo>
                    <a:pt x="444" y="50"/>
                  </a:lnTo>
                  <a:lnTo>
                    <a:pt x="464" y="32"/>
                  </a:lnTo>
                  <a:lnTo>
                    <a:pt x="443" y="37"/>
                  </a:lnTo>
                  <a:lnTo>
                    <a:pt x="420" y="45"/>
                  </a:lnTo>
                  <a:lnTo>
                    <a:pt x="400" y="55"/>
                  </a:lnTo>
                  <a:lnTo>
                    <a:pt x="379" y="66"/>
                  </a:lnTo>
                  <a:lnTo>
                    <a:pt x="360" y="81"/>
                  </a:lnTo>
                  <a:lnTo>
                    <a:pt x="342" y="97"/>
                  </a:lnTo>
                  <a:lnTo>
                    <a:pt x="326" y="116"/>
                  </a:lnTo>
                  <a:lnTo>
                    <a:pt x="312" y="136"/>
                  </a:lnTo>
                  <a:lnTo>
                    <a:pt x="305" y="145"/>
                  </a:lnTo>
                  <a:lnTo>
                    <a:pt x="302" y="157"/>
                  </a:lnTo>
                  <a:lnTo>
                    <a:pt x="298" y="168"/>
                  </a:lnTo>
                  <a:lnTo>
                    <a:pt x="295" y="179"/>
                  </a:lnTo>
                  <a:lnTo>
                    <a:pt x="293" y="189"/>
                  </a:lnTo>
                  <a:lnTo>
                    <a:pt x="288" y="199"/>
                  </a:lnTo>
                  <a:lnTo>
                    <a:pt x="281" y="208"/>
                  </a:lnTo>
                  <a:lnTo>
                    <a:pt x="271" y="215"/>
                  </a:lnTo>
                  <a:lnTo>
                    <a:pt x="268" y="206"/>
                  </a:lnTo>
                  <a:lnTo>
                    <a:pt x="266" y="196"/>
                  </a:lnTo>
                  <a:lnTo>
                    <a:pt x="263" y="186"/>
                  </a:lnTo>
                  <a:lnTo>
                    <a:pt x="252" y="182"/>
                  </a:lnTo>
                  <a:lnTo>
                    <a:pt x="249" y="159"/>
                  </a:lnTo>
                  <a:lnTo>
                    <a:pt x="245" y="138"/>
                  </a:lnTo>
                  <a:lnTo>
                    <a:pt x="237" y="116"/>
                  </a:lnTo>
                  <a:lnTo>
                    <a:pt x="227" y="97"/>
                  </a:lnTo>
                  <a:lnTo>
                    <a:pt x="211" y="86"/>
                  </a:lnTo>
                  <a:lnTo>
                    <a:pt x="193" y="79"/>
                  </a:lnTo>
                  <a:lnTo>
                    <a:pt x="176" y="72"/>
                  </a:lnTo>
                  <a:lnTo>
                    <a:pt x="155" y="68"/>
                  </a:lnTo>
                  <a:lnTo>
                    <a:pt x="135" y="67"/>
                  </a:lnTo>
                  <a:lnTo>
                    <a:pt x="116" y="67"/>
                  </a:lnTo>
                  <a:lnTo>
                    <a:pt x="96" y="68"/>
                  </a:lnTo>
                  <a:lnTo>
                    <a:pt x="77" y="72"/>
                  </a:lnTo>
                  <a:lnTo>
                    <a:pt x="82" y="76"/>
                  </a:lnTo>
                  <a:lnTo>
                    <a:pt x="85" y="81"/>
                  </a:lnTo>
                  <a:lnTo>
                    <a:pt x="86" y="87"/>
                  </a:lnTo>
                  <a:lnTo>
                    <a:pt x="87" y="92"/>
                  </a:lnTo>
                  <a:lnTo>
                    <a:pt x="80" y="100"/>
                  </a:lnTo>
                  <a:lnTo>
                    <a:pt x="86" y="100"/>
                  </a:lnTo>
                  <a:lnTo>
                    <a:pt x="95" y="99"/>
                  </a:lnTo>
                  <a:lnTo>
                    <a:pt x="104" y="97"/>
                  </a:lnTo>
                  <a:lnTo>
                    <a:pt x="113" y="96"/>
                  </a:lnTo>
                  <a:lnTo>
                    <a:pt x="120" y="95"/>
                  </a:lnTo>
                  <a:lnTo>
                    <a:pt x="128" y="96"/>
                  </a:lnTo>
                  <a:lnTo>
                    <a:pt x="133" y="100"/>
                  </a:lnTo>
                  <a:lnTo>
                    <a:pt x="136" y="108"/>
                  </a:lnTo>
                  <a:lnTo>
                    <a:pt x="133" y="111"/>
                  </a:lnTo>
                  <a:lnTo>
                    <a:pt x="129" y="115"/>
                  </a:lnTo>
                  <a:lnTo>
                    <a:pt x="125" y="119"/>
                  </a:lnTo>
                  <a:lnTo>
                    <a:pt x="124" y="124"/>
                  </a:lnTo>
                  <a:lnTo>
                    <a:pt x="174" y="125"/>
                  </a:lnTo>
                  <a:lnTo>
                    <a:pt x="177" y="129"/>
                  </a:lnTo>
                  <a:lnTo>
                    <a:pt x="176" y="134"/>
                  </a:lnTo>
                  <a:lnTo>
                    <a:pt x="173" y="139"/>
                  </a:lnTo>
                  <a:lnTo>
                    <a:pt x="172" y="144"/>
                  </a:lnTo>
                  <a:lnTo>
                    <a:pt x="178" y="148"/>
                  </a:lnTo>
                  <a:lnTo>
                    <a:pt x="186" y="150"/>
                  </a:lnTo>
                  <a:lnTo>
                    <a:pt x="193" y="153"/>
                  </a:lnTo>
                  <a:lnTo>
                    <a:pt x="199" y="155"/>
                  </a:lnTo>
                  <a:lnTo>
                    <a:pt x="207" y="159"/>
                  </a:lnTo>
                  <a:lnTo>
                    <a:pt x="212" y="164"/>
                  </a:lnTo>
                  <a:lnTo>
                    <a:pt x="217" y="169"/>
                  </a:lnTo>
                  <a:lnTo>
                    <a:pt x="220" y="178"/>
                  </a:lnTo>
                  <a:lnTo>
                    <a:pt x="213" y="181"/>
                  </a:lnTo>
                  <a:lnTo>
                    <a:pt x="207" y="182"/>
                  </a:lnTo>
                  <a:lnTo>
                    <a:pt x="202" y="179"/>
                  </a:lnTo>
                  <a:lnTo>
                    <a:pt x="196" y="177"/>
                  </a:lnTo>
                  <a:lnTo>
                    <a:pt x="189" y="173"/>
                  </a:lnTo>
                  <a:lnTo>
                    <a:pt x="184" y="169"/>
                  </a:lnTo>
                  <a:lnTo>
                    <a:pt x="178" y="165"/>
                  </a:lnTo>
                  <a:lnTo>
                    <a:pt x="172" y="164"/>
                  </a:lnTo>
                  <a:lnTo>
                    <a:pt x="167" y="164"/>
                  </a:lnTo>
                  <a:lnTo>
                    <a:pt x="160" y="165"/>
                  </a:lnTo>
                  <a:lnTo>
                    <a:pt x="155" y="167"/>
                  </a:lnTo>
                  <a:lnTo>
                    <a:pt x="150" y="168"/>
                  </a:lnTo>
                  <a:lnTo>
                    <a:pt x="145" y="169"/>
                  </a:lnTo>
                  <a:lnTo>
                    <a:pt x="140" y="169"/>
                  </a:lnTo>
                  <a:lnTo>
                    <a:pt x="135" y="168"/>
                  </a:lnTo>
                  <a:lnTo>
                    <a:pt x="131" y="165"/>
                  </a:lnTo>
                  <a:lnTo>
                    <a:pt x="134" y="159"/>
                  </a:lnTo>
                  <a:lnTo>
                    <a:pt x="138" y="154"/>
                  </a:lnTo>
                  <a:lnTo>
                    <a:pt x="143" y="149"/>
                  </a:lnTo>
                  <a:lnTo>
                    <a:pt x="145" y="144"/>
                  </a:lnTo>
                  <a:lnTo>
                    <a:pt x="138" y="143"/>
                  </a:lnTo>
                  <a:lnTo>
                    <a:pt x="131" y="143"/>
                  </a:lnTo>
                  <a:lnTo>
                    <a:pt x="124" y="145"/>
                  </a:lnTo>
                  <a:lnTo>
                    <a:pt x="118" y="148"/>
                  </a:lnTo>
                  <a:lnTo>
                    <a:pt x="110" y="150"/>
                  </a:lnTo>
                  <a:lnTo>
                    <a:pt x="104" y="153"/>
                  </a:lnTo>
                  <a:lnTo>
                    <a:pt x="95" y="154"/>
                  </a:lnTo>
                  <a:lnTo>
                    <a:pt x="87" y="153"/>
                  </a:lnTo>
                  <a:lnTo>
                    <a:pt x="87" y="145"/>
                  </a:lnTo>
                  <a:lnTo>
                    <a:pt x="90" y="138"/>
                  </a:lnTo>
                  <a:lnTo>
                    <a:pt x="95" y="131"/>
                  </a:lnTo>
                  <a:lnTo>
                    <a:pt x="99" y="124"/>
                  </a:lnTo>
                  <a:lnTo>
                    <a:pt x="87" y="125"/>
                  </a:lnTo>
                  <a:lnTo>
                    <a:pt x="76" y="129"/>
                  </a:lnTo>
                  <a:lnTo>
                    <a:pt x="65" y="135"/>
                  </a:lnTo>
                  <a:lnTo>
                    <a:pt x="53" y="140"/>
                  </a:lnTo>
                  <a:lnTo>
                    <a:pt x="42" y="145"/>
                  </a:lnTo>
                  <a:lnTo>
                    <a:pt x="32" y="149"/>
                  </a:lnTo>
                  <a:lnTo>
                    <a:pt x="20" y="149"/>
                  </a:lnTo>
                  <a:lnTo>
                    <a:pt x="9" y="144"/>
                  </a:lnTo>
                  <a:lnTo>
                    <a:pt x="10" y="136"/>
                  </a:lnTo>
                  <a:lnTo>
                    <a:pt x="14" y="129"/>
                  </a:lnTo>
                  <a:lnTo>
                    <a:pt x="18" y="123"/>
                  </a:lnTo>
                  <a:lnTo>
                    <a:pt x="23" y="116"/>
                  </a:lnTo>
                  <a:lnTo>
                    <a:pt x="29" y="110"/>
                  </a:lnTo>
                  <a:lnTo>
                    <a:pt x="36" y="104"/>
                  </a:lnTo>
                  <a:lnTo>
                    <a:pt x="42" y="99"/>
                  </a:lnTo>
                  <a:lnTo>
                    <a:pt x="47" y="92"/>
                  </a:lnTo>
                  <a:lnTo>
                    <a:pt x="41" y="89"/>
                  </a:lnTo>
                  <a:lnTo>
                    <a:pt x="33" y="89"/>
                  </a:lnTo>
                  <a:lnTo>
                    <a:pt x="26" y="91"/>
                  </a:lnTo>
                  <a:lnTo>
                    <a:pt x="18" y="94"/>
                  </a:lnTo>
                  <a:lnTo>
                    <a:pt x="12" y="95"/>
                  </a:lnTo>
                  <a:lnTo>
                    <a:pt x="7" y="96"/>
                  </a:lnTo>
                  <a:lnTo>
                    <a:pt x="3" y="92"/>
                  </a:lnTo>
                  <a:lnTo>
                    <a:pt x="0" y="85"/>
                  </a:lnTo>
                  <a:lnTo>
                    <a:pt x="17" y="72"/>
                  </a:lnTo>
                  <a:lnTo>
                    <a:pt x="33" y="61"/>
                  </a:lnTo>
                  <a:lnTo>
                    <a:pt x="49" y="51"/>
                  </a:lnTo>
                  <a:lnTo>
                    <a:pt x="67" y="42"/>
                  </a:lnTo>
                  <a:lnTo>
                    <a:pt x="86" y="36"/>
                  </a:lnTo>
                  <a:lnTo>
                    <a:pt x="105" y="32"/>
                  </a:lnTo>
                  <a:lnTo>
                    <a:pt x="125" y="31"/>
                  </a:lnTo>
                  <a:lnTo>
                    <a:pt x="145" y="34"/>
                  </a:lnTo>
                  <a:lnTo>
                    <a:pt x="164" y="37"/>
                  </a:lnTo>
                  <a:lnTo>
                    <a:pt x="182" y="43"/>
                  </a:lnTo>
                  <a:lnTo>
                    <a:pt x="198" y="51"/>
                  </a:lnTo>
                  <a:lnTo>
                    <a:pt x="212" y="61"/>
                  </a:lnTo>
                  <a:lnTo>
                    <a:pt x="226" y="74"/>
                  </a:lnTo>
                  <a:lnTo>
                    <a:pt x="239" y="87"/>
                  </a:lnTo>
                  <a:lnTo>
                    <a:pt x="250" y="102"/>
                  </a:lnTo>
                  <a:lnTo>
                    <a:pt x="260" y="118"/>
                  </a:lnTo>
                  <a:lnTo>
                    <a:pt x="276" y="157"/>
                  </a:lnTo>
                  <a:lnTo>
                    <a:pt x="284" y="140"/>
                  </a:lnTo>
                  <a:lnTo>
                    <a:pt x="293" y="125"/>
                  </a:lnTo>
                  <a:lnTo>
                    <a:pt x="302" y="110"/>
                  </a:lnTo>
                  <a:lnTo>
                    <a:pt x="313" y="96"/>
                  </a:lnTo>
                  <a:lnTo>
                    <a:pt x="324" y="82"/>
                  </a:lnTo>
                  <a:lnTo>
                    <a:pt x="337" y="70"/>
                  </a:lnTo>
                  <a:lnTo>
                    <a:pt x="351" y="58"/>
                  </a:lnTo>
                  <a:lnTo>
                    <a:pt x="365" y="47"/>
                  </a:lnTo>
                  <a:lnTo>
                    <a:pt x="380" y="37"/>
                  </a:lnTo>
                  <a:lnTo>
                    <a:pt x="395" y="28"/>
                  </a:lnTo>
                  <a:lnTo>
                    <a:pt x="411" y="21"/>
                  </a:lnTo>
                  <a:lnTo>
                    <a:pt x="428" y="14"/>
                  </a:lnTo>
                  <a:lnTo>
                    <a:pt x="445" y="9"/>
                  </a:lnTo>
                  <a:lnTo>
                    <a:pt x="462" y="4"/>
                  </a:lnTo>
                  <a:lnTo>
                    <a:pt x="479" y="2"/>
                  </a:lnTo>
                  <a:lnTo>
                    <a:pt x="497" y="0"/>
                  </a:lnTo>
                  <a:lnTo>
                    <a:pt x="505" y="2"/>
                  </a:lnTo>
                  <a:lnTo>
                    <a:pt x="512" y="2"/>
                  </a:lnTo>
                  <a:lnTo>
                    <a:pt x="521" y="0"/>
                  </a:lnTo>
                  <a:lnTo>
                    <a:pt x="530" y="0"/>
                  </a:lnTo>
                  <a:lnTo>
                    <a:pt x="536" y="2"/>
                  </a:lnTo>
                  <a:lnTo>
                    <a:pt x="542" y="3"/>
                  </a:lnTo>
                  <a:lnTo>
                    <a:pt x="547" y="7"/>
                  </a:lnTo>
                  <a:lnTo>
                    <a:pt x="550" y="13"/>
                  </a:lnTo>
                  <a:close/>
                </a:path>
              </a:pathLst>
            </a:custGeom>
            <a:solidFill>
              <a:srgbClr val="000000"/>
            </a:solidFill>
            <a:ln w="9525">
              <a:noFill/>
              <a:round/>
              <a:headEnd/>
              <a:tailEnd/>
            </a:ln>
          </p:spPr>
          <p:txBody>
            <a:bodyPr/>
            <a:lstStyle/>
            <a:p>
              <a:endParaRPr lang="en-US"/>
            </a:p>
          </p:txBody>
        </p:sp>
        <p:sp>
          <p:nvSpPr>
            <p:cNvPr id="19064" name="Freeform 25"/>
            <p:cNvSpPr>
              <a:spLocks/>
            </p:cNvSpPr>
            <p:nvPr/>
          </p:nvSpPr>
          <p:spPr bwMode="auto">
            <a:xfrm>
              <a:off x="697" y="2470"/>
              <a:ext cx="1036" cy="560"/>
            </a:xfrm>
            <a:custGeom>
              <a:avLst/>
              <a:gdLst>
                <a:gd name="T0" fmla="*/ 1701 w 424"/>
                <a:gd name="T1" fmla="*/ 45 h 327"/>
                <a:gd name="T2" fmla="*/ 1236 w 424"/>
                <a:gd name="T3" fmla="*/ 128 h 327"/>
                <a:gd name="T4" fmla="*/ 1249 w 424"/>
                <a:gd name="T5" fmla="*/ 170 h 327"/>
                <a:gd name="T6" fmla="*/ 1390 w 424"/>
                <a:gd name="T7" fmla="*/ 190 h 327"/>
                <a:gd name="T8" fmla="*/ 1104 w 424"/>
                <a:gd name="T9" fmla="*/ 255 h 327"/>
                <a:gd name="T10" fmla="*/ 716 w 424"/>
                <a:gd name="T11" fmla="*/ 343 h 327"/>
                <a:gd name="T12" fmla="*/ 723 w 424"/>
                <a:gd name="T13" fmla="*/ 413 h 327"/>
                <a:gd name="T14" fmla="*/ 376 w 424"/>
                <a:gd name="T15" fmla="*/ 560 h 327"/>
                <a:gd name="T16" fmla="*/ 120 w 424"/>
                <a:gd name="T17" fmla="*/ 803 h 327"/>
                <a:gd name="T18" fmla="*/ 227 w 424"/>
                <a:gd name="T19" fmla="*/ 822 h 327"/>
                <a:gd name="T20" fmla="*/ 459 w 424"/>
                <a:gd name="T21" fmla="*/ 721 h 327"/>
                <a:gd name="T22" fmla="*/ 657 w 424"/>
                <a:gd name="T23" fmla="*/ 699 h 327"/>
                <a:gd name="T24" fmla="*/ 753 w 424"/>
                <a:gd name="T25" fmla="*/ 704 h 327"/>
                <a:gd name="T26" fmla="*/ 872 w 424"/>
                <a:gd name="T27" fmla="*/ 634 h 327"/>
                <a:gd name="T28" fmla="*/ 1146 w 424"/>
                <a:gd name="T29" fmla="*/ 627 h 327"/>
                <a:gd name="T30" fmla="*/ 1510 w 424"/>
                <a:gd name="T31" fmla="*/ 425 h 327"/>
                <a:gd name="T32" fmla="*/ 1857 w 424"/>
                <a:gd name="T33" fmla="*/ 308 h 327"/>
                <a:gd name="T34" fmla="*/ 1957 w 424"/>
                <a:gd name="T35" fmla="*/ 305 h 327"/>
                <a:gd name="T36" fmla="*/ 2184 w 424"/>
                <a:gd name="T37" fmla="*/ 206 h 327"/>
                <a:gd name="T38" fmla="*/ 2250 w 424"/>
                <a:gd name="T39" fmla="*/ 149 h 327"/>
                <a:gd name="T40" fmla="*/ 1850 w 424"/>
                <a:gd name="T41" fmla="*/ 194 h 327"/>
                <a:gd name="T42" fmla="*/ 1481 w 424"/>
                <a:gd name="T43" fmla="*/ 279 h 327"/>
                <a:gd name="T44" fmla="*/ 1134 w 424"/>
                <a:gd name="T45" fmla="*/ 392 h 327"/>
                <a:gd name="T46" fmla="*/ 848 w 424"/>
                <a:gd name="T47" fmla="*/ 490 h 327"/>
                <a:gd name="T48" fmla="*/ 1002 w 424"/>
                <a:gd name="T49" fmla="*/ 384 h 327"/>
                <a:gd name="T50" fmla="*/ 1439 w 424"/>
                <a:gd name="T51" fmla="*/ 252 h 327"/>
                <a:gd name="T52" fmla="*/ 1982 w 424"/>
                <a:gd name="T53" fmla="*/ 140 h 327"/>
                <a:gd name="T54" fmla="*/ 2478 w 424"/>
                <a:gd name="T55" fmla="*/ 86 h 327"/>
                <a:gd name="T56" fmla="*/ 2531 w 424"/>
                <a:gd name="T57" fmla="*/ 115 h 327"/>
                <a:gd name="T58" fmla="*/ 2084 w 424"/>
                <a:gd name="T59" fmla="*/ 358 h 327"/>
                <a:gd name="T60" fmla="*/ 1767 w 424"/>
                <a:gd name="T61" fmla="*/ 505 h 327"/>
                <a:gd name="T62" fmla="*/ 1725 w 424"/>
                <a:gd name="T63" fmla="*/ 413 h 327"/>
                <a:gd name="T64" fmla="*/ 1378 w 424"/>
                <a:gd name="T65" fmla="*/ 605 h 327"/>
                <a:gd name="T66" fmla="*/ 1063 w 424"/>
                <a:gd name="T67" fmla="*/ 803 h 327"/>
                <a:gd name="T68" fmla="*/ 931 w 424"/>
                <a:gd name="T69" fmla="*/ 707 h 327"/>
                <a:gd name="T70" fmla="*/ 777 w 424"/>
                <a:gd name="T71" fmla="*/ 798 h 327"/>
                <a:gd name="T72" fmla="*/ 608 w 424"/>
                <a:gd name="T73" fmla="*/ 861 h 327"/>
                <a:gd name="T74" fmla="*/ 542 w 424"/>
                <a:gd name="T75" fmla="*/ 766 h 327"/>
                <a:gd name="T76" fmla="*/ 293 w 424"/>
                <a:gd name="T77" fmla="*/ 873 h 327"/>
                <a:gd name="T78" fmla="*/ 12 w 424"/>
                <a:gd name="T79" fmla="*/ 959 h 327"/>
                <a:gd name="T80" fmla="*/ 90 w 424"/>
                <a:gd name="T81" fmla="*/ 678 h 327"/>
                <a:gd name="T82" fmla="*/ 459 w 424"/>
                <a:gd name="T83" fmla="*/ 452 h 327"/>
                <a:gd name="T84" fmla="*/ 459 w 424"/>
                <a:gd name="T85" fmla="*/ 370 h 327"/>
                <a:gd name="T86" fmla="*/ 716 w 424"/>
                <a:gd name="T87" fmla="*/ 279 h 327"/>
                <a:gd name="T88" fmla="*/ 985 w 424"/>
                <a:gd name="T89" fmla="*/ 211 h 327"/>
                <a:gd name="T90" fmla="*/ 1002 w 424"/>
                <a:gd name="T91" fmla="*/ 137 h 327"/>
                <a:gd name="T92" fmla="*/ 1505 w 424"/>
                <a:gd name="T93" fmla="*/ 15 h 327"/>
                <a:gd name="T94" fmla="*/ 2077 w 424"/>
                <a:gd name="T95" fmla="*/ 12 h 32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24"/>
                <a:gd name="T145" fmla="*/ 0 h 327"/>
                <a:gd name="T146" fmla="*/ 424 w 424"/>
                <a:gd name="T147" fmla="*/ 327 h 32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24" h="327">
                  <a:moveTo>
                    <a:pt x="350" y="17"/>
                  </a:moveTo>
                  <a:lnTo>
                    <a:pt x="329" y="14"/>
                  </a:lnTo>
                  <a:lnTo>
                    <a:pt x="308" y="14"/>
                  </a:lnTo>
                  <a:lnTo>
                    <a:pt x="285" y="15"/>
                  </a:lnTo>
                  <a:lnTo>
                    <a:pt x="265" y="20"/>
                  </a:lnTo>
                  <a:lnTo>
                    <a:pt x="243" y="27"/>
                  </a:lnTo>
                  <a:lnTo>
                    <a:pt x="224" y="34"/>
                  </a:lnTo>
                  <a:lnTo>
                    <a:pt x="207" y="44"/>
                  </a:lnTo>
                  <a:lnTo>
                    <a:pt x="190" y="56"/>
                  </a:lnTo>
                  <a:lnTo>
                    <a:pt x="197" y="57"/>
                  </a:lnTo>
                  <a:lnTo>
                    <a:pt x="203" y="58"/>
                  </a:lnTo>
                  <a:lnTo>
                    <a:pt x="209" y="58"/>
                  </a:lnTo>
                  <a:lnTo>
                    <a:pt x="217" y="59"/>
                  </a:lnTo>
                  <a:lnTo>
                    <a:pt x="223" y="59"/>
                  </a:lnTo>
                  <a:lnTo>
                    <a:pt x="228" y="61"/>
                  </a:lnTo>
                  <a:lnTo>
                    <a:pt x="233" y="65"/>
                  </a:lnTo>
                  <a:lnTo>
                    <a:pt x="236" y="68"/>
                  </a:lnTo>
                  <a:lnTo>
                    <a:pt x="219" y="76"/>
                  </a:lnTo>
                  <a:lnTo>
                    <a:pt x="203" y="81"/>
                  </a:lnTo>
                  <a:lnTo>
                    <a:pt x="185" y="87"/>
                  </a:lnTo>
                  <a:lnTo>
                    <a:pt x="169" y="92"/>
                  </a:lnTo>
                  <a:lnTo>
                    <a:pt x="151" y="99"/>
                  </a:lnTo>
                  <a:lnTo>
                    <a:pt x="135" y="107"/>
                  </a:lnTo>
                  <a:lnTo>
                    <a:pt x="120" y="117"/>
                  </a:lnTo>
                  <a:lnTo>
                    <a:pt x="106" y="131"/>
                  </a:lnTo>
                  <a:lnTo>
                    <a:pt x="112" y="135"/>
                  </a:lnTo>
                  <a:lnTo>
                    <a:pt x="118" y="138"/>
                  </a:lnTo>
                  <a:lnTo>
                    <a:pt x="121" y="141"/>
                  </a:lnTo>
                  <a:lnTo>
                    <a:pt x="118" y="148"/>
                  </a:lnTo>
                  <a:lnTo>
                    <a:pt x="98" y="159"/>
                  </a:lnTo>
                  <a:lnTo>
                    <a:pt x="79" y="173"/>
                  </a:lnTo>
                  <a:lnTo>
                    <a:pt x="63" y="191"/>
                  </a:lnTo>
                  <a:lnTo>
                    <a:pt x="48" y="208"/>
                  </a:lnTo>
                  <a:lnTo>
                    <a:pt x="37" y="230"/>
                  </a:lnTo>
                  <a:lnTo>
                    <a:pt x="26" y="251"/>
                  </a:lnTo>
                  <a:lnTo>
                    <a:pt x="20" y="274"/>
                  </a:lnTo>
                  <a:lnTo>
                    <a:pt x="16" y="296"/>
                  </a:lnTo>
                  <a:lnTo>
                    <a:pt x="20" y="299"/>
                  </a:lnTo>
                  <a:lnTo>
                    <a:pt x="29" y="290"/>
                  </a:lnTo>
                  <a:lnTo>
                    <a:pt x="38" y="280"/>
                  </a:lnTo>
                  <a:lnTo>
                    <a:pt x="47" y="271"/>
                  </a:lnTo>
                  <a:lnTo>
                    <a:pt x="57" y="262"/>
                  </a:lnTo>
                  <a:lnTo>
                    <a:pt x="67" y="253"/>
                  </a:lnTo>
                  <a:lnTo>
                    <a:pt x="77" y="246"/>
                  </a:lnTo>
                  <a:lnTo>
                    <a:pt x="87" y="240"/>
                  </a:lnTo>
                  <a:lnTo>
                    <a:pt x="98" y="233"/>
                  </a:lnTo>
                  <a:lnTo>
                    <a:pt x="105" y="235"/>
                  </a:lnTo>
                  <a:lnTo>
                    <a:pt x="110" y="238"/>
                  </a:lnTo>
                  <a:lnTo>
                    <a:pt x="112" y="243"/>
                  </a:lnTo>
                  <a:lnTo>
                    <a:pt x="115" y="250"/>
                  </a:lnTo>
                  <a:lnTo>
                    <a:pt x="121" y="246"/>
                  </a:lnTo>
                  <a:lnTo>
                    <a:pt x="126" y="240"/>
                  </a:lnTo>
                  <a:lnTo>
                    <a:pt x="130" y="233"/>
                  </a:lnTo>
                  <a:lnTo>
                    <a:pt x="135" y="227"/>
                  </a:lnTo>
                  <a:lnTo>
                    <a:pt x="141" y="221"/>
                  </a:lnTo>
                  <a:lnTo>
                    <a:pt x="146" y="216"/>
                  </a:lnTo>
                  <a:lnTo>
                    <a:pt x="154" y="213"/>
                  </a:lnTo>
                  <a:lnTo>
                    <a:pt x="163" y="212"/>
                  </a:lnTo>
                  <a:lnTo>
                    <a:pt x="178" y="233"/>
                  </a:lnTo>
                  <a:lnTo>
                    <a:pt x="192" y="214"/>
                  </a:lnTo>
                  <a:lnTo>
                    <a:pt x="205" y="197"/>
                  </a:lnTo>
                  <a:lnTo>
                    <a:pt x="221" y="179"/>
                  </a:lnTo>
                  <a:lnTo>
                    <a:pt x="237" y="162"/>
                  </a:lnTo>
                  <a:lnTo>
                    <a:pt x="253" y="145"/>
                  </a:lnTo>
                  <a:lnTo>
                    <a:pt x="270" y="129"/>
                  </a:lnTo>
                  <a:lnTo>
                    <a:pt x="289" y="115"/>
                  </a:lnTo>
                  <a:lnTo>
                    <a:pt x="308" y="102"/>
                  </a:lnTo>
                  <a:lnTo>
                    <a:pt x="311" y="105"/>
                  </a:lnTo>
                  <a:lnTo>
                    <a:pt x="315" y="106"/>
                  </a:lnTo>
                  <a:lnTo>
                    <a:pt x="318" y="109"/>
                  </a:lnTo>
                  <a:lnTo>
                    <a:pt x="320" y="114"/>
                  </a:lnTo>
                  <a:lnTo>
                    <a:pt x="328" y="104"/>
                  </a:lnTo>
                  <a:lnTo>
                    <a:pt x="337" y="94"/>
                  </a:lnTo>
                  <a:lnTo>
                    <a:pt x="345" y="85"/>
                  </a:lnTo>
                  <a:lnTo>
                    <a:pt x="355" y="77"/>
                  </a:lnTo>
                  <a:lnTo>
                    <a:pt x="366" y="70"/>
                  </a:lnTo>
                  <a:lnTo>
                    <a:pt x="376" y="63"/>
                  </a:lnTo>
                  <a:lnTo>
                    <a:pt x="384" y="56"/>
                  </a:lnTo>
                  <a:lnTo>
                    <a:pt x="395" y="49"/>
                  </a:lnTo>
                  <a:lnTo>
                    <a:pt x="377" y="51"/>
                  </a:lnTo>
                  <a:lnTo>
                    <a:pt x="359" y="53"/>
                  </a:lnTo>
                  <a:lnTo>
                    <a:pt x="343" y="56"/>
                  </a:lnTo>
                  <a:lnTo>
                    <a:pt x="327" y="61"/>
                  </a:lnTo>
                  <a:lnTo>
                    <a:pt x="310" y="66"/>
                  </a:lnTo>
                  <a:lnTo>
                    <a:pt x="295" y="72"/>
                  </a:lnTo>
                  <a:lnTo>
                    <a:pt x="279" y="78"/>
                  </a:lnTo>
                  <a:lnTo>
                    <a:pt x="263" y="86"/>
                  </a:lnTo>
                  <a:lnTo>
                    <a:pt x="248" y="95"/>
                  </a:lnTo>
                  <a:lnTo>
                    <a:pt x="233" y="104"/>
                  </a:lnTo>
                  <a:lnTo>
                    <a:pt x="219" y="114"/>
                  </a:lnTo>
                  <a:lnTo>
                    <a:pt x="204" y="122"/>
                  </a:lnTo>
                  <a:lnTo>
                    <a:pt x="190" y="134"/>
                  </a:lnTo>
                  <a:lnTo>
                    <a:pt x="176" y="144"/>
                  </a:lnTo>
                  <a:lnTo>
                    <a:pt x="163" y="155"/>
                  </a:lnTo>
                  <a:lnTo>
                    <a:pt x="149" y="167"/>
                  </a:lnTo>
                  <a:lnTo>
                    <a:pt x="142" y="167"/>
                  </a:lnTo>
                  <a:lnTo>
                    <a:pt x="142" y="159"/>
                  </a:lnTo>
                  <a:lnTo>
                    <a:pt x="147" y="150"/>
                  </a:lnTo>
                  <a:lnTo>
                    <a:pt x="156" y="141"/>
                  </a:lnTo>
                  <a:lnTo>
                    <a:pt x="168" y="131"/>
                  </a:lnTo>
                  <a:lnTo>
                    <a:pt x="183" y="120"/>
                  </a:lnTo>
                  <a:lnTo>
                    <a:pt x="200" y="109"/>
                  </a:lnTo>
                  <a:lnTo>
                    <a:pt x="219" y="97"/>
                  </a:lnTo>
                  <a:lnTo>
                    <a:pt x="241" y="86"/>
                  </a:lnTo>
                  <a:lnTo>
                    <a:pt x="262" y="76"/>
                  </a:lnTo>
                  <a:lnTo>
                    <a:pt x="285" y="66"/>
                  </a:lnTo>
                  <a:lnTo>
                    <a:pt x="309" y="56"/>
                  </a:lnTo>
                  <a:lnTo>
                    <a:pt x="332" y="48"/>
                  </a:lnTo>
                  <a:lnTo>
                    <a:pt x="354" y="41"/>
                  </a:lnTo>
                  <a:lnTo>
                    <a:pt x="376" y="36"/>
                  </a:lnTo>
                  <a:lnTo>
                    <a:pt x="396" y="32"/>
                  </a:lnTo>
                  <a:lnTo>
                    <a:pt x="415" y="29"/>
                  </a:lnTo>
                  <a:lnTo>
                    <a:pt x="417" y="32"/>
                  </a:lnTo>
                  <a:lnTo>
                    <a:pt x="421" y="33"/>
                  </a:lnTo>
                  <a:lnTo>
                    <a:pt x="424" y="34"/>
                  </a:lnTo>
                  <a:lnTo>
                    <a:pt x="424" y="39"/>
                  </a:lnTo>
                  <a:lnTo>
                    <a:pt x="408" y="57"/>
                  </a:lnTo>
                  <a:lnTo>
                    <a:pt x="390" y="78"/>
                  </a:lnTo>
                  <a:lnTo>
                    <a:pt x="369" y="101"/>
                  </a:lnTo>
                  <a:lnTo>
                    <a:pt x="349" y="122"/>
                  </a:lnTo>
                  <a:lnTo>
                    <a:pt x="329" y="143"/>
                  </a:lnTo>
                  <a:lnTo>
                    <a:pt x="314" y="158"/>
                  </a:lnTo>
                  <a:lnTo>
                    <a:pt x="301" y="168"/>
                  </a:lnTo>
                  <a:lnTo>
                    <a:pt x="296" y="172"/>
                  </a:lnTo>
                  <a:lnTo>
                    <a:pt x="291" y="165"/>
                  </a:lnTo>
                  <a:lnTo>
                    <a:pt x="289" y="155"/>
                  </a:lnTo>
                  <a:lnTo>
                    <a:pt x="289" y="145"/>
                  </a:lnTo>
                  <a:lnTo>
                    <a:pt x="289" y="141"/>
                  </a:lnTo>
                  <a:lnTo>
                    <a:pt x="272" y="156"/>
                  </a:lnTo>
                  <a:lnTo>
                    <a:pt x="258" y="172"/>
                  </a:lnTo>
                  <a:lnTo>
                    <a:pt x="243" y="188"/>
                  </a:lnTo>
                  <a:lnTo>
                    <a:pt x="231" y="206"/>
                  </a:lnTo>
                  <a:lnTo>
                    <a:pt x="217" y="222"/>
                  </a:lnTo>
                  <a:lnTo>
                    <a:pt x="204" y="240"/>
                  </a:lnTo>
                  <a:lnTo>
                    <a:pt x="192" y="256"/>
                  </a:lnTo>
                  <a:lnTo>
                    <a:pt x="178" y="274"/>
                  </a:lnTo>
                  <a:lnTo>
                    <a:pt x="166" y="270"/>
                  </a:lnTo>
                  <a:lnTo>
                    <a:pt x="165" y="261"/>
                  </a:lnTo>
                  <a:lnTo>
                    <a:pt x="164" y="248"/>
                  </a:lnTo>
                  <a:lnTo>
                    <a:pt x="156" y="241"/>
                  </a:lnTo>
                  <a:lnTo>
                    <a:pt x="150" y="248"/>
                  </a:lnTo>
                  <a:lnTo>
                    <a:pt x="142" y="256"/>
                  </a:lnTo>
                  <a:lnTo>
                    <a:pt x="136" y="265"/>
                  </a:lnTo>
                  <a:lnTo>
                    <a:pt x="130" y="272"/>
                  </a:lnTo>
                  <a:lnTo>
                    <a:pt x="124" y="280"/>
                  </a:lnTo>
                  <a:lnTo>
                    <a:pt x="116" y="286"/>
                  </a:lnTo>
                  <a:lnTo>
                    <a:pt x="110" y="291"/>
                  </a:lnTo>
                  <a:lnTo>
                    <a:pt x="102" y="294"/>
                  </a:lnTo>
                  <a:lnTo>
                    <a:pt x="100" y="285"/>
                  </a:lnTo>
                  <a:lnTo>
                    <a:pt x="98" y="276"/>
                  </a:lnTo>
                  <a:lnTo>
                    <a:pt x="96" y="269"/>
                  </a:lnTo>
                  <a:lnTo>
                    <a:pt x="91" y="261"/>
                  </a:lnTo>
                  <a:lnTo>
                    <a:pt x="79" y="269"/>
                  </a:lnTo>
                  <a:lnTo>
                    <a:pt x="69" y="277"/>
                  </a:lnTo>
                  <a:lnTo>
                    <a:pt x="59" y="287"/>
                  </a:lnTo>
                  <a:lnTo>
                    <a:pt x="49" y="298"/>
                  </a:lnTo>
                  <a:lnTo>
                    <a:pt x="38" y="308"/>
                  </a:lnTo>
                  <a:lnTo>
                    <a:pt x="26" y="315"/>
                  </a:lnTo>
                  <a:lnTo>
                    <a:pt x="15" y="323"/>
                  </a:lnTo>
                  <a:lnTo>
                    <a:pt x="2" y="327"/>
                  </a:lnTo>
                  <a:lnTo>
                    <a:pt x="0" y="300"/>
                  </a:lnTo>
                  <a:lnTo>
                    <a:pt x="1" y="276"/>
                  </a:lnTo>
                  <a:lnTo>
                    <a:pt x="6" y="252"/>
                  </a:lnTo>
                  <a:lnTo>
                    <a:pt x="15" y="231"/>
                  </a:lnTo>
                  <a:lnTo>
                    <a:pt x="28" y="209"/>
                  </a:lnTo>
                  <a:lnTo>
                    <a:pt x="42" y="189"/>
                  </a:lnTo>
                  <a:lnTo>
                    <a:pt x="58" y="172"/>
                  </a:lnTo>
                  <a:lnTo>
                    <a:pt x="77" y="154"/>
                  </a:lnTo>
                  <a:lnTo>
                    <a:pt x="69" y="148"/>
                  </a:lnTo>
                  <a:lnTo>
                    <a:pt x="67" y="140"/>
                  </a:lnTo>
                  <a:lnTo>
                    <a:pt x="69" y="133"/>
                  </a:lnTo>
                  <a:lnTo>
                    <a:pt x="77" y="126"/>
                  </a:lnTo>
                  <a:lnTo>
                    <a:pt x="87" y="116"/>
                  </a:lnTo>
                  <a:lnTo>
                    <a:pt x="97" y="109"/>
                  </a:lnTo>
                  <a:lnTo>
                    <a:pt x="108" y="101"/>
                  </a:lnTo>
                  <a:lnTo>
                    <a:pt x="120" y="95"/>
                  </a:lnTo>
                  <a:lnTo>
                    <a:pt x="131" y="90"/>
                  </a:lnTo>
                  <a:lnTo>
                    <a:pt x="142" y="83"/>
                  </a:lnTo>
                  <a:lnTo>
                    <a:pt x="154" y="78"/>
                  </a:lnTo>
                  <a:lnTo>
                    <a:pt x="165" y="72"/>
                  </a:lnTo>
                  <a:lnTo>
                    <a:pt x="160" y="66"/>
                  </a:lnTo>
                  <a:lnTo>
                    <a:pt x="160" y="59"/>
                  </a:lnTo>
                  <a:lnTo>
                    <a:pt x="164" y="53"/>
                  </a:lnTo>
                  <a:lnTo>
                    <a:pt x="168" y="47"/>
                  </a:lnTo>
                  <a:lnTo>
                    <a:pt x="187" y="32"/>
                  </a:lnTo>
                  <a:lnTo>
                    <a:pt x="207" y="20"/>
                  </a:lnTo>
                  <a:lnTo>
                    <a:pt x="228" y="12"/>
                  </a:lnTo>
                  <a:lnTo>
                    <a:pt x="252" y="5"/>
                  </a:lnTo>
                  <a:lnTo>
                    <a:pt x="275" y="2"/>
                  </a:lnTo>
                  <a:lnTo>
                    <a:pt x="299" y="0"/>
                  </a:lnTo>
                  <a:lnTo>
                    <a:pt x="324" y="2"/>
                  </a:lnTo>
                  <a:lnTo>
                    <a:pt x="348" y="4"/>
                  </a:lnTo>
                  <a:lnTo>
                    <a:pt x="350" y="17"/>
                  </a:lnTo>
                  <a:close/>
                </a:path>
              </a:pathLst>
            </a:custGeom>
            <a:solidFill>
              <a:srgbClr val="000000"/>
            </a:solidFill>
            <a:ln w="9525">
              <a:noFill/>
              <a:round/>
              <a:headEnd/>
              <a:tailEnd/>
            </a:ln>
          </p:spPr>
          <p:txBody>
            <a:bodyPr/>
            <a:lstStyle/>
            <a:p>
              <a:endParaRPr lang="en-US"/>
            </a:p>
          </p:txBody>
        </p:sp>
        <p:sp>
          <p:nvSpPr>
            <p:cNvPr id="19065" name="Freeform 26"/>
            <p:cNvSpPr>
              <a:spLocks/>
            </p:cNvSpPr>
            <p:nvPr/>
          </p:nvSpPr>
          <p:spPr bwMode="auto">
            <a:xfrm>
              <a:off x="0" y="2545"/>
              <a:ext cx="5039" cy="1447"/>
            </a:xfrm>
            <a:custGeom>
              <a:avLst/>
              <a:gdLst>
                <a:gd name="T0" fmla="*/ 2027 w 2061"/>
                <a:gd name="T1" fmla="*/ 1978 h 844"/>
                <a:gd name="T2" fmla="*/ 2205 w 2061"/>
                <a:gd name="T3" fmla="*/ 1769 h 844"/>
                <a:gd name="T4" fmla="*/ 1924 w 2061"/>
                <a:gd name="T5" fmla="*/ 1435 h 844"/>
                <a:gd name="T6" fmla="*/ 2797 w 2061"/>
                <a:gd name="T7" fmla="*/ 1308 h 844"/>
                <a:gd name="T8" fmla="*/ 2235 w 2061"/>
                <a:gd name="T9" fmla="*/ 1264 h 844"/>
                <a:gd name="T10" fmla="*/ 2147 w 2061"/>
                <a:gd name="T11" fmla="*/ 1682 h 844"/>
                <a:gd name="T12" fmla="*/ 2797 w 2061"/>
                <a:gd name="T13" fmla="*/ 2020 h 844"/>
                <a:gd name="T14" fmla="*/ 1900 w 2061"/>
                <a:gd name="T15" fmla="*/ 2086 h 844"/>
                <a:gd name="T16" fmla="*/ 2946 w 2061"/>
                <a:gd name="T17" fmla="*/ 2020 h 844"/>
                <a:gd name="T18" fmla="*/ 4472 w 2061"/>
                <a:gd name="T19" fmla="*/ 1435 h 844"/>
                <a:gd name="T20" fmla="*/ 5279 w 2061"/>
                <a:gd name="T21" fmla="*/ 1476 h 844"/>
                <a:gd name="T22" fmla="*/ 3814 w 2061"/>
                <a:gd name="T23" fmla="*/ 1661 h 844"/>
                <a:gd name="T24" fmla="*/ 5775 w 2061"/>
                <a:gd name="T25" fmla="*/ 1975 h 844"/>
                <a:gd name="T26" fmla="*/ 5486 w 2061"/>
                <a:gd name="T27" fmla="*/ 1137 h 844"/>
                <a:gd name="T28" fmla="*/ 5809 w 2061"/>
                <a:gd name="T29" fmla="*/ 766 h 844"/>
                <a:gd name="T30" fmla="*/ 5051 w 2061"/>
                <a:gd name="T31" fmla="*/ 926 h 844"/>
                <a:gd name="T32" fmla="*/ 6078 w 2061"/>
                <a:gd name="T33" fmla="*/ 170 h 844"/>
                <a:gd name="T34" fmla="*/ 6528 w 2061"/>
                <a:gd name="T35" fmla="*/ 324 h 844"/>
                <a:gd name="T36" fmla="*/ 6181 w 2061"/>
                <a:gd name="T37" fmla="*/ 612 h 844"/>
                <a:gd name="T38" fmla="*/ 7765 w 2061"/>
                <a:gd name="T39" fmla="*/ 633 h 844"/>
                <a:gd name="T40" fmla="*/ 6843 w 2061"/>
                <a:gd name="T41" fmla="*/ 650 h 844"/>
                <a:gd name="T42" fmla="*/ 6946 w 2061"/>
                <a:gd name="T43" fmla="*/ 581 h 844"/>
                <a:gd name="T44" fmla="*/ 6425 w 2061"/>
                <a:gd name="T45" fmla="*/ 663 h 844"/>
                <a:gd name="T46" fmla="*/ 7156 w 2061"/>
                <a:gd name="T47" fmla="*/ 1102 h 844"/>
                <a:gd name="T48" fmla="*/ 6425 w 2061"/>
                <a:gd name="T49" fmla="*/ 910 h 844"/>
                <a:gd name="T50" fmla="*/ 6521 w 2061"/>
                <a:gd name="T51" fmla="*/ 1137 h 844"/>
                <a:gd name="T52" fmla="*/ 7305 w 2061"/>
                <a:gd name="T53" fmla="*/ 1893 h 844"/>
                <a:gd name="T54" fmla="*/ 8208 w 2061"/>
                <a:gd name="T55" fmla="*/ 1876 h 844"/>
                <a:gd name="T56" fmla="*/ 7447 w 2061"/>
                <a:gd name="T57" fmla="*/ 1456 h 844"/>
                <a:gd name="T58" fmla="*/ 7083 w 2061"/>
                <a:gd name="T59" fmla="*/ 1646 h 844"/>
                <a:gd name="T60" fmla="*/ 6995 w 2061"/>
                <a:gd name="T61" fmla="*/ 1608 h 844"/>
                <a:gd name="T62" fmla="*/ 7716 w 2061"/>
                <a:gd name="T63" fmla="*/ 1440 h 844"/>
                <a:gd name="T64" fmla="*/ 8704 w 2061"/>
                <a:gd name="T65" fmla="*/ 1807 h 844"/>
                <a:gd name="T66" fmla="*/ 8704 w 2061"/>
                <a:gd name="T67" fmla="*/ 782 h 844"/>
                <a:gd name="T68" fmla="*/ 8675 w 2061"/>
                <a:gd name="T69" fmla="*/ 838 h 844"/>
                <a:gd name="T70" fmla="*/ 8638 w 2061"/>
                <a:gd name="T71" fmla="*/ 312 h 844"/>
                <a:gd name="T72" fmla="*/ 8697 w 2061"/>
                <a:gd name="T73" fmla="*/ 447 h 844"/>
                <a:gd name="T74" fmla="*/ 9374 w 2061"/>
                <a:gd name="T75" fmla="*/ 190 h 844"/>
                <a:gd name="T76" fmla="*/ 9301 w 2061"/>
                <a:gd name="T77" fmla="*/ 36 h 844"/>
                <a:gd name="T78" fmla="*/ 10049 w 2061"/>
                <a:gd name="T79" fmla="*/ 153 h 844"/>
                <a:gd name="T80" fmla="*/ 10335 w 2061"/>
                <a:gd name="T81" fmla="*/ 209 h 844"/>
                <a:gd name="T82" fmla="*/ 10450 w 2061"/>
                <a:gd name="T83" fmla="*/ 341 h 844"/>
                <a:gd name="T84" fmla="*/ 9846 w 2061"/>
                <a:gd name="T85" fmla="*/ 314 h 844"/>
                <a:gd name="T86" fmla="*/ 10049 w 2061"/>
                <a:gd name="T87" fmla="*/ 785 h 844"/>
                <a:gd name="T88" fmla="*/ 9763 w 2061"/>
                <a:gd name="T89" fmla="*/ 1346 h 844"/>
                <a:gd name="T90" fmla="*/ 10293 w 2061"/>
                <a:gd name="T91" fmla="*/ 1493 h 844"/>
                <a:gd name="T92" fmla="*/ 10934 w 2061"/>
                <a:gd name="T93" fmla="*/ 1353 h 844"/>
                <a:gd name="T94" fmla="*/ 11506 w 2061"/>
                <a:gd name="T95" fmla="*/ 1646 h 844"/>
                <a:gd name="T96" fmla="*/ 12046 w 2061"/>
                <a:gd name="T97" fmla="*/ 1975 h 844"/>
                <a:gd name="T98" fmla="*/ 10210 w 2061"/>
                <a:gd name="T99" fmla="*/ 2193 h 844"/>
                <a:gd name="T100" fmla="*/ 9655 w 2061"/>
                <a:gd name="T101" fmla="*/ 2032 h 844"/>
                <a:gd name="T102" fmla="*/ 11017 w 2061"/>
                <a:gd name="T103" fmla="*/ 2040 h 844"/>
                <a:gd name="T104" fmla="*/ 11831 w 2061"/>
                <a:gd name="T105" fmla="*/ 2033 h 844"/>
                <a:gd name="T106" fmla="*/ 11220 w 2061"/>
                <a:gd name="T107" fmla="*/ 1793 h 844"/>
                <a:gd name="T108" fmla="*/ 10843 w 2061"/>
                <a:gd name="T109" fmla="*/ 1396 h 844"/>
                <a:gd name="T110" fmla="*/ 10203 w 2061"/>
                <a:gd name="T111" fmla="*/ 1790 h 844"/>
                <a:gd name="T112" fmla="*/ 9557 w 2061"/>
                <a:gd name="T113" fmla="*/ 1517 h 844"/>
                <a:gd name="T114" fmla="*/ 9171 w 2061"/>
                <a:gd name="T115" fmla="*/ 1756 h 844"/>
                <a:gd name="T116" fmla="*/ 8763 w 2061"/>
                <a:gd name="T117" fmla="*/ 2011 h 844"/>
                <a:gd name="T118" fmla="*/ 6467 w 2061"/>
                <a:gd name="T119" fmla="*/ 2148 h 844"/>
                <a:gd name="T120" fmla="*/ 5953 w 2061"/>
                <a:gd name="T121" fmla="*/ 2090 h 844"/>
                <a:gd name="T122" fmla="*/ 3528 w 2061"/>
                <a:gd name="T123" fmla="*/ 2152 h 844"/>
                <a:gd name="T124" fmla="*/ 1064 w 2061"/>
                <a:gd name="T125" fmla="*/ 2366 h 8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061"/>
                <a:gd name="T190" fmla="*/ 0 h 844"/>
                <a:gd name="T191" fmla="*/ 2061 w 2061"/>
                <a:gd name="T192" fmla="*/ 844 h 8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061" h="844">
                  <a:moveTo>
                    <a:pt x="1" y="812"/>
                  </a:moveTo>
                  <a:lnTo>
                    <a:pt x="122" y="812"/>
                  </a:lnTo>
                  <a:lnTo>
                    <a:pt x="135" y="798"/>
                  </a:lnTo>
                  <a:lnTo>
                    <a:pt x="148" y="785"/>
                  </a:lnTo>
                  <a:lnTo>
                    <a:pt x="163" y="775"/>
                  </a:lnTo>
                  <a:lnTo>
                    <a:pt x="178" y="765"/>
                  </a:lnTo>
                  <a:lnTo>
                    <a:pt x="195" y="759"/>
                  </a:lnTo>
                  <a:lnTo>
                    <a:pt x="212" y="755"/>
                  </a:lnTo>
                  <a:lnTo>
                    <a:pt x="229" y="756"/>
                  </a:lnTo>
                  <a:lnTo>
                    <a:pt x="248" y="760"/>
                  </a:lnTo>
                  <a:lnTo>
                    <a:pt x="258" y="766"/>
                  </a:lnTo>
                  <a:lnTo>
                    <a:pt x="270" y="766"/>
                  </a:lnTo>
                  <a:lnTo>
                    <a:pt x="282" y="762"/>
                  </a:lnTo>
                  <a:lnTo>
                    <a:pt x="294" y="755"/>
                  </a:lnTo>
                  <a:lnTo>
                    <a:pt x="304" y="747"/>
                  </a:lnTo>
                  <a:lnTo>
                    <a:pt x="313" y="740"/>
                  </a:lnTo>
                  <a:lnTo>
                    <a:pt x="318" y="735"/>
                  </a:lnTo>
                  <a:lnTo>
                    <a:pt x="320" y="732"/>
                  </a:lnTo>
                  <a:lnTo>
                    <a:pt x="313" y="732"/>
                  </a:lnTo>
                  <a:lnTo>
                    <a:pt x="304" y="732"/>
                  </a:lnTo>
                  <a:lnTo>
                    <a:pt x="295" y="731"/>
                  </a:lnTo>
                  <a:lnTo>
                    <a:pt x="287" y="725"/>
                  </a:lnTo>
                  <a:lnTo>
                    <a:pt x="289" y="711"/>
                  </a:lnTo>
                  <a:lnTo>
                    <a:pt x="294" y="698"/>
                  </a:lnTo>
                  <a:lnTo>
                    <a:pt x="304" y="688"/>
                  </a:lnTo>
                  <a:lnTo>
                    <a:pt x="315" y="681"/>
                  </a:lnTo>
                  <a:lnTo>
                    <a:pt x="320" y="679"/>
                  </a:lnTo>
                  <a:lnTo>
                    <a:pt x="327" y="677"/>
                  </a:lnTo>
                  <a:lnTo>
                    <a:pt x="333" y="676"/>
                  </a:lnTo>
                  <a:lnTo>
                    <a:pt x="339" y="673"/>
                  </a:lnTo>
                  <a:lnTo>
                    <a:pt x="344" y="672"/>
                  </a:lnTo>
                  <a:lnTo>
                    <a:pt x="349" y="669"/>
                  </a:lnTo>
                  <a:lnTo>
                    <a:pt x="354" y="667"/>
                  </a:lnTo>
                  <a:lnTo>
                    <a:pt x="358" y="663"/>
                  </a:lnTo>
                  <a:lnTo>
                    <a:pt x="366" y="655"/>
                  </a:lnTo>
                  <a:lnTo>
                    <a:pt x="374" y="652"/>
                  </a:lnTo>
                  <a:lnTo>
                    <a:pt x="385" y="650"/>
                  </a:lnTo>
                  <a:lnTo>
                    <a:pt x="395" y="652"/>
                  </a:lnTo>
                  <a:lnTo>
                    <a:pt x="405" y="653"/>
                  </a:lnTo>
                  <a:lnTo>
                    <a:pt x="415" y="655"/>
                  </a:lnTo>
                  <a:lnTo>
                    <a:pt x="425" y="658"/>
                  </a:lnTo>
                  <a:lnTo>
                    <a:pt x="434" y="659"/>
                  </a:lnTo>
                  <a:lnTo>
                    <a:pt x="438" y="648"/>
                  </a:lnTo>
                  <a:lnTo>
                    <a:pt x="436" y="637"/>
                  </a:lnTo>
                  <a:lnTo>
                    <a:pt x="434" y="625"/>
                  </a:lnTo>
                  <a:lnTo>
                    <a:pt x="429" y="615"/>
                  </a:lnTo>
                  <a:lnTo>
                    <a:pt x="424" y="616"/>
                  </a:lnTo>
                  <a:lnTo>
                    <a:pt x="417" y="619"/>
                  </a:lnTo>
                  <a:lnTo>
                    <a:pt x="412" y="621"/>
                  </a:lnTo>
                  <a:lnTo>
                    <a:pt x="407" y="624"/>
                  </a:lnTo>
                  <a:lnTo>
                    <a:pt x="402" y="628"/>
                  </a:lnTo>
                  <a:lnTo>
                    <a:pt x="396" y="630"/>
                  </a:lnTo>
                  <a:lnTo>
                    <a:pt x="390" y="630"/>
                  </a:lnTo>
                  <a:lnTo>
                    <a:pt x="383" y="630"/>
                  </a:lnTo>
                  <a:lnTo>
                    <a:pt x="383" y="623"/>
                  </a:lnTo>
                  <a:lnTo>
                    <a:pt x="385" y="615"/>
                  </a:lnTo>
                  <a:lnTo>
                    <a:pt x="388" y="608"/>
                  </a:lnTo>
                  <a:lnTo>
                    <a:pt x="391" y="600"/>
                  </a:lnTo>
                  <a:lnTo>
                    <a:pt x="380" y="600"/>
                  </a:lnTo>
                  <a:lnTo>
                    <a:pt x="369" y="602"/>
                  </a:lnTo>
                  <a:lnTo>
                    <a:pt x="358" y="606"/>
                  </a:lnTo>
                  <a:lnTo>
                    <a:pt x="348" y="611"/>
                  </a:lnTo>
                  <a:lnTo>
                    <a:pt x="338" y="616"/>
                  </a:lnTo>
                  <a:lnTo>
                    <a:pt x="328" y="621"/>
                  </a:lnTo>
                  <a:lnTo>
                    <a:pt x="318" y="626"/>
                  </a:lnTo>
                  <a:lnTo>
                    <a:pt x="308" y="630"/>
                  </a:lnTo>
                  <a:lnTo>
                    <a:pt x="309" y="620"/>
                  </a:lnTo>
                  <a:lnTo>
                    <a:pt x="311" y="610"/>
                  </a:lnTo>
                  <a:lnTo>
                    <a:pt x="316" y="599"/>
                  </a:lnTo>
                  <a:lnTo>
                    <a:pt x="323" y="589"/>
                  </a:lnTo>
                  <a:lnTo>
                    <a:pt x="330" y="580"/>
                  </a:lnTo>
                  <a:lnTo>
                    <a:pt x="338" y="570"/>
                  </a:lnTo>
                  <a:lnTo>
                    <a:pt x="347" y="561"/>
                  </a:lnTo>
                  <a:lnTo>
                    <a:pt x="356" y="552"/>
                  </a:lnTo>
                  <a:lnTo>
                    <a:pt x="347" y="547"/>
                  </a:lnTo>
                  <a:lnTo>
                    <a:pt x="337" y="543"/>
                  </a:lnTo>
                  <a:lnTo>
                    <a:pt x="327" y="541"/>
                  </a:lnTo>
                  <a:lnTo>
                    <a:pt x="315" y="540"/>
                  </a:lnTo>
                  <a:lnTo>
                    <a:pt x="304" y="540"/>
                  </a:lnTo>
                  <a:lnTo>
                    <a:pt x="294" y="538"/>
                  </a:lnTo>
                  <a:lnTo>
                    <a:pt x="282" y="537"/>
                  </a:lnTo>
                  <a:lnTo>
                    <a:pt x="272" y="534"/>
                  </a:lnTo>
                  <a:lnTo>
                    <a:pt x="266" y="526"/>
                  </a:lnTo>
                  <a:lnTo>
                    <a:pt x="265" y="517"/>
                  </a:lnTo>
                  <a:lnTo>
                    <a:pt x="267" y="509"/>
                  </a:lnTo>
                  <a:lnTo>
                    <a:pt x="276" y="503"/>
                  </a:lnTo>
                  <a:lnTo>
                    <a:pt x="287" y="499"/>
                  </a:lnTo>
                  <a:lnTo>
                    <a:pt x="299" y="495"/>
                  </a:lnTo>
                  <a:lnTo>
                    <a:pt x="310" y="492"/>
                  </a:lnTo>
                  <a:lnTo>
                    <a:pt x="322" y="488"/>
                  </a:lnTo>
                  <a:lnTo>
                    <a:pt x="333" y="485"/>
                  </a:lnTo>
                  <a:lnTo>
                    <a:pt x="344" y="483"/>
                  </a:lnTo>
                  <a:lnTo>
                    <a:pt x="356" y="482"/>
                  </a:lnTo>
                  <a:lnTo>
                    <a:pt x="368" y="483"/>
                  </a:lnTo>
                  <a:lnTo>
                    <a:pt x="364" y="459"/>
                  </a:lnTo>
                  <a:lnTo>
                    <a:pt x="354" y="435"/>
                  </a:lnTo>
                  <a:lnTo>
                    <a:pt x="345" y="411"/>
                  </a:lnTo>
                  <a:lnTo>
                    <a:pt x="340" y="387"/>
                  </a:lnTo>
                  <a:lnTo>
                    <a:pt x="352" y="388"/>
                  </a:lnTo>
                  <a:lnTo>
                    <a:pt x="363" y="393"/>
                  </a:lnTo>
                  <a:lnTo>
                    <a:pt x="372" y="400"/>
                  </a:lnTo>
                  <a:lnTo>
                    <a:pt x="381" y="409"/>
                  </a:lnTo>
                  <a:lnTo>
                    <a:pt x="388" y="419"/>
                  </a:lnTo>
                  <a:lnTo>
                    <a:pt x="396" y="429"/>
                  </a:lnTo>
                  <a:lnTo>
                    <a:pt x="403" y="439"/>
                  </a:lnTo>
                  <a:lnTo>
                    <a:pt x="412" y="448"/>
                  </a:lnTo>
                  <a:lnTo>
                    <a:pt x="416" y="432"/>
                  </a:lnTo>
                  <a:lnTo>
                    <a:pt x="419" y="417"/>
                  </a:lnTo>
                  <a:lnTo>
                    <a:pt x="420" y="402"/>
                  </a:lnTo>
                  <a:lnTo>
                    <a:pt x="421" y="387"/>
                  </a:lnTo>
                  <a:lnTo>
                    <a:pt x="431" y="386"/>
                  </a:lnTo>
                  <a:lnTo>
                    <a:pt x="439" y="392"/>
                  </a:lnTo>
                  <a:lnTo>
                    <a:pt x="444" y="402"/>
                  </a:lnTo>
                  <a:lnTo>
                    <a:pt x="448" y="412"/>
                  </a:lnTo>
                  <a:lnTo>
                    <a:pt x="449" y="424"/>
                  </a:lnTo>
                  <a:lnTo>
                    <a:pt x="451" y="434"/>
                  </a:lnTo>
                  <a:lnTo>
                    <a:pt x="455" y="445"/>
                  </a:lnTo>
                  <a:lnTo>
                    <a:pt x="458" y="455"/>
                  </a:lnTo>
                  <a:lnTo>
                    <a:pt x="463" y="450"/>
                  </a:lnTo>
                  <a:lnTo>
                    <a:pt x="468" y="445"/>
                  </a:lnTo>
                  <a:lnTo>
                    <a:pt x="472" y="440"/>
                  </a:lnTo>
                  <a:lnTo>
                    <a:pt x="477" y="434"/>
                  </a:lnTo>
                  <a:lnTo>
                    <a:pt x="482" y="429"/>
                  </a:lnTo>
                  <a:lnTo>
                    <a:pt x="487" y="425"/>
                  </a:lnTo>
                  <a:lnTo>
                    <a:pt x="493" y="422"/>
                  </a:lnTo>
                  <a:lnTo>
                    <a:pt x="501" y="422"/>
                  </a:lnTo>
                  <a:lnTo>
                    <a:pt x="499" y="425"/>
                  </a:lnTo>
                  <a:lnTo>
                    <a:pt x="496" y="432"/>
                  </a:lnTo>
                  <a:lnTo>
                    <a:pt x="489" y="444"/>
                  </a:lnTo>
                  <a:lnTo>
                    <a:pt x="483" y="456"/>
                  </a:lnTo>
                  <a:lnTo>
                    <a:pt x="474" y="471"/>
                  </a:lnTo>
                  <a:lnTo>
                    <a:pt x="464" y="487"/>
                  </a:lnTo>
                  <a:lnTo>
                    <a:pt x="455" y="502"/>
                  </a:lnTo>
                  <a:lnTo>
                    <a:pt x="445" y="514"/>
                  </a:lnTo>
                  <a:lnTo>
                    <a:pt x="440" y="495"/>
                  </a:lnTo>
                  <a:lnTo>
                    <a:pt x="441" y="475"/>
                  </a:lnTo>
                  <a:lnTo>
                    <a:pt x="441" y="455"/>
                  </a:lnTo>
                  <a:lnTo>
                    <a:pt x="434" y="437"/>
                  </a:lnTo>
                  <a:lnTo>
                    <a:pt x="431" y="454"/>
                  </a:lnTo>
                  <a:lnTo>
                    <a:pt x="432" y="470"/>
                  </a:lnTo>
                  <a:lnTo>
                    <a:pt x="430" y="487"/>
                  </a:lnTo>
                  <a:lnTo>
                    <a:pt x="421" y="498"/>
                  </a:lnTo>
                  <a:lnTo>
                    <a:pt x="416" y="489"/>
                  </a:lnTo>
                  <a:lnTo>
                    <a:pt x="410" y="480"/>
                  </a:lnTo>
                  <a:lnTo>
                    <a:pt x="405" y="473"/>
                  </a:lnTo>
                  <a:lnTo>
                    <a:pt x="400" y="464"/>
                  </a:lnTo>
                  <a:lnTo>
                    <a:pt x="395" y="455"/>
                  </a:lnTo>
                  <a:lnTo>
                    <a:pt x="388" y="446"/>
                  </a:lnTo>
                  <a:lnTo>
                    <a:pt x="382" y="439"/>
                  </a:lnTo>
                  <a:lnTo>
                    <a:pt x="374" y="430"/>
                  </a:lnTo>
                  <a:lnTo>
                    <a:pt x="377" y="446"/>
                  </a:lnTo>
                  <a:lnTo>
                    <a:pt x="383" y="464"/>
                  </a:lnTo>
                  <a:lnTo>
                    <a:pt x="392" y="480"/>
                  </a:lnTo>
                  <a:lnTo>
                    <a:pt x="400" y="498"/>
                  </a:lnTo>
                  <a:lnTo>
                    <a:pt x="397" y="508"/>
                  </a:lnTo>
                  <a:lnTo>
                    <a:pt x="395" y="513"/>
                  </a:lnTo>
                  <a:lnTo>
                    <a:pt x="390" y="514"/>
                  </a:lnTo>
                  <a:lnTo>
                    <a:pt x="385" y="513"/>
                  </a:lnTo>
                  <a:lnTo>
                    <a:pt x="377" y="511"/>
                  </a:lnTo>
                  <a:lnTo>
                    <a:pt x="368" y="507"/>
                  </a:lnTo>
                  <a:lnTo>
                    <a:pt x="357" y="504"/>
                  </a:lnTo>
                  <a:lnTo>
                    <a:pt x="343" y="503"/>
                  </a:lnTo>
                  <a:lnTo>
                    <a:pt x="333" y="506"/>
                  </a:lnTo>
                  <a:lnTo>
                    <a:pt x="325" y="511"/>
                  </a:lnTo>
                  <a:lnTo>
                    <a:pt x="316" y="516"/>
                  </a:lnTo>
                  <a:lnTo>
                    <a:pt x="308" y="522"/>
                  </a:lnTo>
                  <a:lnTo>
                    <a:pt x="319" y="523"/>
                  </a:lnTo>
                  <a:lnTo>
                    <a:pt x="330" y="524"/>
                  </a:lnTo>
                  <a:lnTo>
                    <a:pt x="343" y="526"/>
                  </a:lnTo>
                  <a:lnTo>
                    <a:pt x="354" y="527"/>
                  </a:lnTo>
                  <a:lnTo>
                    <a:pt x="366" y="529"/>
                  </a:lnTo>
                  <a:lnTo>
                    <a:pt x="376" y="532"/>
                  </a:lnTo>
                  <a:lnTo>
                    <a:pt x="387" y="536"/>
                  </a:lnTo>
                  <a:lnTo>
                    <a:pt x="396" y="540"/>
                  </a:lnTo>
                  <a:lnTo>
                    <a:pt x="391" y="545"/>
                  </a:lnTo>
                  <a:lnTo>
                    <a:pt x="385" y="550"/>
                  </a:lnTo>
                  <a:lnTo>
                    <a:pt x="378" y="555"/>
                  </a:lnTo>
                  <a:lnTo>
                    <a:pt x="372" y="561"/>
                  </a:lnTo>
                  <a:lnTo>
                    <a:pt x="366" y="566"/>
                  </a:lnTo>
                  <a:lnTo>
                    <a:pt x="359" y="572"/>
                  </a:lnTo>
                  <a:lnTo>
                    <a:pt x="353" y="580"/>
                  </a:lnTo>
                  <a:lnTo>
                    <a:pt x="348" y="587"/>
                  </a:lnTo>
                  <a:lnTo>
                    <a:pt x="358" y="586"/>
                  </a:lnTo>
                  <a:lnTo>
                    <a:pt x="368" y="585"/>
                  </a:lnTo>
                  <a:lnTo>
                    <a:pt x="377" y="581"/>
                  </a:lnTo>
                  <a:lnTo>
                    <a:pt x="387" y="577"/>
                  </a:lnTo>
                  <a:lnTo>
                    <a:pt x="397" y="574"/>
                  </a:lnTo>
                  <a:lnTo>
                    <a:pt x="407" y="570"/>
                  </a:lnTo>
                  <a:lnTo>
                    <a:pt x="417" y="567"/>
                  </a:lnTo>
                  <a:lnTo>
                    <a:pt x="427" y="565"/>
                  </a:lnTo>
                  <a:lnTo>
                    <a:pt x="426" y="574"/>
                  </a:lnTo>
                  <a:lnTo>
                    <a:pt x="422" y="582"/>
                  </a:lnTo>
                  <a:lnTo>
                    <a:pt x="416" y="591"/>
                  </a:lnTo>
                  <a:lnTo>
                    <a:pt x="412" y="600"/>
                  </a:lnTo>
                  <a:lnTo>
                    <a:pt x="421" y="600"/>
                  </a:lnTo>
                  <a:lnTo>
                    <a:pt x="429" y="595"/>
                  </a:lnTo>
                  <a:lnTo>
                    <a:pt x="438" y="589"/>
                  </a:lnTo>
                  <a:lnTo>
                    <a:pt x="448" y="587"/>
                  </a:lnTo>
                  <a:lnTo>
                    <a:pt x="449" y="608"/>
                  </a:lnTo>
                  <a:lnTo>
                    <a:pt x="451" y="628"/>
                  </a:lnTo>
                  <a:lnTo>
                    <a:pt x="453" y="648"/>
                  </a:lnTo>
                  <a:lnTo>
                    <a:pt x="450" y="668"/>
                  </a:lnTo>
                  <a:lnTo>
                    <a:pt x="455" y="671"/>
                  </a:lnTo>
                  <a:lnTo>
                    <a:pt x="461" y="671"/>
                  </a:lnTo>
                  <a:lnTo>
                    <a:pt x="468" y="672"/>
                  </a:lnTo>
                  <a:lnTo>
                    <a:pt x="473" y="674"/>
                  </a:lnTo>
                  <a:lnTo>
                    <a:pt x="473" y="678"/>
                  </a:lnTo>
                  <a:lnTo>
                    <a:pt x="473" y="681"/>
                  </a:lnTo>
                  <a:lnTo>
                    <a:pt x="470" y="684"/>
                  </a:lnTo>
                  <a:lnTo>
                    <a:pt x="468" y="687"/>
                  </a:lnTo>
                  <a:lnTo>
                    <a:pt x="463" y="686"/>
                  </a:lnTo>
                  <a:lnTo>
                    <a:pt x="458" y="687"/>
                  </a:lnTo>
                  <a:lnTo>
                    <a:pt x="453" y="688"/>
                  </a:lnTo>
                  <a:lnTo>
                    <a:pt x="449" y="689"/>
                  </a:lnTo>
                  <a:lnTo>
                    <a:pt x="444" y="691"/>
                  </a:lnTo>
                  <a:lnTo>
                    <a:pt x="439" y="692"/>
                  </a:lnTo>
                  <a:lnTo>
                    <a:pt x="434" y="691"/>
                  </a:lnTo>
                  <a:lnTo>
                    <a:pt x="429" y="688"/>
                  </a:lnTo>
                  <a:lnTo>
                    <a:pt x="429" y="681"/>
                  </a:lnTo>
                  <a:lnTo>
                    <a:pt x="425" y="676"/>
                  </a:lnTo>
                  <a:lnTo>
                    <a:pt x="419" y="672"/>
                  </a:lnTo>
                  <a:lnTo>
                    <a:pt x="412" y="668"/>
                  </a:lnTo>
                  <a:lnTo>
                    <a:pt x="406" y="668"/>
                  </a:lnTo>
                  <a:lnTo>
                    <a:pt x="398" y="668"/>
                  </a:lnTo>
                  <a:lnTo>
                    <a:pt x="393" y="669"/>
                  </a:lnTo>
                  <a:lnTo>
                    <a:pt x="388" y="674"/>
                  </a:lnTo>
                  <a:lnTo>
                    <a:pt x="395" y="677"/>
                  </a:lnTo>
                  <a:lnTo>
                    <a:pt x="398" y="682"/>
                  </a:lnTo>
                  <a:lnTo>
                    <a:pt x="401" y="688"/>
                  </a:lnTo>
                  <a:lnTo>
                    <a:pt x="401" y="694"/>
                  </a:lnTo>
                  <a:lnTo>
                    <a:pt x="390" y="692"/>
                  </a:lnTo>
                  <a:lnTo>
                    <a:pt x="378" y="691"/>
                  </a:lnTo>
                  <a:lnTo>
                    <a:pt x="366" y="691"/>
                  </a:lnTo>
                  <a:lnTo>
                    <a:pt x="353" y="691"/>
                  </a:lnTo>
                  <a:lnTo>
                    <a:pt x="342" y="693"/>
                  </a:lnTo>
                  <a:lnTo>
                    <a:pt x="330" y="697"/>
                  </a:lnTo>
                  <a:lnTo>
                    <a:pt x="319" y="702"/>
                  </a:lnTo>
                  <a:lnTo>
                    <a:pt x="310" y="710"/>
                  </a:lnTo>
                  <a:lnTo>
                    <a:pt x="313" y="710"/>
                  </a:lnTo>
                  <a:lnTo>
                    <a:pt x="318" y="710"/>
                  </a:lnTo>
                  <a:lnTo>
                    <a:pt x="324" y="711"/>
                  </a:lnTo>
                  <a:lnTo>
                    <a:pt x="333" y="711"/>
                  </a:lnTo>
                  <a:lnTo>
                    <a:pt x="343" y="712"/>
                  </a:lnTo>
                  <a:lnTo>
                    <a:pt x="351" y="715"/>
                  </a:lnTo>
                  <a:lnTo>
                    <a:pt x="358" y="718"/>
                  </a:lnTo>
                  <a:lnTo>
                    <a:pt x="363" y="722"/>
                  </a:lnTo>
                  <a:lnTo>
                    <a:pt x="372" y="723"/>
                  </a:lnTo>
                  <a:lnTo>
                    <a:pt x="381" y="725"/>
                  </a:lnTo>
                  <a:lnTo>
                    <a:pt x="390" y="725"/>
                  </a:lnTo>
                  <a:lnTo>
                    <a:pt x="400" y="726"/>
                  </a:lnTo>
                  <a:lnTo>
                    <a:pt x="410" y="726"/>
                  </a:lnTo>
                  <a:lnTo>
                    <a:pt x="420" y="728"/>
                  </a:lnTo>
                  <a:lnTo>
                    <a:pt x="429" y="731"/>
                  </a:lnTo>
                  <a:lnTo>
                    <a:pt x="438" y="735"/>
                  </a:lnTo>
                  <a:lnTo>
                    <a:pt x="450" y="730"/>
                  </a:lnTo>
                  <a:lnTo>
                    <a:pt x="463" y="725"/>
                  </a:lnTo>
                  <a:lnTo>
                    <a:pt x="474" y="720"/>
                  </a:lnTo>
                  <a:lnTo>
                    <a:pt x="487" y="716"/>
                  </a:lnTo>
                  <a:lnTo>
                    <a:pt x="498" y="711"/>
                  </a:lnTo>
                  <a:lnTo>
                    <a:pt x="511" y="707"/>
                  </a:lnTo>
                  <a:lnTo>
                    <a:pt x="523" y="705"/>
                  </a:lnTo>
                  <a:lnTo>
                    <a:pt x="537" y="701"/>
                  </a:lnTo>
                  <a:lnTo>
                    <a:pt x="532" y="701"/>
                  </a:lnTo>
                  <a:lnTo>
                    <a:pt x="526" y="699"/>
                  </a:lnTo>
                  <a:lnTo>
                    <a:pt x="521" y="699"/>
                  </a:lnTo>
                  <a:lnTo>
                    <a:pt x="514" y="698"/>
                  </a:lnTo>
                  <a:lnTo>
                    <a:pt x="509" y="697"/>
                  </a:lnTo>
                  <a:lnTo>
                    <a:pt x="503" y="694"/>
                  </a:lnTo>
                  <a:lnTo>
                    <a:pt x="498" y="692"/>
                  </a:lnTo>
                  <a:lnTo>
                    <a:pt x="493" y="687"/>
                  </a:lnTo>
                  <a:lnTo>
                    <a:pt x="496" y="679"/>
                  </a:lnTo>
                  <a:lnTo>
                    <a:pt x="499" y="676"/>
                  </a:lnTo>
                  <a:lnTo>
                    <a:pt x="506" y="674"/>
                  </a:lnTo>
                  <a:lnTo>
                    <a:pt x="513" y="674"/>
                  </a:lnTo>
                  <a:lnTo>
                    <a:pt x="521" y="676"/>
                  </a:lnTo>
                  <a:lnTo>
                    <a:pt x="530" y="677"/>
                  </a:lnTo>
                  <a:lnTo>
                    <a:pt x="537" y="677"/>
                  </a:lnTo>
                  <a:lnTo>
                    <a:pt x="543" y="674"/>
                  </a:lnTo>
                  <a:lnTo>
                    <a:pt x="562" y="659"/>
                  </a:lnTo>
                  <a:lnTo>
                    <a:pt x="575" y="639"/>
                  </a:lnTo>
                  <a:lnTo>
                    <a:pt x="584" y="618"/>
                  </a:lnTo>
                  <a:lnTo>
                    <a:pt x="593" y="595"/>
                  </a:lnTo>
                  <a:lnTo>
                    <a:pt x="601" y="572"/>
                  </a:lnTo>
                  <a:lnTo>
                    <a:pt x="613" y="551"/>
                  </a:lnTo>
                  <a:lnTo>
                    <a:pt x="628" y="532"/>
                  </a:lnTo>
                  <a:lnTo>
                    <a:pt x="651" y="517"/>
                  </a:lnTo>
                  <a:lnTo>
                    <a:pt x="658" y="514"/>
                  </a:lnTo>
                  <a:lnTo>
                    <a:pt x="666" y="513"/>
                  </a:lnTo>
                  <a:lnTo>
                    <a:pt x="673" y="514"/>
                  </a:lnTo>
                  <a:lnTo>
                    <a:pt x="681" y="514"/>
                  </a:lnTo>
                  <a:lnTo>
                    <a:pt x="687" y="517"/>
                  </a:lnTo>
                  <a:lnTo>
                    <a:pt x="695" y="519"/>
                  </a:lnTo>
                  <a:lnTo>
                    <a:pt x="701" y="523"/>
                  </a:lnTo>
                  <a:lnTo>
                    <a:pt x="709" y="527"/>
                  </a:lnTo>
                  <a:lnTo>
                    <a:pt x="712" y="518"/>
                  </a:lnTo>
                  <a:lnTo>
                    <a:pt x="717" y="511"/>
                  </a:lnTo>
                  <a:lnTo>
                    <a:pt x="725" y="503"/>
                  </a:lnTo>
                  <a:lnTo>
                    <a:pt x="731" y="497"/>
                  </a:lnTo>
                  <a:lnTo>
                    <a:pt x="740" y="492"/>
                  </a:lnTo>
                  <a:lnTo>
                    <a:pt x="748" y="488"/>
                  </a:lnTo>
                  <a:lnTo>
                    <a:pt x="756" y="485"/>
                  </a:lnTo>
                  <a:lnTo>
                    <a:pt x="765" y="483"/>
                  </a:lnTo>
                  <a:lnTo>
                    <a:pt x="775" y="483"/>
                  </a:lnTo>
                  <a:lnTo>
                    <a:pt x="784" y="483"/>
                  </a:lnTo>
                  <a:lnTo>
                    <a:pt x="793" y="484"/>
                  </a:lnTo>
                  <a:lnTo>
                    <a:pt x="801" y="489"/>
                  </a:lnTo>
                  <a:lnTo>
                    <a:pt x="809" y="484"/>
                  </a:lnTo>
                  <a:lnTo>
                    <a:pt x="820" y="479"/>
                  </a:lnTo>
                  <a:lnTo>
                    <a:pt x="830" y="474"/>
                  </a:lnTo>
                  <a:lnTo>
                    <a:pt x="840" y="470"/>
                  </a:lnTo>
                  <a:lnTo>
                    <a:pt x="851" y="468"/>
                  </a:lnTo>
                  <a:lnTo>
                    <a:pt x="861" y="468"/>
                  </a:lnTo>
                  <a:lnTo>
                    <a:pt x="872" y="470"/>
                  </a:lnTo>
                  <a:lnTo>
                    <a:pt x="883" y="475"/>
                  </a:lnTo>
                  <a:lnTo>
                    <a:pt x="889" y="478"/>
                  </a:lnTo>
                  <a:lnTo>
                    <a:pt x="894" y="482"/>
                  </a:lnTo>
                  <a:lnTo>
                    <a:pt x="899" y="485"/>
                  </a:lnTo>
                  <a:lnTo>
                    <a:pt x="904" y="489"/>
                  </a:lnTo>
                  <a:lnTo>
                    <a:pt x="909" y="494"/>
                  </a:lnTo>
                  <a:lnTo>
                    <a:pt x="913" y="499"/>
                  </a:lnTo>
                  <a:lnTo>
                    <a:pt x="917" y="506"/>
                  </a:lnTo>
                  <a:lnTo>
                    <a:pt x="920" y="511"/>
                  </a:lnTo>
                  <a:lnTo>
                    <a:pt x="920" y="519"/>
                  </a:lnTo>
                  <a:lnTo>
                    <a:pt x="922" y="527"/>
                  </a:lnTo>
                  <a:lnTo>
                    <a:pt x="919" y="533"/>
                  </a:lnTo>
                  <a:lnTo>
                    <a:pt x="910" y="534"/>
                  </a:lnTo>
                  <a:lnTo>
                    <a:pt x="907" y="524"/>
                  </a:lnTo>
                  <a:lnTo>
                    <a:pt x="899" y="516"/>
                  </a:lnTo>
                  <a:lnTo>
                    <a:pt x="890" y="508"/>
                  </a:lnTo>
                  <a:lnTo>
                    <a:pt x="883" y="502"/>
                  </a:lnTo>
                  <a:lnTo>
                    <a:pt x="876" y="499"/>
                  </a:lnTo>
                  <a:lnTo>
                    <a:pt x="869" y="499"/>
                  </a:lnTo>
                  <a:lnTo>
                    <a:pt x="862" y="498"/>
                  </a:lnTo>
                  <a:lnTo>
                    <a:pt x="856" y="499"/>
                  </a:lnTo>
                  <a:lnTo>
                    <a:pt x="850" y="500"/>
                  </a:lnTo>
                  <a:lnTo>
                    <a:pt x="843" y="502"/>
                  </a:lnTo>
                  <a:lnTo>
                    <a:pt x="837" y="504"/>
                  </a:lnTo>
                  <a:lnTo>
                    <a:pt x="832" y="508"/>
                  </a:lnTo>
                  <a:lnTo>
                    <a:pt x="830" y="516"/>
                  </a:lnTo>
                  <a:lnTo>
                    <a:pt x="827" y="523"/>
                  </a:lnTo>
                  <a:lnTo>
                    <a:pt x="823" y="528"/>
                  </a:lnTo>
                  <a:lnTo>
                    <a:pt x="816" y="527"/>
                  </a:lnTo>
                  <a:lnTo>
                    <a:pt x="812" y="522"/>
                  </a:lnTo>
                  <a:lnTo>
                    <a:pt x="807" y="518"/>
                  </a:lnTo>
                  <a:lnTo>
                    <a:pt x="803" y="516"/>
                  </a:lnTo>
                  <a:lnTo>
                    <a:pt x="798" y="513"/>
                  </a:lnTo>
                  <a:lnTo>
                    <a:pt x="793" y="512"/>
                  </a:lnTo>
                  <a:lnTo>
                    <a:pt x="788" y="512"/>
                  </a:lnTo>
                  <a:lnTo>
                    <a:pt x="783" y="512"/>
                  </a:lnTo>
                  <a:lnTo>
                    <a:pt x="778" y="514"/>
                  </a:lnTo>
                  <a:lnTo>
                    <a:pt x="764" y="517"/>
                  </a:lnTo>
                  <a:lnTo>
                    <a:pt x="753" y="524"/>
                  </a:lnTo>
                  <a:lnTo>
                    <a:pt x="743" y="536"/>
                  </a:lnTo>
                  <a:lnTo>
                    <a:pt x="733" y="546"/>
                  </a:lnTo>
                  <a:lnTo>
                    <a:pt x="721" y="555"/>
                  </a:lnTo>
                  <a:lnTo>
                    <a:pt x="711" y="558"/>
                  </a:lnTo>
                  <a:lnTo>
                    <a:pt x="700" y="555"/>
                  </a:lnTo>
                  <a:lnTo>
                    <a:pt x="686" y="540"/>
                  </a:lnTo>
                  <a:lnTo>
                    <a:pt x="658" y="548"/>
                  </a:lnTo>
                  <a:lnTo>
                    <a:pt x="638" y="565"/>
                  </a:lnTo>
                  <a:lnTo>
                    <a:pt x="623" y="585"/>
                  </a:lnTo>
                  <a:lnTo>
                    <a:pt x="610" y="608"/>
                  </a:lnTo>
                  <a:lnTo>
                    <a:pt x="599" y="633"/>
                  </a:lnTo>
                  <a:lnTo>
                    <a:pt x="586" y="655"/>
                  </a:lnTo>
                  <a:lnTo>
                    <a:pt x="570" y="677"/>
                  </a:lnTo>
                  <a:lnTo>
                    <a:pt x="548" y="694"/>
                  </a:lnTo>
                  <a:lnTo>
                    <a:pt x="566" y="698"/>
                  </a:lnTo>
                  <a:lnTo>
                    <a:pt x="583" y="696"/>
                  </a:lnTo>
                  <a:lnTo>
                    <a:pt x="596" y="689"/>
                  </a:lnTo>
                  <a:lnTo>
                    <a:pt x="610" y="681"/>
                  </a:lnTo>
                  <a:lnTo>
                    <a:pt x="623" y="673"/>
                  </a:lnTo>
                  <a:lnTo>
                    <a:pt x="638" y="668"/>
                  </a:lnTo>
                  <a:lnTo>
                    <a:pt x="656" y="668"/>
                  </a:lnTo>
                  <a:lnTo>
                    <a:pt x="676" y="674"/>
                  </a:lnTo>
                  <a:lnTo>
                    <a:pt x="700" y="681"/>
                  </a:lnTo>
                  <a:lnTo>
                    <a:pt x="725" y="687"/>
                  </a:lnTo>
                  <a:lnTo>
                    <a:pt x="750" y="693"/>
                  </a:lnTo>
                  <a:lnTo>
                    <a:pt x="775" y="697"/>
                  </a:lnTo>
                  <a:lnTo>
                    <a:pt x="801" y="699"/>
                  </a:lnTo>
                  <a:lnTo>
                    <a:pt x="825" y="697"/>
                  </a:lnTo>
                  <a:lnTo>
                    <a:pt x="850" y="689"/>
                  </a:lnTo>
                  <a:lnTo>
                    <a:pt x="872" y="676"/>
                  </a:lnTo>
                  <a:lnTo>
                    <a:pt x="883" y="672"/>
                  </a:lnTo>
                  <a:lnTo>
                    <a:pt x="894" y="669"/>
                  </a:lnTo>
                  <a:lnTo>
                    <a:pt x="907" y="668"/>
                  </a:lnTo>
                  <a:lnTo>
                    <a:pt x="919" y="668"/>
                  </a:lnTo>
                  <a:lnTo>
                    <a:pt x="932" y="668"/>
                  </a:lnTo>
                  <a:lnTo>
                    <a:pt x="944" y="669"/>
                  </a:lnTo>
                  <a:lnTo>
                    <a:pt x="956" y="671"/>
                  </a:lnTo>
                  <a:lnTo>
                    <a:pt x="966" y="672"/>
                  </a:lnTo>
                  <a:lnTo>
                    <a:pt x="959" y="621"/>
                  </a:lnTo>
                  <a:lnTo>
                    <a:pt x="957" y="571"/>
                  </a:lnTo>
                  <a:lnTo>
                    <a:pt x="956" y="518"/>
                  </a:lnTo>
                  <a:lnTo>
                    <a:pt x="958" y="466"/>
                  </a:lnTo>
                  <a:lnTo>
                    <a:pt x="966" y="416"/>
                  </a:lnTo>
                  <a:lnTo>
                    <a:pt x="976" y="367"/>
                  </a:lnTo>
                  <a:lnTo>
                    <a:pt x="991" y="319"/>
                  </a:lnTo>
                  <a:lnTo>
                    <a:pt x="1011" y="275"/>
                  </a:lnTo>
                  <a:lnTo>
                    <a:pt x="1014" y="276"/>
                  </a:lnTo>
                  <a:lnTo>
                    <a:pt x="1019" y="278"/>
                  </a:lnTo>
                  <a:lnTo>
                    <a:pt x="1024" y="280"/>
                  </a:lnTo>
                  <a:lnTo>
                    <a:pt x="1026" y="283"/>
                  </a:lnTo>
                  <a:lnTo>
                    <a:pt x="1030" y="283"/>
                  </a:lnTo>
                  <a:lnTo>
                    <a:pt x="1033" y="275"/>
                  </a:lnTo>
                  <a:lnTo>
                    <a:pt x="1033" y="266"/>
                  </a:lnTo>
                  <a:lnTo>
                    <a:pt x="1033" y="259"/>
                  </a:lnTo>
                  <a:lnTo>
                    <a:pt x="1031" y="255"/>
                  </a:lnTo>
                  <a:lnTo>
                    <a:pt x="1017" y="250"/>
                  </a:lnTo>
                  <a:lnTo>
                    <a:pt x="1007" y="262"/>
                  </a:lnTo>
                  <a:lnTo>
                    <a:pt x="996" y="275"/>
                  </a:lnTo>
                  <a:lnTo>
                    <a:pt x="985" y="289"/>
                  </a:lnTo>
                  <a:lnTo>
                    <a:pt x="973" y="301"/>
                  </a:lnTo>
                  <a:lnTo>
                    <a:pt x="965" y="317"/>
                  </a:lnTo>
                  <a:lnTo>
                    <a:pt x="956" y="330"/>
                  </a:lnTo>
                  <a:lnTo>
                    <a:pt x="951" y="346"/>
                  </a:lnTo>
                  <a:lnTo>
                    <a:pt x="948" y="362"/>
                  </a:lnTo>
                  <a:lnTo>
                    <a:pt x="938" y="364"/>
                  </a:lnTo>
                  <a:lnTo>
                    <a:pt x="930" y="369"/>
                  </a:lnTo>
                  <a:lnTo>
                    <a:pt x="924" y="377"/>
                  </a:lnTo>
                  <a:lnTo>
                    <a:pt x="918" y="387"/>
                  </a:lnTo>
                  <a:lnTo>
                    <a:pt x="913" y="396"/>
                  </a:lnTo>
                  <a:lnTo>
                    <a:pt x="907" y="406"/>
                  </a:lnTo>
                  <a:lnTo>
                    <a:pt x="899" y="414"/>
                  </a:lnTo>
                  <a:lnTo>
                    <a:pt x="890" y="420"/>
                  </a:lnTo>
                  <a:lnTo>
                    <a:pt x="886" y="411"/>
                  </a:lnTo>
                  <a:lnTo>
                    <a:pt x="883" y="402"/>
                  </a:lnTo>
                  <a:lnTo>
                    <a:pt x="883" y="392"/>
                  </a:lnTo>
                  <a:lnTo>
                    <a:pt x="885" y="383"/>
                  </a:lnTo>
                  <a:lnTo>
                    <a:pt x="878" y="385"/>
                  </a:lnTo>
                  <a:lnTo>
                    <a:pt x="871" y="388"/>
                  </a:lnTo>
                  <a:lnTo>
                    <a:pt x="864" y="393"/>
                  </a:lnTo>
                  <a:lnTo>
                    <a:pt x="857" y="400"/>
                  </a:lnTo>
                  <a:lnTo>
                    <a:pt x="851" y="406"/>
                  </a:lnTo>
                  <a:lnTo>
                    <a:pt x="843" y="411"/>
                  </a:lnTo>
                  <a:lnTo>
                    <a:pt x="836" y="415"/>
                  </a:lnTo>
                  <a:lnTo>
                    <a:pt x="828" y="417"/>
                  </a:lnTo>
                  <a:lnTo>
                    <a:pt x="832" y="400"/>
                  </a:lnTo>
                  <a:lnTo>
                    <a:pt x="838" y="383"/>
                  </a:lnTo>
                  <a:lnTo>
                    <a:pt x="849" y="368"/>
                  </a:lnTo>
                  <a:lnTo>
                    <a:pt x="860" y="353"/>
                  </a:lnTo>
                  <a:lnTo>
                    <a:pt x="872" y="339"/>
                  </a:lnTo>
                  <a:lnTo>
                    <a:pt x="886" y="325"/>
                  </a:lnTo>
                  <a:lnTo>
                    <a:pt x="901" y="313"/>
                  </a:lnTo>
                  <a:lnTo>
                    <a:pt x="915" y="300"/>
                  </a:lnTo>
                  <a:lnTo>
                    <a:pt x="924" y="294"/>
                  </a:lnTo>
                  <a:lnTo>
                    <a:pt x="934" y="286"/>
                  </a:lnTo>
                  <a:lnTo>
                    <a:pt x="943" y="280"/>
                  </a:lnTo>
                  <a:lnTo>
                    <a:pt x="953" y="274"/>
                  </a:lnTo>
                  <a:lnTo>
                    <a:pt x="962" y="267"/>
                  </a:lnTo>
                  <a:lnTo>
                    <a:pt x="972" y="261"/>
                  </a:lnTo>
                  <a:lnTo>
                    <a:pt x="981" y="255"/>
                  </a:lnTo>
                  <a:lnTo>
                    <a:pt x="991" y="250"/>
                  </a:lnTo>
                  <a:lnTo>
                    <a:pt x="978" y="250"/>
                  </a:lnTo>
                  <a:lnTo>
                    <a:pt x="967" y="251"/>
                  </a:lnTo>
                  <a:lnTo>
                    <a:pt x="954" y="254"/>
                  </a:lnTo>
                  <a:lnTo>
                    <a:pt x="942" y="256"/>
                  </a:lnTo>
                  <a:lnTo>
                    <a:pt x="930" y="261"/>
                  </a:lnTo>
                  <a:lnTo>
                    <a:pt x="918" y="265"/>
                  </a:lnTo>
                  <a:lnTo>
                    <a:pt x="907" y="270"/>
                  </a:lnTo>
                  <a:lnTo>
                    <a:pt x="895" y="275"/>
                  </a:lnTo>
                  <a:lnTo>
                    <a:pt x="899" y="279"/>
                  </a:lnTo>
                  <a:lnTo>
                    <a:pt x="903" y="284"/>
                  </a:lnTo>
                  <a:lnTo>
                    <a:pt x="905" y="291"/>
                  </a:lnTo>
                  <a:lnTo>
                    <a:pt x="903" y="298"/>
                  </a:lnTo>
                  <a:lnTo>
                    <a:pt x="890" y="304"/>
                  </a:lnTo>
                  <a:lnTo>
                    <a:pt x="876" y="314"/>
                  </a:lnTo>
                  <a:lnTo>
                    <a:pt x="861" y="325"/>
                  </a:lnTo>
                  <a:lnTo>
                    <a:pt x="849" y="337"/>
                  </a:lnTo>
                  <a:lnTo>
                    <a:pt x="836" y="349"/>
                  </a:lnTo>
                  <a:lnTo>
                    <a:pt x="826" y="359"/>
                  </a:lnTo>
                  <a:lnTo>
                    <a:pt x="817" y="366"/>
                  </a:lnTo>
                  <a:lnTo>
                    <a:pt x="813" y="369"/>
                  </a:lnTo>
                  <a:lnTo>
                    <a:pt x="808" y="362"/>
                  </a:lnTo>
                  <a:lnTo>
                    <a:pt x="811" y="356"/>
                  </a:lnTo>
                  <a:lnTo>
                    <a:pt x="816" y="348"/>
                  </a:lnTo>
                  <a:lnTo>
                    <a:pt x="820" y="342"/>
                  </a:lnTo>
                  <a:lnTo>
                    <a:pt x="826" y="335"/>
                  </a:lnTo>
                  <a:lnTo>
                    <a:pt x="832" y="329"/>
                  </a:lnTo>
                  <a:lnTo>
                    <a:pt x="838" y="322"/>
                  </a:lnTo>
                  <a:lnTo>
                    <a:pt x="845" y="315"/>
                  </a:lnTo>
                  <a:lnTo>
                    <a:pt x="851" y="308"/>
                  </a:lnTo>
                  <a:lnTo>
                    <a:pt x="859" y="301"/>
                  </a:lnTo>
                  <a:lnTo>
                    <a:pt x="866" y="296"/>
                  </a:lnTo>
                  <a:lnTo>
                    <a:pt x="874" y="293"/>
                  </a:lnTo>
                  <a:lnTo>
                    <a:pt x="869" y="291"/>
                  </a:lnTo>
                  <a:lnTo>
                    <a:pt x="866" y="288"/>
                  </a:lnTo>
                  <a:lnTo>
                    <a:pt x="864" y="283"/>
                  </a:lnTo>
                  <a:lnTo>
                    <a:pt x="865" y="278"/>
                  </a:lnTo>
                  <a:lnTo>
                    <a:pt x="880" y="266"/>
                  </a:lnTo>
                  <a:lnTo>
                    <a:pt x="895" y="259"/>
                  </a:lnTo>
                  <a:lnTo>
                    <a:pt x="912" y="251"/>
                  </a:lnTo>
                  <a:lnTo>
                    <a:pt x="929" y="246"/>
                  </a:lnTo>
                  <a:lnTo>
                    <a:pt x="947" y="242"/>
                  </a:lnTo>
                  <a:lnTo>
                    <a:pt x="965" y="241"/>
                  </a:lnTo>
                  <a:lnTo>
                    <a:pt x="983" y="240"/>
                  </a:lnTo>
                  <a:lnTo>
                    <a:pt x="1001" y="240"/>
                  </a:lnTo>
                  <a:lnTo>
                    <a:pt x="996" y="203"/>
                  </a:lnTo>
                  <a:lnTo>
                    <a:pt x="994" y="167"/>
                  </a:lnTo>
                  <a:lnTo>
                    <a:pt x="996" y="129"/>
                  </a:lnTo>
                  <a:lnTo>
                    <a:pt x="1001" y="91"/>
                  </a:lnTo>
                  <a:lnTo>
                    <a:pt x="1005" y="96"/>
                  </a:lnTo>
                  <a:lnTo>
                    <a:pt x="1011" y="110"/>
                  </a:lnTo>
                  <a:lnTo>
                    <a:pt x="1016" y="125"/>
                  </a:lnTo>
                  <a:lnTo>
                    <a:pt x="1019" y="133"/>
                  </a:lnTo>
                  <a:lnTo>
                    <a:pt x="1038" y="77"/>
                  </a:lnTo>
                  <a:lnTo>
                    <a:pt x="1030" y="68"/>
                  </a:lnTo>
                  <a:lnTo>
                    <a:pt x="1031" y="58"/>
                  </a:lnTo>
                  <a:lnTo>
                    <a:pt x="1034" y="50"/>
                  </a:lnTo>
                  <a:lnTo>
                    <a:pt x="1035" y="41"/>
                  </a:lnTo>
                  <a:lnTo>
                    <a:pt x="1017" y="58"/>
                  </a:lnTo>
                  <a:lnTo>
                    <a:pt x="1016" y="47"/>
                  </a:lnTo>
                  <a:lnTo>
                    <a:pt x="1021" y="38"/>
                  </a:lnTo>
                  <a:lnTo>
                    <a:pt x="1031" y="31"/>
                  </a:lnTo>
                  <a:lnTo>
                    <a:pt x="1043" y="24"/>
                  </a:lnTo>
                  <a:lnTo>
                    <a:pt x="1050" y="23"/>
                  </a:lnTo>
                  <a:lnTo>
                    <a:pt x="1057" y="18"/>
                  </a:lnTo>
                  <a:lnTo>
                    <a:pt x="1063" y="15"/>
                  </a:lnTo>
                  <a:lnTo>
                    <a:pt x="1070" y="21"/>
                  </a:lnTo>
                  <a:lnTo>
                    <a:pt x="1064" y="28"/>
                  </a:lnTo>
                  <a:lnTo>
                    <a:pt x="1059" y="37"/>
                  </a:lnTo>
                  <a:lnTo>
                    <a:pt x="1054" y="44"/>
                  </a:lnTo>
                  <a:lnTo>
                    <a:pt x="1050" y="53"/>
                  </a:lnTo>
                  <a:lnTo>
                    <a:pt x="1052" y="56"/>
                  </a:lnTo>
                  <a:lnTo>
                    <a:pt x="1055" y="57"/>
                  </a:lnTo>
                  <a:lnTo>
                    <a:pt x="1059" y="57"/>
                  </a:lnTo>
                  <a:lnTo>
                    <a:pt x="1063" y="57"/>
                  </a:lnTo>
                  <a:lnTo>
                    <a:pt x="1062" y="70"/>
                  </a:lnTo>
                  <a:lnTo>
                    <a:pt x="1055" y="82"/>
                  </a:lnTo>
                  <a:lnTo>
                    <a:pt x="1048" y="94"/>
                  </a:lnTo>
                  <a:lnTo>
                    <a:pt x="1043" y="107"/>
                  </a:lnTo>
                  <a:lnTo>
                    <a:pt x="1039" y="126"/>
                  </a:lnTo>
                  <a:lnTo>
                    <a:pt x="1034" y="145"/>
                  </a:lnTo>
                  <a:lnTo>
                    <a:pt x="1029" y="163"/>
                  </a:lnTo>
                  <a:lnTo>
                    <a:pt x="1031" y="183"/>
                  </a:lnTo>
                  <a:lnTo>
                    <a:pt x="1040" y="170"/>
                  </a:lnTo>
                  <a:lnTo>
                    <a:pt x="1050" y="158"/>
                  </a:lnTo>
                  <a:lnTo>
                    <a:pt x="1059" y="144"/>
                  </a:lnTo>
                  <a:lnTo>
                    <a:pt x="1069" y="131"/>
                  </a:lnTo>
                  <a:lnTo>
                    <a:pt x="1081" y="120"/>
                  </a:lnTo>
                  <a:lnTo>
                    <a:pt x="1092" y="110"/>
                  </a:lnTo>
                  <a:lnTo>
                    <a:pt x="1104" y="102"/>
                  </a:lnTo>
                  <a:lnTo>
                    <a:pt x="1118" y="99"/>
                  </a:lnTo>
                  <a:lnTo>
                    <a:pt x="1131" y="104"/>
                  </a:lnTo>
                  <a:lnTo>
                    <a:pt x="1144" y="95"/>
                  </a:lnTo>
                  <a:lnTo>
                    <a:pt x="1156" y="86"/>
                  </a:lnTo>
                  <a:lnTo>
                    <a:pt x="1170" y="78"/>
                  </a:lnTo>
                  <a:lnTo>
                    <a:pt x="1183" y="72"/>
                  </a:lnTo>
                  <a:lnTo>
                    <a:pt x="1197" y="67"/>
                  </a:lnTo>
                  <a:lnTo>
                    <a:pt x="1212" y="63"/>
                  </a:lnTo>
                  <a:lnTo>
                    <a:pt x="1226" y="62"/>
                  </a:lnTo>
                  <a:lnTo>
                    <a:pt x="1241" y="62"/>
                  </a:lnTo>
                  <a:lnTo>
                    <a:pt x="1222" y="72"/>
                  </a:lnTo>
                  <a:lnTo>
                    <a:pt x="1203" y="82"/>
                  </a:lnTo>
                  <a:lnTo>
                    <a:pt x="1185" y="91"/>
                  </a:lnTo>
                  <a:lnTo>
                    <a:pt x="1169" y="100"/>
                  </a:lnTo>
                  <a:lnTo>
                    <a:pt x="1154" y="110"/>
                  </a:lnTo>
                  <a:lnTo>
                    <a:pt x="1139" y="119"/>
                  </a:lnTo>
                  <a:lnTo>
                    <a:pt x="1126" y="129"/>
                  </a:lnTo>
                  <a:lnTo>
                    <a:pt x="1113" y="140"/>
                  </a:lnTo>
                  <a:lnTo>
                    <a:pt x="1110" y="136"/>
                  </a:lnTo>
                  <a:lnTo>
                    <a:pt x="1108" y="131"/>
                  </a:lnTo>
                  <a:lnTo>
                    <a:pt x="1108" y="126"/>
                  </a:lnTo>
                  <a:lnTo>
                    <a:pt x="1106" y="123"/>
                  </a:lnTo>
                  <a:lnTo>
                    <a:pt x="1094" y="134"/>
                  </a:lnTo>
                  <a:lnTo>
                    <a:pt x="1083" y="145"/>
                  </a:lnTo>
                  <a:lnTo>
                    <a:pt x="1072" y="157"/>
                  </a:lnTo>
                  <a:lnTo>
                    <a:pt x="1060" y="169"/>
                  </a:lnTo>
                  <a:lnTo>
                    <a:pt x="1050" y="182"/>
                  </a:lnTo>
                  <a:lnTo>
                    <a:pt x="1041" y="194"/>
                  </a:lnTo>
                  <a:lnTo>
                    <a:pt x="1034" y="208"/>
                  </a:lnTo>
                  <a:lnTo>
                    <a:pt x="1026" y="222"/>
                  </a:lnTo>
                  <a:lnTo>
                    <a:pt x="1031" y="227"/>
                  </a:lnTo>
                  <a:lnTo>
                    <a:pt x="1041" y="216"/>
                  </a:lnTo>
                  <a:lnTo>
                    <a:pt x="1053" y="204"/>
                  </a:lnTo>
                  <a:lnTo>
                    <a:pt x="1064" y="194"/>
                  </a:lnTo>
                  <a:lnTo>
                    <a:pt x="1077" y="186"/>
                  </a:lnTo>
                  <a:lnTo>
                    <a:pt x="1088" y="178"/>
                  </a:lnTo>
                  <a:lnTo>
                    <a:pt x="1101" y="172"/>
                  </a:lnTo>
                  <a:lnTo>
                    <a:pt x="1115" y="167"/>
                  </a:lnTo>
                  <a:lnTo>
                    <a:pt x="1128" y="163"/>
                  </a:lnTo>
                  <a:lnTo>
                    <a:pt x="1131" y="174"/>
                  </a:lnTo>
                  <a:lnTo>
                    <a:pt x="1136" y="179"/>
                  </a:lnTo>
                  <a:lnTo>
                    <a:pt x="1144" y="181"/>
                  </a:lnTo>
                  <a:lnTo>
                    <a:pt x="1152" y="178"/>
                  </a:lnTo>
                  <a:lnTo>
                    <a:pt x="1162" y="175"/>
                  </a:lnTo>
                  <a:lnTo>
                    <a:pt x="1174" y="172"/>
                  </a:lnTo>
                  <a:lnTo>
                    <a:pt x="1183" y="170"/>
                  </a:lnTo>
                  <a:lnTo>
                    <a:pt x="1191" y="170"/>
                  </a:lnTo>
                  <a:lnTo>
                    <a:pt x="1191" y="178"/>
                  </a:lnTo>
                  <a:lnTo>
                    <a:pt x="1207" y="178"/>
                  </a:lnTo>
                  <a:lnTo>
                    <a:pt x="1222" y="179"/>
                  </a:lnTo>
                  <a:lnTo>
                    <a:pt x="1236" y="182"/>
                  </a:lnTo>
                  <a:lnTo>
                    <a:pt x="1251" y="184"/>
                  </a:lnTo>
                  <a:lnTo>
                    <a:pt x="1265" y="187"/>
                  </a:lnTo>
                  <a:lnTo>
                    <a:pt x="1277" y="192"/>
                  </a:lnTo>
                  <a:lnTo>
                    <a:pt x="1290" y="198"/>
                  </a:lnTo>
                  <a:lnTo>
                    <a:pt x="1302" y="206"/>
                  </a:lnTo>
                  <a:lnTo>
                    <a:pt x="1302" y="209"/>
                  </a:lnTo>
                  <a:lnTo>
                    <a:pt x="1301" y="212"/>
                  </a:lnTo>
                  <a:lnTo>
                    <a:pt x="1299" y="215"/>
                  </a:lnTo>
                  <a:lnTo>
                    <a:pt x="1296" y="217"/>
                  </a:lnTo>
                  <a:lnTo>
                    <a:pt x="1304" y="225"/>
                  </a:lnTo>
                  <a:lnTo>
                    <a:pt x="1315" y="228"/>
                  </a:lnTo>
                  <a:lnTo>
                    <a:pt x="1324" y="232"/>
                  </a:lnTo>
                  <a:lnTo>
                    <a:pt x="1328" y="240"/>
                  </a:lnTo>
                  <a:lnTo>
                    <a:pt x="1315" y="238"/>
                  </a:lnTo>
                  <a:lnTo>
                    <a:pt x="1302" y="236"/>
                  </a:lnTo>
                  <a:lnTo>
                    <a:pt x="1290" y="233"/>
                  </a:lnTo>
                  <a:lnTo>
                    <a:pt x="1277" y="231"/>
                  </a:lnTo>
                  <a:lnTo>
                    <a:pt x="1263" y="230"/>
                  </a:lnTo>
                  <a:lnTo>
                    <a:pt x="1251" y="228"/>
                  </a:lnTo>
                  <a:lnTo>
                    <a:pt x="1238" y="228"/>
                  </a:lnTo>
                  <a:lnTo>
                    <a:pt x="1226" y="231"/>
                  </a:lnTo>
                  <a:lnTo>
                    <a:pt x="1220" y="227"/>
                  </a:lnTo>
                  <a:lnTo>
                    <a:pt x="1214" y="226"/>
                  </a:lnTo>
                  <a:lnTo>
                    <a:pt x="1208" y="227"/>
                  </a:lnTo>
                  <a:lnTo>
                    <a:pt x="1203" y="230"/>
                  </a:lnTo>
                  <a:lnTo>
                    <a:pt x="1200" y="240"/>
                  </a:lnTo>
                  <a:lnTo>
                    <a:pt x="1199" y="251"/>
                  </a:lnTo>
                  <a:lnTo>
                    <a:pt x="1195" y="259"/>
                  </a:lnTo>
                  <a:lnTo>
                    <a:pt x="1184" y="256"/>
                  </a:lnTo>
                  <a:lnTo>
                    <a:pt x="1179" y="251"/>
                  </a:lnTo>
                  <a:lnTo>
                    <a:pt x="1173" y="247"/>
                  </a:lnTo>
                  <a:lnTo>
                    <a:pt x="1166" y="243"/>
                  </a:lnTo>
                  <a:lnTo>
                    <a:pt x="1161" y="240"/>
                  </a:lnTo>
                  <a:lnTo>
                    <a:pt x="1155" y="236"/>
                  </a:lnTo>
                  <a:lnTo>
                    <a:pt x="1149" y="232"/>
                  </a:lnTo>
                  <a:lnTo>
                    <a:pt x="1142" y="228"/>
                  </a:lnTo>
                  <a:lnTo>
                    <a:pt x="1137" y="223"/>
                  </a:lnTo>
                  <a:lnTo>
                    <a:pt x="1145" y="221"/>
                  </a:lnTo>
                  <a:lnTo>
                    <a:pt x="1154" y="223"/>
                  </a:lnTo>
                  <a:lnTo>
                    <a:pt x="1161" y="227"/>
                  </a:lnTo>
                  <a:lnTo>
                    <a:pt x="1169" y="232"/>
                  </a:lnTo>
                  <a:lnTo>
                    <a:pt x="1176" y="235"/>
                  </a:lnTo>
                  <a:lnTo>
                    <a:pt x="1183" y="236"/>
                  </a:lnTo>
                  <a:lnTo>
                    <a:pt x="1186" y="232"/>
                  </a:lnTo>
                  <a:lnTo>
                    <a:pt x="1190" y="222"/>
                  </a:lnTo>
                  <a:lnTo>
                    <a:pt x="1200" y="216"/>
                  </a:lnTo>
                  <a:lnTo>
                    <a:pt x="1212" y="213"/>
                  </a:lnTo>
                  <a:lnTo>
                    <a:pt x="1223" y="212"/>
                  </a:lnTo>
                  <a:lnTo>
                    <a:pt x="1234" y="212"/>
                  </a:lnTo>
                  <a:lnTo>
                    <a:pt x="1246" y="213"/>
                  </a:lnTo>
                  <a:lnTo>
                    <a:pt x="1258" y="215"/>
                  </a:lnTo>
                  <a:lnTo>
                    <a:pt x="1270" y="213"/>
                  </a:lnTo>
                  <a:lnTo>
                    <a:pt x="1281" y="211"/>
                  </a:lnTo>
                  <a:lnTo>
                    <a:pt x="1272" y="208"/>
                  </a:lnTo>
                  <a:lnTo>
                    <a:pt x="1263" y="206"/>
                  </a:lnTo>
                  <a:lnTo>
                    <a:pt x="1255" y="203"/>
                  </a:lnTo>
                  <a:lnTo>
                    <a:pt x="1246" y="201"/>
                  </a:lnTo>
                  <a:lnTo>
                    <a:pt x="1237" y="199"/>
                  </a:lnTo>
                  <a:lnTo>
                    <a:pt x="1228" y="197"/>
                  </a:lnTo>
                  <a:lnTo>
                    <a:pt x="1219" y="196"/>
                  </a:lnTo>
                  <a:lnTo>
                    <a:pt x="1210" y="193"/>
                  </a:lnTo>
                  <a:lnTo>
                    <a:pt x="1204" y="194"/>
                  </a:lnTo>
                  <a:lnTo>
                    <a:pt x="1198" y="197"/>
                  </a:lnTo>
                  <a:lnTo>
                    <a:pt x="1190" y="199"/>
                  </a:lnTo>
                  <a:lnTo>
                    <a:pt x="1183" y="201"/>
                  </a:lnTo>
                  <a:lnTo>
                    <a:pt x="1176" y="202"/>
                  </a:lnTo>
                  <a:lnTo>
                    <a:pt x="1169" y="201"/>
                  </a:lnTo>
                  <a:lnTo>
                    <a:pt x="1162" y="198"/>
                  </a:lnTo>
                  <a:lnTo>
                    <a:pt x="1157" y="193"/>
                  </a:lnTo>
                  <a:lnTo>
                    <a:pt x="1149" y="196"/>
                  </a:lnTo>
                  <a:lnTo>
                    <a:pt x="1141" y="199"/>
                  </a:lnTo>
                  <a:lnTo>
                    <a:pt x="1132" y="202"/>
                  </a:lnTo>
                  <a:lnTo>
                    <a:pt x="1125" y="203"/>
                  </a:lnTo>
                  <a:lnTo>
                    <a:pt x="1118" y="189"/>
                  </a:lnTo>
                  <a:lnTo>
                    <a:pt x="1108" y="192"/>
                  </a:lnTo>
                  <a:lnTo>
                    <a:pt x="1098" y="197"/>
                  </a:lnTo>
                  <a:lnTo>
                    <a:pt x="1088" y="201"/>
                  </a:lnTo>
                  <a:lnTo>
                    <a:pt x="1078" y="207"/>
                  </a:lnTo>
                  <a:lnTo>
                    <a:pt x="1069" y="213"/>
                  </a:lnTo>
                  <a:lnTo>
                    <a:pt x="1060" y="221"/>
                  </a:lnTo>
                  <a:lnTo>
                    <a:pt x="1052" y="228"/>
                  </a:lnTo>
                  <a:lnTo>
                    <a:pt x="1044" y="237"/>
                  </a:lnTo>
                  <a:lnTo>
                    <a:pt x="1052" y="243"/>
                  </a:lnTo>
                  <a:lnTo>
                    <a:pt x="1060" y="246"/>
                  </a:lnTo>
                  <a:lnTo>
                    <a:pt x="1069" y="249"/>
                  </a:lnTo>
                  <a:lnTo>
                    <a:pt x="1078" y="252"/>
                  </a:lnTo>
                  <a:lnTo>
                    <a:pt x="1118" y="285"/>
                  </a:lnTo>
                  <a:lnTo>
                    <a:pt x="1137" y="260"/>
                  </a:lnTo>
                  <a:lnTo>
                    <a:pt x="1128" y="255"/>
                  </a:lnTo>
                  <a:lnTo>
                    <a:pt x="1120" y="250"/>
                  </a:lnTo>
                  <a:lnTo>
                    <a:pt x="1110" y="246"/>
                  </a:lnTo>
                  <a:lnTo>
                    <a:pt x="1101" y="242"/>
                  </a:lnTo>
                  <a:lnTo>
                    <a:pt x="1091" y="240"/>
                  </a:lnTo>
                  <a:lnTo>
                    <a:pt x="1081" y="238"/>
                  </a:lnTo>
                  <a:lnTo>
                    <a:pt x="1072" y="236"/>
                  </a:lnTo>
                  <a:lnTo>
                    <a:pt x="1063" y="235"/>
                  </a:lnTo>
                  <a:lnTo>
                    <a:pt x="1063" y="227"/>
                  </a:lnTo>
                  <a:lnTo>
                    <a:pt x="1075" y="226"/>
                  </a:lnTo>
                  <a:lnTo>
                    <a:pt x="1087" y="226"/>
                  </a:lnTo>
                  <a:lnTo>
                    <a:pt x="1099" y="227"/>
                  </a:lnTo>
                  <a:lnTo>
                    <a:pt x="1111" y="231"/>
                  </a:lnTo>
                  <a:lnTo>
                    <a:pt x="1122" y="235"/>
                  </a:lnTo>
                  <a:lnTo>
                    <a:pt x="1132" y="241"/>
                  </a:lnTo>
                  <a:lnTo>
                    <a:pt x="1142" y="247"/>
                  </a:lnTo>
                  <a:lnTo>
                    <a:pt x="1151" y="255"/>
                  </a:lnTo>
                  <a:lnTo>
                    <a:pt x="1139" y="283"/>
                  </a:lnTo>
                  <a:lnTo>
                    <a:pt x="1149" y="286"/>
                  </a:lnTo>
                  <a:lnTo>
                    <a:pt x="1159" y="291"/>
                  </a:lnTo>
                  <a:lnTo>
                    <a:pt x="1168" y="298"/>
                  </a:lnTo>
                  <a:lnTo>
                    <a:pt x="1175" y="305"/>
                  </a:lnTo>
                  <a:lnTo>
                    <a:pt x="1175" y="310"/>
                  </a:lnTo>
                  <a:lnTo>
                    <a:pt x="1173" y="315"/>
                  </a:lnTo>
                  <a:lnTo>
                    <a:pt x="1169" y="319"/>
                  </a:lnTo>
                  <a:lnTo>
                    <a:pt x="1166" y="323"/>
                  </a:lnTo>
                  <a:lnTo>
                    <a:pt x="1175" y="329"/>
                  </a:lnTo>
                  <a:lnTo>
                    <a:pt x="1184" y="335"/>
                  </a:lnTo>
                  <a:lnTo>
                    <a:pt x="1193" y="344"/>
                  </a:lnTo>
                  <a:lnTo>
                    <a:pt x="1200" y="352"/>
                  </a:lnTo>
                  <a:lnTo>
                    <a:pt x="1207" y="362"/>
                  </a:lnTo>
                  <a:lnTo>
                    <a:pt x="1212" y="371"/>
                  </a:lnTo>
                  <a:lnTo>
                    <a:pt x="1215" y="382"/>
                  </a:lnTo>
                  <a:lnTo>
                    <a:pt x="1217" y="392"/>
                  </a:lnTo>
                  <a:lnTo>
                    <a:pt x="1214" y="395"/>
                  </a:lnTo>
                  <a:lnTo>
                    <a:pt x="1212" y="396"/>
                  </a:lnTo>
                  <a:lnTo>
                    <a:pt x="1208" y="396"/>
                  </a:lnTo>
                  <a:lnTo>
                    <a:pt x="1204" y="396"/>
                  </a:lnTo>
                  <a:lnTo>
                    <a:pt x="1202" y="385"/>
                  </a:lnTo>
                  <a:lnTo>
                    <a:pt x="1197" y="375"/>
                  </a:lnTo>
                  <a:lnTo>
                    <a:pt x="1189" y="364"/>
                  </a:lnTo>
                  <a:lnTo>
                    <a:pt x="1181" y="357"/>
                  </a:lnTo>
                  <a:lnTo>
                    <a:pt x="1173" y="348"/>
                  </a:lnTo>
                  <a:lnTo>
                    <a:pt x="1164" y="340"/>
                  </a:lnTo>
                  <a:lnTo>
                    <a:pt x="1154" y="332"/>
                  </a:lnTo>
                  <a:lnTo>
                    <a:pt x="1146" y="323"/>
                  </a:lnTo>
                  <a:lnTo>
                    <a:pt x="1149" y="319"/>
                  </a:lnTo>
                  <a:lnTo>
                    <a:pt x="1151" y="317"/>
                  </a:lnTo>
                  <a:lnTo>
                    <a:pt x="1154" y="314"/>
                  </a:lnTo>
                  <a:lnTo>
                    <a:pt x="1157" y="310"/>
                  </a:lnTo>
                  <a:lnTo>
                    <a:pt x="1152" y="305"/>
                  </a:lnTo>
                  <a:lnTo>
                    <a:pt x="1149" y="301"/>
                  </a:lnTo>
                  <a:lnTo>
                    <a:pt x="1144" y="299"/>
                  </a:lnTo>
                  <a:lnTo>
                    <a:pt x="1137" y="300"/>
                  </a:lnTo>
                  <a:lnTo>
                    <a:pt x="1133" y="304"/>
                  </a:lnTo>
                  <a:lnTo>
                    <a:pt x="1131" y="310"/>
                  </a:lnTo>
                  <a:lnTo>
                    <a:pt x="1127" y="314"/>
                  </a:lnTo>
                  <a:lnTo>
                    <a:pt x="1121" y="313"/>
                  </a:lnTo>
                  <a:lnTo>
                    <a:pt x="1115" y="305"/>
                  </a:lnTo>
                  <a:lnTo>
                    <a:pt x="1108" y="299"/>
                  </a:lnTo>
                  <a:lnTo>
                    <a:pt x="1101" y="293"/>
                  </a:lnTo>
                  <a:lnTo>
                    <a:pt x="1094" y="285"/>
                  </a:lnTo>
                  <a:lnTo>
                    <a:pt x="1087" y="280"/>
                  </a:lnTo>
                  <a:lnTo>
                    <a:pt x="1081" y="274"/>
                  </a:lnTo>
                  <a:lnTo>
                    <a:pt x="1073" y="267"/>
                  </a:lnTo>
                  <a:lnTo>
                    <a:pt x="1064" y="262"/>
                  </a:lnTo>
                  <a:lnTo>
                    <a:pt x="1064" y="274"/>
                  </a:lnTo>
                  <a:lnTo>
                    <a:pt x="1067" y="286"/>
                  </a:lnTo>
                  <a:lnTo>
                    <a:pt x="1072" y="299"/>
                  </a:lnTo>
                  <a:lnTo>
                    <a:pt x="1075" y="310"/>
                  </a:lnTo>
                  <a:lnTo>
                    <a:pt x="1082" y="305"/>
                  </a:lnTo>
                  <a:lnTo>
                    <a:pt x="1088" y="308"/>
                  </a:lnTo>
                  <a:lnTo>
                    <a:pt x="1094" y="314"/>
                  </a:lnTo>
                  <a:lnTo>
                    <a:pt x="1098" y="320"/>
                  </a:lnTo>
                  <a:lnTo>
                    <a:pt x="1111" y="354"/>
                  </a:lnTo>
                  <a:lnTo>
                    <a:pt x="1121" y="352"/>
                  </a:lnTo>
                  <a:lnTo>
                    <a:pt x="1131" y="353"/>
                  </a:lnTo>
                  <a:lnTo>
                    <a:pt x="1141" y="357"/>
                  </a:lnTo>
                  <a:lnTo>
                    <a:pt x="1151" y="363"/>
                  </a:lnTo>
                  <a:lnTo>
                    <a:pt x="1161" y="371"/>
                  </a:lnTo>
                  <a:lnTo>
                    <a:pt x="1170" y="380"/>
                  </a:lnTo>
                  <a:lnTo>
                    <a:pt x="1179" y="388"/>
                  </a:lnTo>
                  <a:lnTo>
                    <a:pt x="1188" y="396"/>
                  </a:lnTo>
                  <a:lnTo>
                    <a:pt x="1185" y="401"/>
                  </a:lnTo>
                  <a:lnTo>
                    <a:pt x="1183" y="406"/>
                  </a:lnTo>
                  <a:lnTo>
                    <a:pt x="1180" y="409"/>
                  </a:lnTo>
                  <a:lnTo>
                    <a:pt x="1175" y="409"/>
                  </a:lnTo>
                  <a:lnTo>
                    <a:pt x="1168" y="405"/>
                  </a:lnTo>
                  <a:lnTo>
                    <a:pt x="1161" y="401"/>
                  </a:lnTo>
                  <a:lnTo>
                    <a:pt x="1155" y="396"/>
                  </a:lnTo>
                  <a:lnTo>
                    <a:pt x="1149" y="390"/>
                  </a:lnTo>
                  <a:lnTo>
                    <a:pt x="1142" y="385"/>
                  </a:lnTo>
                  <a:lnTo>
                    <a:pt x="1135" y="380"/>
                  </a:lnTo>
                  <a:lnTo>
                    <a:pt x="1127" y="377"/>
                  </a:lnTo>
                  <a:lnTo>
                    <a:pt x="1118" y="376"/>
                  </a:lnTo>
                  <a:lnTo>
                    <a:pt x="1112" y="383"/>
                  </a:lnTo>
                  <a:lnTo>
                    <a:pt x="1108" y="392"/>
                  </a:lnTo>
                  <a:lnTo>
                    <a:pt x="1103" y="398"/>
                  </a:lnTo>
                  <a:lnTo>
                    <a:pt x="1093" y="400"/>
                  </a:lnTo>
                  <a:lnTo>
                    <a:pt x="1091" y="387"/>
                  </a:lnTo>
                  <a:lnTo>
                    <a:pt x="1089" y="373"/>
                  </a:lnTo>
                  <a:lnTo>
                    <a:pt x="1087" y="362"/>
                  </a:lnTo>
                  <a:lnTo>
                    <a:pt x="1081" y="351"/>
                  </a:lnTo>
                  <a:lnTo>
                    <a:pt x="1072" y="357"/>
                  </a:lnTo>
                  <a:lnTo>
                    <a:pt x="1067" y="364"/>
                  </a:lnTo>
                  <a:lnTo>
                    <a:pt x="1060" y="371"/>
                  </a:lnTo>
                  <a:lnTo>
                    <a:pt x="1052" y="367"/>
                  </a:lnTo>
                  <a:lnTo>
                    <a:pt x="1050" y="352"/>
                  </a:lnTo>
                  <a:lnTo>
                    <a:pt x="1049" y="335"/>
                  </a:lnTo>
                  <a:lnTo>
                    <a:pt x="1046" y="322"/>
                  </a:lnTo>
                  <a:lnTo>
                    <a:pt x="1039" y="308"/>
                  </a:lnTo>
                  <a:lnTo>
                    <a:pt x="1035" y="356"/>
                  </a:lnTo>
                  <a:lnTo>
                    <a:pt x="1035" y="403"/>
                  </a:lnTo>
                  <a:lnTo>
                    <a:pt x="1039" y="450"/>
                  </a:lnTo>
                  <a:lnTo>
                    <a:pt x="1044" y="497"/>
                  </a:lnTo>
                  <a:lnTo>
                    <a:pt x="1053" y="542"/>
                  </a:lnTo>
                  <a:lnTo>
                    <a:pt x="1062" y="586"/>
                  </a:lnTo>
                  <a:lnTo>
                    <a:pt x="1073" y="631"/>
                  </a:lnTo>
                  <a:lnTo>
                    <a:pt x="1086" y="674"/>
                  </a:lnTo>
                  <a:lnTo>
                    <a:pt x="1098" y="671"/>
                  </a:lnTo>
                  <a:lnTo>
                    <a:pt x="1111" y="667"/>
                  </a:lnTo>
                  <a:lnTo>
                    <a:pt x="1125" y="662"/>
                  </a:lnTo>
                  <a:lnTo>
                    <a:pt x="1139" y="658"/>
                  </a:lnTo>
                  <a:lnTo>
                    <a:pt x="1152" y="654"/>
                  </a:lnTo>
                  <a:lnTo>
                    <a:pt x="1166" y="653"/>
                  </a:lnTo>
                  <a:lnTo>
                    <a:pt x="1180" y="654"/>
                  </a:lnTo>
                  <a:lnTo>
                    <a:pt x="1195" y="659"/>
                  </a:lnTo>
                  <a:lnTo>
                    <a:pt x="1204" y="653"/>
                  </a:lnTo>
                  <a:lnTo>
                    <a:pt x="1213" y="648"/>
                  </a:lnTo>
                  <a:lnTo>
                    <a:pt x="1222" y="644"/>
                  </a:lnTo>
                  <a:lnTo>
                    <a:pt x="1232" y="642"/>
                  </a:lnTo>
                  <a:lnTo>
                    <a:pt x="1241" y="640"/>
                  </a:lnTo>
                  <a:lnTo>
                    <a:pt x="1251" y="640"/>
                  </a:lnTo>
                  <a:lnTo>
                    <a:pt x="1261" y="642"/>
                  </a:lnTo>
                  <a:lnTo>
                    <a:pt x="1271" y="643"/>
                  </a:lnTo>
                  <a:lnTo>
                    <a:pt x="1277" y="647"/>
                  </a:lnTo>
                  <a:lnTo>
                    <a:pt x="1285" y="652"/>
                  </a:lnTo>
                  <a:lnTo>
                    <a:pt x="1290" y="658"/>
                  </a:lnTo>
                  <a:lnTo>
                    <a:pt x="1296" y="663"/>
                  </a:lnTo>
                  <a:lnTo>
                    <a:pt x="1301" y="669"/>
                  </a:lnTo>
                  <a:lnTo>
                    <a:pt x="1306" y="676"/>
                  </a:lnTo>
                  <a:lnTo>
                    <a:pt x="1311" y="682"/>
                  </a:lnTo>
                  <a:lnTo>
                    <a:pt x="1315" y="688"/>
                  </a:lnTo>
                  <a:lnTo>
                    <a:pt x="1331" y="684"/>
                  </a:lnTo>
                  <a:lnTo>
                    <a:pt x="1348" y="681"/>
                  </a:lnTo>
                  <a:lnTo>
                    <a:pt x="1364" y="676"/>
                  </a:lnTo>
                  <a:lnTo>
                    <a:pt x="1379" y="671"/>
                  </a:lnTo>
                  <a:lnTo>
                    <a:pt x="1396" y="664"/>
                  </a:lnTo>
                  <a:lnTo>
                    <a:pt x="1411" y="659"/>
                  </a:lnTo>
                  <a:lnTo>
                    <a:pt x="1427" y="654"/>
                  </a:lnTo>
                  <a:lnTo>
                    <a:pt x="1444" y="650"/>
                  </a:lnTo>
                  <a:lnTo>
                    <a:pt x="1437" y="644"/>
                  </a:lnTo>
                  <a:lnTo>
                    <a:pt x="1430" y="639"/>
                  </a:lnTo>
                  <a:lnTo>
                    <a:pt x="1422" y="635"/>
                  </a:lnTo>
                  <a:lnTo>
                    <a:pt x="1415" y="633"/>
                  </a:lnTo>
                  <a:lnTo>
                    <a:pt x="1406" y="631"/>
                  </a:lnTo>
                  <a:lnTo>
                    <a:pt x="1398" y="630"/>
                  </a:lnTo>
                  <a:lnTo>
                    <a:pt x="1389" y="631"/>
                  </a:lnTo>
                  <a:lnTo>
                    <a:pt x="1381" y="634"/>
                  </a:lnTo>
                  <a:lnTo>
                    <a:pt x="1373" y="638"/>
                  </a:lnTo>
                  <a:lnTo>
                    <a:pt x="1364" y="642"/>
                  </a:lnTo>
                  <a:lnTo>
                    <a:pt x="1357" y="645"/>
                  </a:lnTo>
                  <a:lnTo>
                    <a:pt x="1348" y="647"/>
                  </a:lnTo>
                  <a:lnTo>
                    <a:pt x="1348" y="630"/>
                  </a:lnTo>
                  <a:lnTo>
                    <a:pt x="1353" y="613"/>
                  </a:lnTo>
                  <a:lnTo>
                    <a:pt x="1354" y="596"/>
                  </a:lnTo>
                  <a:lnTo>
                    <a:pt x="1343" y="582"/>
                  </a:lnTo>
                  <a:lnTo>
                    <a:pt x="1334" y="584"/>
                  </a:lnTo>
                  <a:lnTo>
                    <a:pt x="1324" y="586"/>
                  </a:lnTo>
                  <a:lnTo>
                    <a:pt x="1315" y="587"/>
                  </a:lnTo>
                  <a:lnTo>
                    <a:pt x="1306" y="582"/>
                  </a:lnTo>
                  <a:lnTo>
                    <a:pt x="1311" y="572"/>
                  </a:lnTo>
                  <a:lnTo>
                    <a:pt x="1321" y="566"/>
                  </a:lnTo>
                  <a:lnTo>
                    <a:pt x="1331" y="558"/>
                  </a:lnTo>
                  <a:lnTo>
                    <a:pt x="1336" y="547"/>
                  </a:lnTo>
                  <a:lnTo>
                    <a:pt x="1290" y="545"/>
                  </a:lnTo>
                  <a:lnTo>
                    <a:pt x="1291" y="534"/>
                  </a:lnTo>
                  <a:lnTo>
                    <a:pt x="1295" y="526"/>
                  </a:lnTo>
                  <a:lnTo>
                    <a:pt x="1301" y="518"/>
                  </a:lnTo>
                  <a:lnTo>
                    <a:pt x="1306" y="511"/>
                  </a:lnTo>
                  <a:lnTo>
                    <a:pt x="1271" y="508"/>
                  </a:lnTo>
                  <a:lnTo>
                    <a:pt x="1272" y="498"/>
                  </a:lnTo>
                  <a:lnTo>
                    <a:pt x="1276" y="488"/>
                  </a:lnTo>
                  <a:lnTo>
                    <a:pt x="1280" y="477"/>
                  </a:lnTo>
                  <a:lnTo>
                    <a:pt x="1281" y="465"/>
                  </a:lnTo>
                  <a:lnTo>
                    <a:pt x="1272" y="466"/>
                  </a:lnTo>
                  <a:lnTo>
                    <a:pt x="1263" y="473"/>
                  </a:lnTo>
                  <a:lnTo>
                    <a:pt x="1256" y="482"/>
                  </a:lnTo>
                  <a:lnTo>
                    <a:pt x="1248" y="490"/>
                  </a:lnTo>
                  <a:lnTo>
                    <a:pt x="1246" y="495"/>
                  </a:lnTo>
                  <a:lnTo>
                    <a:pt x="1242" y="502"/>
                  </a:lnTo>
                  <a:lnTo>
                    <a:pt x="1238" y="506"/>
                  </a:lnTo>
                  <a:lnTo>
                    <a:pt x="1231" y="507"/>
                  </a:lnTo>
                  <a:lnTo>
                    <a:pt x="1228" y="498"/>
                  </a:lnTo>
                  <a:lnTo>
                    <a:pt x="1227" y="489"/>
                  </a:lnTo>
                  <a:lnTo>
                    <a:pt x="1226" y="480"/>
                  </a:lnTo>
                  <a:lnTo>
                    <a:pt x="1220" y="473"/>
                  </a:lnTo>
                  <a:lnTo>
                    <a:pt x="1212" y="487"/>
                  </a:lnTo>
                  <a:lnTo>
                    <a:pt x="1214" y="503"/>
                  </a:lnTo>
                  <a:lnTo>
                    <a:pt x="1215" y="517"/>
                  </a:lnTo>
                  <a:lnTo>
                    <a:pt x="1204" y="523"/>
                  </a:lnTo>
                  <a:lnTo>
                    <a:pt x="1199" y="519"/>
                  </a:lnTo>
                  <a:lnTo>
                    <a:pt x="1194" y="516"/>
                  </a:lnTo>
                  <a:lnTo>
                    <a:pt x="1189" y="512"/>
                  </a:lnTo>
                  <a:lnTo>
                    <a:pt x="1184" y="509"/>
                  </a:lnTo>
                  <a:lnTo>
                    <a:pt x="1178" y="508"/>
                  </a:lnTo>
                  <a:lnTo>
                    <a:pt x="1171" y="506"/>
                  </a:lnTo>
                  <a:lnTo>
                    <a:pt x="1165" y="504"/>
                  </a:lnTo>
                  <a:lnTo>
                    <a:pt x="1159" y="503"/>
                  </a:lnTo>
                  <a:lnTo>
                    <a:pt x="1159" y="514"/>
                  </a:lnTo>
                  <a:lnTo>
                    <a:pt x="1165" y="522"/>
                  </a:lnTo>
                  <a:lnTo>
                    <a:pt x="1175" y="529"/>
                  </a:lnTo>
                  <a:lnTo>
                    <a:pt x="1184" y="534"/>
                  </a:lnTo>
                  <a:lnTo>
                    <a:pt x="1191" y="536"/>
                  </a:lnTo>
                  <a:lnTo>
                    <a:pt x="1199" y="537"/>
                  </a:lnTo>
                  <a:lnTo>
                    <a:pt x="1205" y="541"/>
                  </a:lnTo>
                  <a:lnTo>
                    <a:pt x="1210" y="545"/>
                  </a:lnTo>
                  <a:lnTo>
                    <a:pt x="1205" y="553"/>
                  </a:lnTo>
                  <a:lnTo>
                    <a:pt x="1197" y="557"/>
                  </a:lnTo>
                  <a:lnTo>
                    <a:pt x="1185" y="560"/>
                  </a:lnTo>
                  <a:lnTo>
                    <a:pt x="1175" y="565"/>
                  </a:lnTo>
                  <a:lnTo>
                    <a:pt x="1169" y="570"/>
                  </a:lnTo>
                  <a:lnTo>
                    <a:pt x="1162" y="575"/>
                  </a:lnTo>
                  <a:lnTo>
                    <a:pt x="1156" y="581"/>
                  </a:lnTo>
                  <a:lnTo>
                    <a:pt x="1151" y="586"/>
                  </a:lnTo>
                  <a:lnTo>
                    <a:pt x="1146" y="592"/>
                  </a:lnTo>
                  <a:lnTo>
                    <a:pt x="1141" y="599"/>
                  </a:lnTo>
                  <a:lnTo>
                    <a:pt x="1137" y="606"/>
                  </a:lnTo>
                  <a:lnTo>
                    <a:pt x="1133" y="613"/>
                  </a:lnTo>
                  <a:lnTo>
                    <a:pt x="1126" y="606"/>
                  </a:lnTo>
                  <a:lnTo>
                    <a:pt x="1118" y="600"/>
                  </a:lnTo>
                  <a:lnTo>
                    <a:pt x="1111" y="592"/>
                  </a:lnTo>
                  <a:lnTo>
                    <a:pt x="1103" y="586"/>
                  </a:lnTo>
                  <a:lnTo>
                    <a:pt x="1094" y="581"/>
                  </a:lnTo>
                  <a:lnTo>
                    <a:pt x="1086" y="577"/>
                  </a:lnTo>
                  <a:lnTo>
                    <a:pt x="1075" y="575"/>
                  </a:lnTo>
                  <a:lnTo>
                    <a:pt x="1064" y="575"/>
                  </a:lnTo>
                  <a:lnTo>
                    <a:pt x="1064" y="567"/>
                  </a:lnTo>
                  <a:lnTo>
                    <a:pt x="1069" y="562"/>
                  </a:lnTo>
                  <a:lnTo>
                    <a:pt x="1074" y="558"/>
                  </a:lnTo>
                  <a:lnTo>
                    <a:pt x="1081" y="557"/>
                  </a:lnTo>
                  <a:lnTo>
                    <a:pt x="1088" y="556"/>
                  </a:lnTo>
                  <a:lnTo>
                    <a:pt x="1096" y="556"/>
                  </a:lnTo>
                  <a:lnTo>
                    <a:pt x="1102" y="557"/>
                  </a:lnTo>
                  <a:lnTo>
                    <a:pt x="1108" y="560"/>
                  </a:lnTo>
                  <a:lnTo>
                    <a:pt x="1115" y="563"/>
                  </a:lnTo>
                  <a:lnTo>
                    <a:pt x="1120" y="567"/>
                  </a:lnTo>
                  <a:lnTo>
                    <a:pt x="1126" y="571"/>
                  </a:lnTo>
                  <a:lnTo>
                    <a:pt x="1131" y="575"/>
                  </a:lnTo>
                  <a:lnTo>
                    <a:pt x="1170" y="547"/>
                  </a:lnTo>
                  <a:lnTo>
                    <a:pt x="1157" y="537"/>
                  </a:lnTo>
                  <a:lnTo>
                    <a:pt x="1146" y="524"/>
                  </a:lnTo>
                  <a:lnTo>
                    <a:pt x="1140" y="511"/>
                  </a:lnTo>
                  <a:lnTo>
                    <a:pt x="1141" y="494"/>
                  </a:lnTo>
                  <a:lnTo>
                    <a:pt x="1141" y="485"/>
                  </a:lnTo>
                  <a:lnTo>
                    <a:pt x="1147" y="485"/>
                  </a:lnTo>
                  <a:lnTo>
                    <a:pt x="1155" y="485"/>
                  </a:lnTo>
                  <a:lnTo>
                    <a:pt x="1161" y="487"/>
                  </a:lnTo>
                  <a:lnTo>
                    <a:pt x="1169" y="488"/>
                  </a:lnTo>
                  <a:lnTo>
                    <a:pt x="1175" y="490"/>
                  </a:lnTo>
                  <a:lnTo>
                    <a:pt x="1183" y="493"/>
                  </a:lnTo>
                  <a:lnTo>
                    <a:pt x="1189" y="495"/>
                  </a:lnTo>
                  <a:lnTo>
                    <a:pt x="1195" y="498"/>
                  </a:lnTo>
                  <a:lnTo>
                    <a:pt x="1199" y="484"/>
                  </a:lnTo>
                  <a:lnTo>
                    <a:pt x="1203" y="470"/>
                  </a:lnTo>
                  <a:lnTo>
                    <a:pt x="1210" y="458"/>
                  </a:lnTo>
                  <a:lnTo>
                    <a:pt x="1223" y="450"/>
                  </a:lnTo>
                  <a:lnTo>
                    <a:pt x="1238" y="470"/>
                  </a:lnTo>
                  <a:lnTo>
                    <a:pt x="1244" y="465"/>
                  </a:lnTo>
                  <a:lnTo>
                    <a:pt x="1252" y="460"/>
                  </a:lnTo>
                  <a:lnTo>
                    <a:pt x="1258" y="456"/>
                  </a:lnTo>
                  <a:lnTo>
                    <a:pt x="1266" y="453"/>
                  </a:lnTo>
                  <a:lnTo>
                    <a:pt x="1272" y="450"/>
                  </a:lnTo>
                  <a:lnTo>
                    <a:pt x="1280" y="448"/>
                  </a:lnTo>
                  <a:lnTo>
                    <a:pt x="1287" y="446"/>
                  </a:lnTo>
                  <a:lnTo>
                    <a:pt x="1296" y="445"/>
                  </a:lnTo>
                  <a:lnTo>
                    <a:pt x="1299" y="456"/>
                  </a:lnTo>
                  <a:lnTo>
                    <a:pt x="1299" y="468"/>
                  </a:lnTo>
                  <a:lnTo>
                    <a:pt x="1295" y="479"/>
                  </a:lnTo>
                  <a:lnTo>
                    <a:pt x="1291" y="490"/>
                  </a:lnTo>
                  <a:lnTo>
                    <a:pt x="1296" y="492"/>
                  </a:lnTo>
                  <a:lnTo>
                    <a:pt x="1301" y="493"/>
                  </a:lnTo>
                  <a:lnTo>
                    <a:pt x="1306" y="493"/>
                  </a:lnTo>
                  <a:lnTo>
                    <a:pt x="1311" y="493"/>
                  </a:lnTo>
                  <a:lnTo>
                    <a:pt x="1315" y="493"/>
                  </a:lnTo>
                  <a:lnTo>
                    <a:pt x="1320" y="493"/>
                  </a:lnTo>
                  <a:lnTo>
                    <a:pt x="1325" y="494"/>
                  </a:lnTo>
                  <a:lnTo>
                    <a:pt x="1330" y="495"/>
                  </a:lnTo>
                  <a:lnTo>
                    <a:pt x="1333" y="503"/>
                  </a:lnTo>
                  <a:lnTo>
                    <a:pt x="1330" y="509"/>
                  </a:lnTo>
                  <a:lnTo>
                    <a:pt x="1326" y="516"/>
                  </a:lnTo>
                  <a:lnTo>
                    <a:pt x="1323" y="522"/>
                  </a:lnTo>
                  <a:lnTo>
                    <a:pt x="1363" y="523"/>
                  </a:lnTo>
                  <a:lnTo>
                    <a:pt x="1363" y="536"/>
                  </a:lnTo>
                  <a:lnTo>
                    <a:pt x="1359" y="547"/>
                  </a:lnTo>
                  <a:lnTo>
                    <a:pt x="1354" y="557"/>
                  </a:lnTo>
                  <a:lnTo>
                    <a:pt x="1350" y="567"/>
                  </a:lnTo>
                  <a:lnTo>
                    <a:pt x="1358" y="574"/>
                  </a:lnTo>
                  <a:lnTo>
                    <a:pt x="1367" y="581"/>
                  </a:lnTo>
                  <a:lnTo>
                    <a:pt x="1372" y="590"/>
                  </a:lnTo>
                  <a:lnTo>
                    <a:pt x="1373" y="600"/>
                  </a:lnTo>
                  <a:lnTo>
                    <a:pt x="1383" y="600"/>
                  </a:lnTo>
                  <a:lnTo>
                    <a:pt x="1393" y="600"/>
                  </a:lnTo>
                  <a:lnTo>
                    <a:pt x="1403" y="600"/>
                  </a:lnTo>
                  <a:lnTo>
                    <a:pt x="1413" y="601"/>
                  </a:lnTo>
                  <a:lnTo>
                    <a:pt x="1423" y="604"/>
                  </a:lnTo>
                  <a:lnTo>
                    <a:pt x="1432" y="609"/>
                  </a:lnTo>
                  <a:lnTo>
                    <a:pt x="1441" y="614"/>
                  </a:lnTo>
                  <a:lnTo>
                    <a:pt x="1449" y="621"/>
                  </a:lnTo>
                  <a:lnTo>
                    <a:pt x="1456" y="615"/>
                  </a:lnTo>
                  <a:lnTo>
                    <a:pt x="1465" y="609"/>
                  </a:lnTo>
                  <a:lnTo>
                    <a:pt x="1473" y="602"/>
                  </a:lnTo>
                  <a:lnTo>
                    <a:pt x="1483" y="600"/>
                  </a:lnTo>
                  <a:lnTo>
                    <a:pt x="1479" y="585"/>
                  </a:lnTo>
                  <a:lnTo>
                    <a:pt x="1479" y="568"/>
                  </a:lnTo>
                  <a:lnTo>
                    <a:pt x="1484" y="552"/>
                  </a:lnTo>
                  <a:lnTo>
                    <a:pt x="1497" y="540"/>
                  </a:lnTo>
                  <a:lnTo>
                    <a:pt x="1493" y="522"/>
                  </a:lnTo>
                  <a:lnTo>
                    <a:pt x="1493" y="503"/>
                  </a:lnTo>
                  <a:lnTo>
                    <a:pt x="1497" y="485"/>
                  </a:lnTo>
                  <a:lnTo>
                    <a:pt x="1505" y="470"/>
                  </a:lnTo>
                  <a:lnTo>
                    <a:pt x="1538" y="490"/>
                  </a:lnTo>
                  <a:lnTo>
                    <a:pt x="1552" y="451"/>
                  </a:lnTo>
                  <a:lnTo>
                    <a:pt x="1565" y="411"/>
                  </a:lnTo>
                  <a:lnTo>
                    <a:pt x="1575" y="369"/>
                  </a:lnTo>
                  <a:lnTo>
                    <a:pt x="1581" y="328"/>
                  </a:lnTo>
                  <a:lnTo>
                    <a:pt x="1586" y="285"/>
                  </a:lnTo>
                  <a:lnTo>
                    <a:pt x="1587" y="241"/>
                  </a:lnTo>
                  <a:lnTo>
                    <a:pt x="1585" y="198"/>
                  </a:lnTo>
                  <a:lnTo>
                    <a:pt x="1579" y="155"/>
                  </a:lnTo>
                  <a:lnTo>
                    <a:pt x="1567" y="158"/>
                  </a:lnTo>
                  <a:lnTo>
                    <a:pt x="1557" y="162"/>
                  </a:lnTo>
                  <a:lnTo>
                    <a:pt x="1546" y="165"/>
                  </a:lnTo>
                  <a:lnTo>
                    <a:pt x="1536" y="170"/>
                  </a:lnTo>
                  <a:lnTo>
                    <a:pt x="1524" y="178"/>
                  </a:lnTo>
                  <a:lnTo>
                    <a:pt x="1514" y="184"/>
                  </a:lnTo>
                  <a:lnTo>
                    <a:pt x="1504" y="193"/>
                  </a:lnTo>
                  <a:lnTo>
                    <a:pt x="1495" y="202"/>
                  </a:lnTo>
                  <a:lnTo>
                    <a:pt x="1449" y="262"/>
                  </a:lnTo>
                  <a:lnTo>
                    <a:pt x="1456" y="266"/>
                  </a:lnTo>
                  <a:lnTo>
                    <a:pt x="1461" y="272"/>
                  </a:lnTo>
                  <a:lnTo>
                    <a:pt x="1466" y="280"/>
                  </a:lnTo>
                  <a:lnTo>
                    <a:pt x="1471" y="288"/>
                  </a:lnTo>
                  <a:lnTo>
                    <a:pt x="1475" y="275"/>
                  </a:lnTo>
                  <a:lnTo>
                    <a:pt x="1480" y="260"/>
                  </a:lnTo>
                  <a:lnTo>
                    <a:pt x="1488" y="250"/>
                  </a:lnTo>
                  <a:lnTo>
                    <a:pt x="1503" y="252"/>
                  </a:lnTo>
                  <a:lnTo>
                    <a:pt x="1509" y="251"/>
                  </a:lnTo>
                  <a:lnTo>
                    <a:pt x="1512" y="243"/>
                  </a:lnTo>
                  <a:lnTo>
                    <a:pt x="1513" y="235"/>
                  </a:lnTo>
                  <a:lnTo>
                    <a:pt x="1516" y="227"/>
                  </a:lnTo>
                  <a:lnTo>
                    <a:pt x="1521" y="217"/>
                  </a:lnTo>
                  <a:lnTo>
                    <a:pt x="1527" y="208"/>
                  </a:lnTo>
                  <a:lnTo>
                    <a:pt x="1534" y="199"/>
                  </a:lnTo>
                  <a:lnTo>
                    <a:pt x="1543" y="193"/>
                  </a:lnTo>
                  <a:lnTo>
                    <a:pt x="1551" y="202"/>
                  </a:lnTo>
                  <a:lnTo>
                    <a:pt x="1542" y="220"/>
                  </a:lnTo>
                  <a:lnTo>
                    <a:pt x="1531" y="237"/>
                  </a:lnTo>
                  <a:lnTo>
                    <a:pt x="1523" y="256"/>
                  </a:lnTo>
                  <a:lnTo>
                    <a:pt x="1522" y="278"/>
                  </a:lnTo>
                  <a:lnTo>
                    <a:pt x="1513" y="288"/>
                  </a:lnTo>
                  <a:lnTo>
                    <a:pt x="1497" y="272"/>
                  </a:lnTo>
                  <a:lnTo>
                    <a:pt x="1490" y="286"/>
                  </a:lnTo>
                  <a:lnTo>
                    <a:pt x="1487" y="300"/>
                  </a:lnTo>
                  <a:lnTo>
                    <a:pt x="1480" y="313"/>
                  </a:lnTo>
                  <a:lnTo>
                    <a:pt x="1469" y="320"/>
                  </a:lnTo>
                  <a:lnTo>
                    <a:pt x="1465" y="312"/>
                  </a:lnTo>
                  <a:lnTo>
                    <a:pt x="1463" y="303"/>
                  </a:lnTo>
                  <a:lnTo>
                    <a:pt x="1458" y="293"/>
                  </a:lnTo>
                  <a:lnTo>
                    <a:pt x="1451" y="285"/>
                  </a:lnTo>
                  <a:lnTo>
                    <a:pt x="1445" y="288"/>
                  </a:lnTo>
                  <a:lnTo>
                    <a:pt x="1439" y="293"/>
                  </a:lnTo>
                  <a:lnTo>
                    <a:pt x="1434" y="299"/>
                  </a:lnTo>
                  <a:lnTo>
                    <a:pt x="1427" y="304"/>
                  </a:lnTo>
                  <a:lnTo>
                    <a:pt x="1422" y="309"/>
                  </a:lnTo>
                  <a:lnTo>
                    <a:pt x="1417" y="313"/>
                  </a:lnTo>
                  <a:lnTo>
                    <a:pt x="1411" y="313"/>
                  </a:lnTo>
                  <a:lnTo>
                    <a:pt x="1403" y="310"/>
                  </a:lnTo>
                  <a:lnTo>
                    <a:pt x="1410" y="283"/>
                  </a:lnTo>
                  <a:lnTo>
                    <a:pt x="1422" y="257"/>
                  </a:lnTo>
                  <a:lnTo>
                    <a:pt x="1439" y="233"/>
                  </a:lnTo>
                  <a:lnTo>
                    <a:pt x="1459" y="211"/>
                  </a:lnTo>
                  <a:lnTo>
                    <a:pt x="1481" y="191"/>
                  </a:lnTo>
                  <a:lnTo>
                    <a:pt x="1505" y="172"/>
                  </a:lnTo>
                  <a:lnTo>
                    <a:pt x="1529" y="155"/>
                  </a:lnTo>
                  <a:lnTo>
                    <a:pt x="1553" y="140"/>
                  </a:lnTo>
                  <a:lnTo>
                    <a:pt x="1589" y="138"/>
                  </a:lnTo>
                  <a:lnTo>
                    <a:pt x="1581" y="128"/>
                  </a:lnTo>
                  <a:lnTo>
                    <a:pt x="1571" y="120"/>
                  </a:lnTo>
                  <a:lnTo>
                    <a:pt x="1561" y="112"/>
                  </a:lnTo>
                  <a:lnTo>
                    <a:pt x="1551" y="106"/>
                  </a:lnTo>
                  <a:lnTo>
                    <a:pt x="1538" y="101"/>
                  </a:lnTo>
                  <a:lnTo>
                    <a:pt x="1527" y="97"/>
                  </a:lnTo>
                  <a:lnTo>
                    <a:pt x="1513" y="95"/>
                  </a:lnTo>
                  <a:lnTo>
                    <a:pt x="1500" y="95"/>
                  </a:lnTo>
                  <a:lnTo>
                    <a:pt x="1489" y="96"/>
                  </a:lnTo>
                  <a:lnTo>
                    <a:pt x="1478" y="99"/>
                  </a:lnTo>
                  <a:lnTo>
                    <a:pt x="1466" y="100"/>
                  </a:lnTo>
                  <a:lnTo>
                    <a:pt x="1455" y="102"/>
                  </a:lnTo>
                  <a:lnTo>
                    <a:pt x="1445" y="106"/>
                  </a:lnTo>
                  <a:lnTo>
                    <a:pt x="1435" y="111"/>
                  </a:lnTo>
                  <a:lnTo>
                    <a:pt x="1425" y="118"/>
                  </a:lnTo>
                  <a:lnTo>
                    <a:pt x="1416" y="125"/>
                  </a:lnTo>
                  <a:lnTo>
                    <a:pt x="1421" y="124"/>
                  </a:lnTo>
                  <a:lnTo>
                    <a:pt x="1427" y="123"/>
                  </a:lnTo>
                  <a:lnTo>
                    <a:pt x="1434" y="123"/>
                  </a:lnTo>
                  <a:lnTo>
                    <a:pt x="1441" y="121"/>
                  </a:lnTo>
                  <a:lnTo>
                    <a:pt x="1447" y="121"/>
                  </a:lnTo>
                  <a:lnTo>
                    <a:pt x="1452" y="124"/>
                  </a:lnTo>
                  <a:lnTo>
                    <a:pt x="1459" y="126"/>
                  </a:lnTo>
                  <a:lnTo>
                    <a:pt x="1463" y="133"/>
                  </a:lnTo>
                  <a:lnTo>
                    <a:pt x="1471" y="126"/>
                  </a:lnTo>
                  <a:lnTo>
                    <a:pt x="1479" y="123"/>
                  </a:lnTo>
                  <a:lnTo>
                    <a:pt x="1488" y="119"/>
                  </a:lnTo>
                  <a:lnTo>
                    <a:pt x="1498" y="116"/>
                  </a:lnTo>
                  <a:lnTo>
                    <a:pt x="1507" y="115"/>
                  </a:lnTo>
                  <a:lnTo>
                    <a:pt x="1516" y="115"/>
                  </a:lnTo>
                  <a:lnTo>
                    <a:pt x="1526" y="115"/>
                  </a:lnTo>
                  <a:lnTo>
                    <a:pt x="1536" y="115"/>
                  </a:lnTo>
                  <a:lnTo>
                    <a:pt x="1538" y="119"/>
                  </a:lnTo>
                  <a:lnTo>
                    <a:pt x="1537" y="124"/>
                  </a:lnTo>
                  <a:lnTo>
                    <a:pt x="1534" y="129"/>
                  </a:lnTo>
                  <a:lnTo>
                    <a:pt x="1531" y="130"/>
                  </a:lnTo>
                  <a:lnTo>
                    <a:pt x="1526" y="130"/>
                  </a:lnTo>
                  <a:lnTo>
                    <a:pt x="1517" y="131"/>
                  </a:lnTo>
                  <a:lnTo>
                    <a:pt x="1505" y="134"/>
                  </a:lnTo>
                  <a:lnTo>
                    <a:pt x="1493" y="136"/>
                  </a:lnTo>
                  <a:lnTo>
                    <a:pt x="1479" y="140"/>
                  </a:lnTo>
                  <a:lnTo>
                    <a:pt x="1466" y="145"/>
                  </a:lnTo>
                  <a:lnTo>
                    <a:pt x="1455" y="152"/>
                  </a:lnTo>
                  <a:lnTo>
                    <a:pt x="1446" y="158"/>
                  </a:lnTo>
                  <a:lnTo>
                    <a:pt x="1441" y="139"/>
                  </a:lnTo>
                  <a:lnTo>
                    <a:pt x="1427" y="139"/>
                  </a:lnTo>
                  <a:lnTo>
                    <a:pt x="1413" y="141"/>
                  </a:lnTo>
                  <a:lnTo>
                    <a:pt x="1401" y="145"/>
                  </a:lnTo>
                  <a:lnTo>
                    <a:pt x="1388" y="148"/>
                  </a:lnTo>
                  <a:lnTo>
                    <a:pt x="1378" y="152"/>
                  </a:lnTo>
                  <a:lnTo>
                    <a:pt x="1369" y="154"/>
                  </a:lnTo>
                  <a:lnTo>
                    <a:pt x="1364" y="154"/>
                  </a:lnTo>
                  <a:lnTo>
                    <a:pt x="1363" y="153"/>
                  </a:lnTo>
                  <a:lnTo>
                    <a:pt x="1381" y="133"/>
                  </a:lnTo>
                  <a:lnTo>
                    <a:pt x="1400" y="116"/>
                  </a:lnTo>
                  <a:lnTo>
                    <a:pt x="1420" y="101"/>
                  </a:lnTo>
                  <a:lnTo>
                    <a:pt x="1441" y="91"/>
                  </a:lnTo>
                  <a:lnTo>
                    <a:pt x="1465" y="84"/>
                  </a:lnTo>
                  <a:lnTo>
                    <a:pt x="1489" y="80"/>
                  </a:lnTo>
                  <a:lnTo>
                    <a:pt x="1514" y="81"/>
                  </a:lnTo>
                  <a:lnTo>
                    <a:pt x="1541" y="87"/>
                  </a:lnTo>
                  <a:lnTo>
                    <a:pt x="1546" y="90"/>
                  </a:lnTo>
                  <a:lnTo>
                    <a:pt x="1552" y="92"/>
                  </a:lnTo>
                  <a:lnTo>
                    <a:pt x="1557" y="95"/>
                  </a:lnTo>
                  <a:lnTo>
                    <a:pt x="1562" y="97"/>
                  </a:lnTo>
                  <a:lnTo>
                    <a:pt x="1567" y="100"/>
                  </a:lnTo>
                  <a:lnTo>
                    <a:pt x="1572" y="102"/>
                  </a:lnTo>
                  <a:lnTo>
                    <a:pt x="1579" y="105"/>
                  </a:lnTo>
                  <a:lnTo>
                    <a:pt x="1584" y="107"/>
                  </a:lnTo>
                  <a:lnTo>
                    <a:pt x="1585" y="96"/>
                  </a:lnTo>
                  <a:lnTo>
                    <a:pt x="1580" y="85"/>
                  </a:lnTo>
                  <a:lnTo>
                    <a:pt x="1574" y="75"/>
                  </a:lnTo>
                  <a:lnTo>
                    <a:pt x="1568" y="65"/>
                  </a:lnTo>
                  <a:lnTo>
                    <a:pt x="1560" y="61"/>
                  </a:lnTo>
                  <a:lnTo>
                    <a:pt x="1552" y="57"/>
                  </a:lnTo>
                  <a:lnTo>
                    <a:pt x="1543" y="53"/>
                  </a:lnTo>
                  <a:lnTo>
                    <a:pt x="1534" y="50"/>
                  </a:lnTo>
                  <a:lnTo>
                    <a:pt x="1524" y="47"/>
                  </a:lnTo>
                  <a:lnTo>
                    <a:pt x="1516" y="46"/>
                  </a:lnTo>
                  <a:lnTo>
                    <a:pt x="1505" y="44"/>
                  </a:lnTo>
                  <a:lnTo>
                    <a:pt x="1497" y="46"/>
                  </a:lnTo>
                  <a:lnTo>
                    <a:pt x="1498" y="43"/>
                  </a:lnTo>
                  <a:lnTo>
                    <a:pt x="1497" y="42"/>
                  </a:lnTo>
                  <a:lnTo>
                    <a:pt x="1494" y="39"/>
                  </a:lnTo>
                  <a:lnTo>
                    <a:pt x="1493" y="38"/>
                  </a:lnTo>
                  <a:lnTo>
                    <a:pt x="1484" y="37"/>
                  </a:lnTo>
                  <a:lnTo>
                    <a:pt x="1474" y="38"/>
                  </a:lnTo>
                  <a:lnTo>
                    <a:pt x="1465" y="39"/>
                  </a:lnTo>
                  <a:lnTo>
                    <a:pt x="1456" y="41"/>
                  </a:lnTo>
                  <a:lnTo>
                    <a:pt x="1447" y="41"/>
                  </a:lnTo>
                  <a:lnTo>
                    <a:pt x="1440" y="41"/>
                  </a:lnTo>
                  <a:lnTo>
                    <a:pt x="1434" y="38"/>
                  </a:lnTo>
                  <a:lnTo>
                    <a:pt x="1430" y="33"/>
                  </a:lnTo>
                  <a:lnTo>
                    <a:pt x="1442" y="27"/>
                  </a:lnTo>
                  <a:lnTo>
                    <a:pt x="1456" y="19"/>
                  </a:lnTo>
                  <a:lnTo>
                    <a:pt x="1469" y="13"/>
                  </a:lnTo>
                  <a:lnTo>
                    <a:pt x="1483" y="8"/>
                  </a:lnTo>
                  <a:lnTo>
                    <a:pt x="1498" y="4"/>
                  </a:lnTo>
                  <a:lnTo>
                    <a:pt x="1512" y="2"/>
                  </a:lnTo>
                  <a:lnTo>
                    <a:pt x="1527" y="0"/>
                  </a:lnTo>
                  <a:lnTo>
                    <a:pt x="1543" y="3"/>
                  </a:lnTo>
                  <a:lnTo>
                    <a:pt x="1550" y="7"/>
                  </a:lnTo>
                  <a:lnTo>
                    <a:pt x="1556" y="12"/>
                  </a:lnTo>
                  <a:lnTo>
                    <a:pt x="1561" y="15"/>
                  </a:lnTo>
                  <a:lnTo>
                    <a:pt x="1567" y="21"/>
                  </a:lnTo>
                  <a:lnTo>
                    <a:pt x="1574" y="26"/>
                  </a:lnTo>
                  <a:lnTo>
                    <a:pt x="1579" y="31"/>
                  </a:lnTo>
                  <a:lnTo>
                    <a:pt x="1582" y="37"/>
                  </a:lnTo>
                  <a:lnTo>
                    <a:pt x="1586" y="44"/>
                  </a:lnTo>
                  <a:lnTo>
                    <a:pt x="1599" y="82"/>
                  </a:lnTo>
                  <a:lnTo>
                    <a:pt x="1605" y="72"/>
                  </a:lnTo>
                  <a:lnTo>
                    <a:pt x="1610" y="62"/>
                  </a:lnTo>
                  <a:lnTo>
                    <a:pt x="1616" y="51"/>
                  </a:lnTo>
                  <a:lnTo>
                    <a:pt x="1621" y="41"/>
                  </a:lnTo>
                  <a:lnTo>
                    <a:pt x="1628" y="31"/>
                  </a:lnTo>
                  <a:lnTo>
                    <a:pt x="1635" y="22"/>
                  </a:lnTo>
                  <a:lnTo>
                    <a:pt x="1644" y="14"/>
                  </a:lnTo>
                  <a:lnTo>
                    <a:pt x="1655" y="8"/>
                  </a:lnTo>
                  <a:lnTo>
                    <a:pt x="1777" y="3"/>
                  </a:lnTo>
                  <a:lnTo>
                    <a:pt x="1775" y="4"/>
                  </a:lnTo>
                  <a:lnTo>
                    <a:pt x="1770" y="7"/>
                  </a:lnTo>
                  <a:lnTo>
                    <a:pt x="1763" y="10"/>
                  </a:lnTo>
                  <a:lnTo>
                    <a:pt x="1751" y="15"/>
                  </a:lnTo>
                  <a:lnTo>
                    <a:pt x="1740" y="19"/>
                  </a:lnTo>
                  <a:lnTo>
                    <a:pt x="1727" y="24"/>
                  </a:lnTo>
                  <a:lnTo>
                    <a:pt x="1716" y="29"/>
                  </a:lnTo>
                  <a:lnTo>
                    <a:pt x="1706" y="33"/>
                  </a:lnTo>
                  <a:lnTo>
                    <a:pt x="1706" y="39"/>
                  </a:lnTo>
                  <a:lnTo>
                    <a:pt x="1703" y="44"/>
                  </a:lnTo>
                  <a:lnTo>
                    <a:pt x="1698" y="47"/>
                  </a:lnTo>
                  <a:lnTo>
                    <a:pt x="1693" y="50"/>
                  </a:lnTo>
                  <a:lnTo>
                    <a:pt x="1687" y="51"/>
                  </a:lnTo>
                  <a:lnTo>
                    <a:pt x="1681" y="52"/>
                  </a:lnTo>
                  <a:lnTo>
                    <a:pt x="1676" y="55"/>
                  </a:lnTo>
                  <a:lnTo>
                    <a:pt x="1671" y="57"/>
                  </a:lnTo>
                  <a:lnTo>
                    <a:pt x="1668" y="55"/>
                  </a:lnTo>
                  <a:lnTo>
                    <a:pt x="1668" y="51"/>
                  </a:lnTo>
                  <a:lnTo>
                    <a:pt x="1668" y="47"/>
                  </a:lnTo>
                  <a:lnTo>
                    <a:pt x="1668" y="44"/>
                  </a:lnTo>
                  <a:lnTo>
                    <a:pt x="1673" y="41"/>
                  </a:lnTo>
                  <a:lnTo>
                    <a:pt x="1679" y="36"/>
                  </a:lnTo>
                  <a:lnTo>
                    <a:pt x="1684" y="32"/>
                  </a:lnTo>
                  <a:lnTo>
                    <a:pt x="1686" y="24"/>
                  </a:lnTo>
                  <a:lnTo>
                    <a:pt x="1668" y="23"/>
                  </a:lnTo>
                  <a:lnTo>
                    <a:pt x="1653" y="28"/>
                  </a:lnTo>
                  <a:lnTo>
                    <a:pt x="1642" y="37"/>
                  </a:lnTo>
                  <a:lnTo>
                    <a:pt x="1633" y="50"/>
                  </a:lnTo>
                  <a:lnTo>
                    <a:pt x="1624" y="65"/>
                  </a:lnTo>
                  <a:lnTo>
                    <a:pt x="1618" y="80"/>
                  </a:lnTo>
                  <a:lnTo>
                    <a:pt x="1610" y="95"/>
                  </a:lnTo>
                  <a:lnTo>
                    <a:pt x="1601" y="107"/>
                  </a:lnTo>
                  <a:lnTo>
                    <a:pt x="1601" y="110"/>
                  </a:lnTo>
                  <a:lnTo>
                    <a:pt x="1601" y="114"/>
                  </a:lnTo>
                  <a:lnTo>
                    <a:pt x="1601" y="116"/>
                  </a:lnTo>
                  <a:lnTo>
                    <a:pt x="1604" y="118"/>
                  </a:lnTo>
                  <a:lnTo>
                    <a:pt x="1618" y="109"/>
                  </a:lnTo>
                  <a:lnTo>
                    <a:pt x="1633" y="99"/>
                  </a:lnTo>
                  <a:lnTo>
                    <a:pt x="1647" y="89"/>
                  </a:lnTo>
                  <a:lnTo>
                    <a:pt x="1662" y="81"/>
                  </a:lnTo>
                  <a:lnTo>
                    <a:pt x="1677" y="73"/>
                  </a:lnTo>
                  <a:lnTo>
                    <a:pt x="1693" y="70"/>
                  </a:lnTo>
                  <a:lnTo>
                    <a:pt x="1710" y="68"/>
                  </a:lnTo>
                  <a:lnTo>
                    <a:pt x="1729" y="71"/>
                  </a:lnTo>
                  <a:lnTo>
                    <a:pt x="1739" y="75"/>
                  </a:lnTo>
                  <a:lnTo>
                    <a:pt x="1749" y="78"/>
                  </a:lnTo>
                  <a:lnTo>
                    <a:pt x="1759" y="84"/>
                  </a:lnTo>
                  <a:lnTo>
                    <a:pt x="1769" y="87"/>
                  </a:lnTo>
                  <a:lnTo>
                    <a:pt x="1779" y="92"/>
                  </a:lnTo>
                  <a:lnTo>
                    <a:pt x="1788" y="97"/>
                  </a:lnTo>
                  <a:lnTo>
                    <a:pt x="1798" y="102"/>
                  </a:lnTo>
                  <a:lnTo>
                    <a:pt x="1808" y="107"/>
                  </a:lnTo>
                  <a:lnTo>
                    <a:pt x="1808" y="112"/>
                  </a:lnTo>
                  <a:lnTo>
                    <a:pt x="1807" y="115"/>
                  </a:lnTo>
                  <a:lnTo>
                    <a:pt x="1804" y="119"/>
                  </a:lnTo>
                  <a:lnTo>
                    <a:pt x="1800" y="120"/>
                  </a:lnTo>
                  <a:lnTo>
                    <a:pt x="1785" y="114"/>
                  </a:lnTo>
                  <a:lnTo>
                    <a:pt x="1771" y="107"/>
                  </a:lnTo>
                  <a:lnTo>
                    <a:pt x="1756" y="100"/>
                  </a:lnTo>
                  <a:lnTo>
                    <a:pt x="1742" y="92"/>
                  </a:lnTo>
                  <a:lnTo>
                    <a:pt x="1727" y="87"/>
                  </a:lnTo>
                  <a:lnTo>
                    <a:pt x="1712" y="85"/>
                  </a:lnTo>
                  <a:lnTo>
                    <a:pt x="1697" y="86"/>
                  </a:lnTo>
                  <a:lnTo>
                    <a:pt x="1681" y="91"/>
                  </a:lnTo>
                  <a:lnTo>
                    <a:pt x="1701" y="115"/>
                  </a:lnTo>
                  <a:lnTo>
                    <a:pt x="1705" y="111"/>
                  </a:lnTo>
                  <a:lnTo>
                    <a:pt x="1708" y="109"/>
                  </a:lnTo>
                  <a:lnTo>
                    <a:pt x="1713" y="107"/>
                  </a:lnTo>
                  <a:lnTo>
                    <a:pt x="1719" y="106"/>
                  </a:lnTo>
                  <a:lnTo>
                    <a:pt x="1725" y="107"/>
                  </a:lnTo>
                  <a:lnTo>
                    <a:pt x="1730" y="109"/>
                  </a:lnTo>
                  <a:lnTo>
                    <a:pt x="1735" y="110"/>
                  </a:lnTo>
                  <a:lnTo>
                    <a:pt x="1739" y="112"/>
                  </a:lnTo>
                  <a:lnTo>
                    <a:pt x="1748" y="116"/>
                  </a:lnTo>
                  <a:lnTo>
                    <a:pt x="1758" y="120"/>
                  </a:lnTo>
                  <a:lnTo>
                    <a:pt x="1769" y="124"/>
                  </a:lnTo>
                  <a:lnTo>
                    <a:pt x="1779" y="128"/>
                  </a:lnTo>
                  <a:lnTo>
                    <a:pt x="1789" y="131"/>
                  </a:lnTo>
                  <a:lnTo>
                    <a:pt x="1799" y="136"/>
                  </a:lnTo>
                  <a:lnTo>
                    <a:pt x="1809" y="143"/>
                  </a:lnTo>
                  <a:lnTo>
                    <a:pt x="1818" y="150"/>
                  </a:lnTo>
                  <a:lnTo>
                    <a:pt x="1824" y="157"/>
                  </a:lnTo>
                  <a:lnTo>
                    <a:pt x="1831" y="163"/>
                  </a:lnTo>
                  <a:lnTo>
                    <a:pt x="1837" y="169"/>
                  </a:lnTo>
                  <a:lnTo>
                    <a:pt x="1838" y="178"/>
                  </a:lnTo>
                  <a:lnTo>
                    <a:pt x="1823" y="172"/>
                  </a:lnTo>
                  <a:lnTo>
                    <a:pt x="1806" y="163"/>
                  </a:lnTo>
                  <a:lnTo>
                    <a:pt x="1788" y="154"/>
                  </a:lnTo>
                  <a:lnTo>
                    <a:pt x="1770" y="145"/>
                  </a:lnTo>
                  <a:lnTo>
                    <a:pt x="1754" y="138"/>
                  </a:lnTo>
                  <a:lnTo>
                    <a:pt x="1739" y="130"/>
                  </a:lnTo>
                  <a:lnTo>
                    <a:pt x="1727" y="125"/>
                  </a:lnTo>
                  <a:lnTo>
                    <a:pt x="1719" y="123"/>
                  </a:lnTo>
                  <a:lnTo>
                    <a:pt x="1715" y="129"/>
                  </a:lnTo>
                  <a:lnTo>
                    <a:pt x="1712" y="135"/>
                  </a:lnTo>
                  <a:lnTo>
                    <a:pt x="1708" y="141"/>
                  </a:lnTo>
                  <a:lnTo>
                    <a:pt x="1701" y="143"/>
                  </a:lnTo>
                  <a:lnTo>
                    <a:pt x="1693" y="131"/>
                  </a:lnTo>
                  <a:lnTo>
                    <a:pt x="1686" y="120"/>
                  </a:lnTo>
                  <a:lnTo>
                    <a:pt x="1677" y="109"/>
                  </a:lnTo>
                  <a:lnTo>
                    <a:pt x="1666" y="100"/>
                  </a:lnTo>
                  <a:lnTo>
                    <a:pt x="1659" y="102"/>
                  </a:lnTo>
                  <a:lnTo>
                    <a:pt x="1653" y="105"/>
                  </a:lnTo>
                  <a:lnTo>
                    <a:pt x="1647" y="107"/>
                  </a:lnTo>
                  <a:lnTo>
                    <a:pt x="1640" y="110"/>
                  </a:lnTo>
                  <a:lnTo>
                    <a:pt x="1634" y="114"/>
                  </a:lnTo>
                  <a:lnTo>
                    <a:pt x="1629" y="118"/>
                  </a:lnTo>
                  <a:lnTo>
                    <a:pt x="1624" y="124"/>
                  </a:lnTo>
                  <a:lnTo>
                    <a:pt x="1621" y="130"/>
                  </a:lnTo>
                  <a:lnTo>
                    <a:pt x="1642" y="139"/>
                  </a:lnTo>
                  <a:lnTo>
                    <a:pt x="1662" y="152"/>
                  </a:lnTo>
                  <a:lnTo>
                    <a:pt x="1683" y="165"/>
                  </a:lnTo>
                  <a:lnTo>
                    <a:pt x="1702" y="182"/>
                  </a:lnTo>
                  <a:lnTo>
                    <a:pt x="1720" y="201"/>
                  </a:lnTo>
                  <a:lnTo>
                    <a:pt x="1734" y="220"/>
                  </a:lnTo>
                  <a:lnTo>
                    <a:pt x="1746" y="240"/>
                  </a:lnTo>
                  <a:lnTo>
                    <a:pt x="1754" y="261"/>
                  </a:lnTo>
                  <a:lnTo>
                    <a:pt x="1739" y="262"/>
                  </a:lnTo>
                  <a:lnTo>
                    <a:pt x="1748" y="276"/>
                  </a:lnTo>
                  <a:lnTo>
                    <a:pt x="1754" y="290"/>
                  </a:lnTo>
                  <a:lnTo>
                    <a:pt x="1756" y="304"/>
                  </a:lnTo>
                  <a:lnTo>
                    <a:pt x="1754" y="320"/>
                  </a:lnTo>
                  <a:lnTo>
                    <a:pt x="1750" y="320"/>
                  </a:lnTo>
                  <a:lnTo>
                    <a:pt x="1745" y="315"/>
                  </a:lnTo>
                  <a:lnTo>
                    <a:pt x="1739" y="306"/>
                  </a:lnTo>
                  <a:lnTo>
                    <a:pt x="1731" y="295"/>
                  </a:lnTo>
                  <a:lnTo>
                    <a:pt x="1724" y="284"/>
                  </a:lnTo>
                  <a:lnTo>
                    <a:pt x="1715" y="271"/>
                  </a:lnTo>
                  <a:lnTo>
                    <a:pt x="1706" y="261"/>
                  </a:lnTo>
                  <a:lnTo>
                    <a:pt x="1698" y="252"/>
                  </a:lnTo>
                  <a:lnTo>
                    <a:pt x="1695" y="256"/>
                  </a:lnTo>
                  <a:lnTo>
                    <a:pt x="1691" y="261"/>
                  </a:lnTo>
                  <a:lnTo>
                    <a:pt x="1687" y="266"/>
                  </a:lnTo>
                  <a:lnTo>
                    <a:pt x="1681" y="267"/>
                  </a:lnTo>
                  <a:lnTo>
                    <a:pt x="1674" y="252"/>
                  </a:lnTo>
                  <a:lnTo>
                    <a:pt x="1677" y="235"/>
                  </a:lnTo>
                  <a:lnTo>
                    <a:pt x="1676" y="221"/>
                  </a:lnTo>
                  <a:lnTo>
                    <a:pt x="1662" y="215"/>
                  </a:lnTo>
                  <a:lnTo>
                    <a:pt x="1659" y="218"/>
                  </a:lnTo>
                  <a:lnTo>
                    <a:pt x="1655" y="221"/>
                  </a:lnTo>
                  <a:lnTo>
                    <a:pt x="1650" y="222"/>
                  </a:lnTo>
                  <a:lnTo>
                    <a:pt x="1645" y="222"/>
                  </a:lnTo>
                  <a:lnTo>
                    <a:pt x="1643" y="212"/>
                  </a:lnTo>
                  <a:lnTo>
                    <a:pt x="1640" y="202"/>
                  </a:lnTo>
                  <a:lnTo>
                    <a:pt x="1638" y="192"/>
                  </a:lnTo>
                  <a:lnTo>
                    <a:pt x="1634" y="182"/>
                  </a:lnTo>
                  <a:lnTo>
                    <a:pt x="1629" y="173"/>
                  </a:lnTo>
                  <a:lnTo>
                    <a:pt x="1623" y="164"/>
                  </a:lnTo>
                  <a:lnTo>
                    <a:pt x="1616" y="157"/>
                  </a:lnTo>
                  <a:lnTo>
                    <a:pt x="1608" y="150"/>
                  </a:lnTo>
                  <a:lnTo>
                    <a:pt x="1601" y="155"/>
                  </a:lnTo>
                  <a:lnTo>
                    <a:pt x="1614" y="191"/>
                  </a:lnTo>
                  <a:lnTo>
                    <a:pt x="1625" y="226"/>
                  </a:lnTo>
                  <a:lnTo>
                    <a:pt x="1633" y="264"/>
                  </a:lnTo>
                  <a:lnTo>
                    <a:pt x="1639" y="301"/>
                  </a:lnTo>
                  <a:lnTo>
                    <a:pt x="1643" y="340"/>
                  </a:lnTo>
                  <a:lnTo>
                    <a:pt x="1647" y="380"/>
                  </a:lnTo>
                  <a:lnTo>
                    <a:pt x="1648" y="419"/>
                  </a:lnTo>
                  <a:lnTo>
                    <a:pt x="1648" y="458"/>
                  </a:lnTo>
                  <a:lnTo>
                    <a:pt x="1645" y="460"/>
                  </a:lnTo>
                  <a:lnTo>
                    <a:pt x="1643" y="461"/>
                  </a:lnTo>
                  <a:lnTo>
                    <a:pt x="1640" y="463"/>
                  </a:lnTo>
                  <a:lnTo>
                    <a:pt x="1637" y="463"/>
                  </a:lnTo>
                  <a:lnTo>
                    <a:pt x="1633" y="458"/>
                  </a:lnTo>
                  <a:lnTo>
                    <a:pt x="1630" y="401"/>
                  </a:lnTo>
                  <a:lnTo>
                    <a:pt x="1628" y="346"/>
                  </a:lnTo>
                  <a:lnTo>
                    <a:pt x="1621" y="293"/>
                  </a:lnTo>
                  <a:lnTo>
                    <a:pt x="1609" y="240"/>
                  </a:lnTo>
                  <a:lnTo>
                    <a:pt x="1610" y="288"/>
                  </a:lnTo>
                  <a:lnTo>
                    <a:pt x="1606" y="337"/>
                  </a:lnTo>
                  <a:lnTo>
                    <a:pt x="1599" y="383"/>
                  </a:lnTo>
                  <a:lnTo>
                    <a:pt x="1589" y="430"/>
                  </a:lnTo>
                  <a:lnTo>
                    <a:pt x="1609" y="483"/>
                  </a:lnTo>
                  <a:lnTo>
                    <a:pt x="1616" y="482"/>
                  </a:lnTo>
                  <a:lnTo>
                    <a:pt x="1624" y="480"/>
                  </a:lnTo>
                  <a:lnTo>
                    <a:pt x="1630" y="482"/>
                  </a:lnTo>
                  <a:lnTo>
                    <a:pt x="1637" y="485"/>
                  </a:lnTo>
                  <a:lnTo>
                    <a:pt x="1640" y="522"/>
                  </a:lnTo>
                  <a:lnTo>
                    <a:pt x="1650" y="521"/>
                  </a:lnTo>
                  <a:lnTo>
                    <a:pt x="1659" y="522"/>
                  </a:lnTo>
                  <a:lnTo>
                    <a:pt x="1667" y="527"/>
                  </a:lnTo>
                  <a:lnTo>
                    <a:pt x="1671" y="536"/>
                  </a:lnTo>
                  <a:lnTo>
                    <a:pt x="1668" y="560"/>
                  </a:lnTo>
                  <a:lnTo>
                    <a:pt x="1673" y="561"/>
                  </a:lnTo>
                  <a:lnTo>
                    <a:pt x="1679" y="562"/>
                  </a:lnTo>
                  <a:lnTo>
                    <a:pt x="1684" y="565"/>
                  </a:lnTo>
                  <a:lnTo>
                    <a:pt x="1690" y="568"/>
                  </a:lnTo>
                  <a:lnTo>
                    <a:pt x="1695" y="571"/>
                  </a:lnTo>
                  <a:lnTo>
                    <a:pt x="1700" y="575"/>
                  </a:lnTo>
                  <a:lnTo>
                    <a:pt x="1705" y="579"/>
                  </a:lnTo>
                  <a:lnTo>
                    <a:pt x="1708" y="582"/>
                  </a:lnTo>
                  <a:lnTo>
                    <a:pt x="1711" y="507"/>
                  </a:lnTo>
                  <a:lnTo>
                    <a:pt x="1717" y="507"/>
                  </a:lnTo>
                  <a:lnTo>
                    <a:pt x="1722" y="508"/>
                  </a:lnTo>
                  <a:lnTo>
                    <a:pt x="1727" y="509"/>
                  </a:lnTo>
                  <a:lnTo>
                    <a:pt x="1732" y="512"/>
                  </a:lnTo>
                  <a:lnTo>
                    <a:pt x="1737" y="516"/>
                  </a:lnTo>
                  <a:lnTo>
                    <a:pt x="1742" y="519"/>
                  </a:lnTo>
                  <a:lnTo>
                    <a:pt x="1746" y="523"/>
                  </a:lnTo>
                  <a:lnTo>
                    <a:pt x="1751" y="527"/>
                  </a:lnTo>
                  <a:lnTo>
                    <a:pt x="1754" y="508"/>
                  </a:lnTo>
                  <a:lnTo>
                    <a:pt x="1753" y="489"/>
                  </a:lnTo>
                  <a:lnTo>
                    <a:pt x="1751" y="471"/>
                  </a:lnTo>
                  <a:lnTo>
                    <a:pt x="1754" y="455"/>
                  </a:lnTo>
                  <a:lnTo>
                    <a:pt x="1761" y="458"/>
                  </a:lnTo>
                  <a:lnTo>
                    <a:pt x="1766" y="463"/>
                  </a:lnTo>
                  <a:lnTo>
                    <a:pt x="1771" y="469"/>
                  </a:lnTo>
                  <a:lnTo>
                    <a:pt x="1777" y="475"/>
                  </a:lnTo>
                  <a:lnTo>
                    <a:pt x="1780" y="483"/>
                  </a:lnTo>
                  <a:lnTo>
                    <a:pt x="1784" y="490"/>
                  </a:lnTo>
                  <a:lnTo>
                    <a:pt x="1788" y="497"/>
                  </a:lnTo>
                  <a:lnTo>
                    <a:pt x="1793" y="502"/>
                  </a:lnTo>
                  <a:lnTo>
                    <a:pt x="1797" y="478"/>
                  </a:lnTo>
                  <a:lnTo>
                    <a:pt x="1797" y="454"/>
                  </a:lnTo>
                  <a:lnTo>
                    <a:pt x="1794" y="430"/>
                  </a:lnTo>
                  <a:lnTo>
                    <a:pt x="1788" y="409"/>
                  </a:lnTo>
                  <a:lnTo>
                    <a:pt x="1789" y="407"/>
                  </a:lnTo>
                  <a:lnTo>
                    <a:pt x="1792" y="407"/>
                  </a:lnTo>
                  <a:lnTo>
                    <a:pt x="1795" y="407"/>
                  </a:lnTo>
                  <a:lnTo>
                    <a:pt x="1798" y="407"/>
                  </a:lnTo>
                  <a:lnTo>
                    <a:pt x="1807" y="420"/>
                  </a:lnTo>
                  <a:lnTo>
                    <a:pt x="1816" y="434"/>
                  </a:lnTo>
                  <a:lnTo>
                    <a:pt x="1822" y="446"/>
                  </a:lnTo>
                  <a:lnTo>
                    <a:pt x="1829" y="460"/>
                  </a:lnTo>
                  <a:lnTo>
                    <a:pt x="1835" y="474"/>
                  </a:lnTo>
                  <a:lnTo>
                    <a:pt x="1840" y="489"/>
                  </a:lnTo>
                  <a:lnTo>
                    <a:pt x="1843" y="504"/>
                  </a:lnTo>
                  <a:lnTo>
                    <a:pt x="1846" y="519"/>
                  </a:lnTo>
                  <a:lnTo>
                    <a:pt x="1851" y="514"/>
                  </a:lnTo>
                  <a:lnTo>
                    <a:pt x="1856" y="508"/>
                  </a:lnTo>
                  <a:lnTo>
                    <a:pt x="1860" y="503"/>
                  </a:lnTo>
                  <a:lnTo>
                    <a:pt x="1865" y="497"/>
                  </a:lnTo>
                  <a:lnTo>
                    <a:pt x="1870" y="492"/>
                  </a:lnTo>
                  <a:lnTo>
                    <a:pt x="1876" y="488"/>
                  </a:lnTo>
                  <a:lnTo>
                    <a:pt x="1881" y="484"/>
                  </a:lnTo>
                  <a:lnTo>
                    <a:pt x="1887" y="482"/>
                  </a:lnTo>
                  <a:lnTo>
                    <a:pt x="1889" y="495"/>
                  </a:lnTo>
                  <a:lnTo>
                    <a:pt x="1887" y="508"/>
                  </a:lnTo>
                  <a:lnTo>
                    <a:pt x="1884" y="522"/>
                  </a:lnTo>
                  <a:lnTo>
                    <a:pt x="1881" y="536"/>
                  </a:lnTo>
                  <a:lnTo>
                    <a:pt x="1891" y="534"/>
                  </a:lnTo>
                  <a:lnTo>
                    <a:pt x="1901" y="533"/>
                  </a:lnTo>
                  <a:lnTo>
                    <a:pt x="1911" y="531"/>
                  </a:lnTo>
                  <a:lnTo>
                    <a:pt x="1923" y="528"/>
                  </a:lnTo>
                  <a:lnTo>
                    <a:pt x="1933" y="527"/>
                  </a:lnTo>
                  <a:lnTo>
                    <a:pt x="1943" y="526"/>
                  </a:lnTo>
                  <a:lnTo>
                    <a:pt x="1953" y="526"/>
                  </a:lnTo>
                  <a:lnTo>
                    <a:pt x="1963" y="528"/>
                  </a:lnTo>
                  <a:lnTo>
                    <a:pt x="1959" y="534"/>
                  </a:lnTo>
                  <a:lnTo>
                    <a:pt x="1953" y="541"/>
                  </a:lnTo>
                  <a:lnTo>
                    <a:pt x="1947" y="546"/>
                  </a:lnTo>
                  <a:lnTo>
                    <a:pt x="1940" y="550"/>
                  </a:lnTo>
                  <a:lnTo>
                    <a:pt x="1933" y="555"/>
                  </a:lnTo>
                  <a:lnTo>
                    <a:pt x="1925" y="560"/>
                  </a:lnTo>
                  <a:lnTo>
                    <a:pt x="1919" y="566"/>
                  </a:lnTo>
                  <a:lnTo>
                    <a:pt x="1913" y="572"/>
                  </a:lnTo>
                  <a:lnTo>
                    <a:pt x="1918" y="575"/>
                  </a:lnTo>
                  <a:lnTo>
                    <a:pt x="1924" y="575"/>
                  </a:lnTo>
                  <a:lnTo>
                    <a:pt x="1930" y="575"/>
                  </a:lnTo>
                  <a:lnTo>
                    <a:pt x="1934" y="580"/>
                  </a:lnTo>
                  <a:lnTo>
                    <a:pt x="1934" y="586"/>
                  </a:lnTo>
                  <a:lnTo>
                    <a:pt x="1932" y="592"/>
                  </a:lnTo>
                  <a:lnTo>
                    <a:pt x="1928" y="597"/>
                  </a:lnTo>
                  <a:lnTo>
                    <a:pt x="1925" y="602"/>
                  </a:lnTo>
                  <a:lnTo>
                    <a:pt x="1932" y="604"/>
                  </a:lnTo>
                  <a:lnTo>
                    <a:pt x="1938" y="605"/>
                  </a:lnTo>
                  <a:lnTo>
                    <a:pt x="1945" y="606"/>
                  </a:lnTo>
                  <a:lnTo>
                    <a:pt x="1952" y="608"/>
                  </a:lnTo>
                  <a:lnTo>
                    <a:pt x="1958" y="609"/>
                  </a:lnTo>
                  <a:lnTo>
                    <a:pt x="1964" y="613"/>
                  </a:lnTo>
                  <a:lnTo>
                    <a:pt x="1969" y="616"/>
                  </a:lnTo>
                  <a:lnTo>
                    <a:pt x="1973" y="623"/>
                  </a:lnTo>
                  <a:lnTo>
                    <a:pt x="1973" y="647"/>
                  </a:lnTo>
                  <a:lnTo>
                    <a:pt x="1982" y="649"/>
                  </a:lnTo>
                  <a:lnTo>
                    <a:pt x="1991" y="650"/>
                  </a:lnTo>
                  <a:lnTo>
                    <a:pt x="2001" y="650"/>
                  </a:lnTo>
                  <a:lnTo>
                    <a:pt x="2011" y="652"/>
                  </a:lnTo>
                  <a:lnTo>
                    <a:pt x="2020" y="653"/>
                  </a:lnTo>
                  <a:lnTo>
                    <a:pt x="2029" y="655"/>
                  </a:lnTo>
                  <a:lnTo>
                    <a:pt x="2035" y="660"/>
                  </a:lnTo>
                  <a:lnTo>
                    <a:pt x="2040" y="668"/>
                  </a:lnTo>
                  <a:lnTo>
                    <a:pt x="2032" y="673"/>
                  </a:lnTo>
                  <a:lnTo>
                    <a:pt x="2024" y="672"/>
                  </a:lnTo>
                  <a:lnTo>
                    <a:pt x="2015" y="672"/>
                  </a:lnTo>
                  <a:lnTo>
                    <a:pt x="2008" y="679"/>
                  </a:lnTo>
                  <a:lnTo>
                    <a:pt x="2017" y="687"/>
                  </a:lnTo>
                  <a:lnTo>
                    <a:pt x="2027" y="694"/>
                  </a:lnTo>
                  <a:lnTo>
                    <a:pt x="2035" y="703"/>
                  </a:lnTo>
                  <a:lnTo>
                    <a:pt x="2043" y="712"/>
                  </a:lnTo>
                  <a:lnTo>
                    <a:pt x="2050" y="722"/>
                  </a:lnTo>
                  <a:lnTo>
                    <a:pt x="2055" y="732"/>
                  </a:lnTo>
                  <a:lnTo>
                    <a:pt x="2059" y="744"/>
                  </a:lnTo>
                  <a:lnTo>
                    <a:pt x="2061" y="755"/>
                  </a:lnTo>
                  <a:lnTo>
                    <a:pt x="2060" y="764"/>
                  </a:lnTo>
                  <a:lnTo>
                    <a:pt x="2056" y="773"/>
                  </a:lnTo>
                  <a:lnTo>
                    <a:pt x="2050" y="781"/>
                  </a:lnTo>
                  <a:lnTo>
                    <a:pt x="2044" y="788"/>
                  </a:lnTo>
                  <a:lnTo>
                    <a:pt x="2037" y="789"/>
                  </a:lnTo>
                  <a:lnTo>
                    <a:pt x="2032" y="788"/>
                  </a:lnTo>
                  <a:lnTo>
                    <a:pt x="2027" y="783"/>
                  </a:lnTo>
                  <a:lnTo>
                    <a:pt x="2021" y="778"/>
                  </a:lnTo>
                  <a:lnTo>
                    <a:pt x="1998" y="770"/>
                  </a:lnTo>
                  <a:lnTo>
                    <a:pt x="1976" y="762"/>
                  </a:lnTo>
                  <a:lnTo>
                    <a:pt x="1953" y="757"/>
                  </a:lnTo>
                  <a:lnTo>
                    <a:pt x="1929" y="752"/>
                  </a:lnTo>
                  <a:lnTo>
                    <a:pt x="1905" y="749"/>
                  </a:lnTo>
                  <a:lnTo>
                    <a:pt x="1881" y="746"/>
                  </a:lnTo>
                  <a:lnTo>
                    <a:pt x="1856" y="744"/>
                  </a:lnTo>
                  <a:lnTo>
                    <a:pt x="1832" y="742"/>
                  </a:lnTo>
                  <a:lnTo>
                    <a:pt x="1807" y="741"/>
                  </a:lnTo>
                  <a:lnTo>
                    <a:pt x="1782" y="742"/>
                  </a:lnTo>
                  <a:lnTo>
                    <a:pt x="1758" y="742"/>
                  </a:lnTo>
                  <a:lnTo>
                    <a:pt x="1732" y="744"/>
                  </a:lnTo>
                  <a:lnTo>
                    <a:pt x="1708" y="746"/>
                  </a:lnTo>
                  <a:lnTo>
                    <a:pt x="1684" y="749"/>
                  </a:lnTo>
                  <a:lnTo>
                    <a:pt x="1661" y="751"/>
                  </a:lnTo>
                  <a:lnTo>
                    <a:pt x="1637" y="755"/>
                  </a:lnTo>
                  <a:lnTo>
                    <a:pt x="1629" y="754"/>
                  </a:lnTo>
                  <a:lnTo>
                    <a:pt x="1621" y="754"/>
                  </a:lnTo>
                  <a:lnTo>
                    <a:pt x="1613" y="755"/>
                  </a:lnTo>
                  <a:lnTo>
                    <a:pt x="1605" y="756"/>
                  </a:lnTo>
                  <a:lnTo>
                    <a:pt x="1597" y="756"/>
                  </a:lnTo>
                  <a:lnTo>
                    <a:pt x="1591" y="755"/>
                  </a:lnTo>
                  <a:lnTo>
                    <a:pt x="1586" y="751"/>
                  </a:lnTo>
                  <a:lnTo>
                    <a:pt x="1582" y="745"/>
                  </a:lnTo>
                  <a:lnTo>
                    <a:pt x="1586" y="732"/>
                  </a:lnTo>
                  <a:lnTo>
                    <a:pt x="1587" y="718"/>
                  </a:lnTo>
                  <a:lnTo>
                    <a:pt x="1582" y="707"/>
                  </a:lnTo>
                  <a:lnTo>
                    <a:pt x="1571" y="699"/>
                  </a:lnTo>
                  <a:lnTo>
                    <a:pt x="1565" y="698"/>
                  </a:lnTo>
                  <a:lnTo>
                    <a:pt x="1557" y="697"/>
                  </a:lnTo>
                  <a:lnTo>
                    <a:pt x="1551" y="697"/>
                  </a:lnTo>
                  <a:lnTo>
                    <a:pt x="1546" y="696"/>
                  </a:lnTo>
                  <a:lnTo>
                    <a:pt x="1539" y="694"/>
                  </a:lnTo>
                  <a:lnTo>
                    <a:pt x="1534" y="692"/>
                  </a:lnTo>
                  <a:lnTo>
                    <a:pt x="1531" y="687"/>
                  </a:lnTo>
                  <a:lnTo>
                    <a:pt x="1528" y="679"/>
                  </a:lnTo>
                  <a:lnTo>
                    <a:pt x="1541" y="678"/>
                  </a:lnTo>
                  <a:lnTo>
                    <a:pt x="1555" y="677"/>
                  </a:lnTo>
                  <a:lnTo>
                    <a:pt x="1567" y="677"/>
                  </a:lnTo>
                  <a:lnTo>
                    <a:pt x="1580" y="678"/>
                  </a:lnTo>
                  <a:lnTo>
                    <a:pt x="1592" y="681"/>
                  </a:lnTo>
                  <a:lnTo>
                    <a:pt x="1604" y="684"/>
                  </a:lnTo>
                  <a:lnTo>
                    <a:pt x="1615" y="691"/>
                  </a:lnTo>
                  <a:lnTo>
                    <a:pt x="1624" y="699"/>
                  </a:lnTo>
                  <a:lnTo>
                    <a:pt x="1625" y="707"/>
                  </a:lnTo>
                  <a:lnTo>
                    <a:pt x="1623" y="717"/>
                  </a:lnTo>
                  <a:lnTo>
                    <a:pt x="1620" y="727"/>
                  </a:lnTo>
                  <a:lnTo>
                    <a:pt x="1619" y="731"/>
                  </a:lnTo>
                  <a:lnTo>
                    <a:pt x="1633" y="728"/>
                  </a:lnTo>
                  <a:lnTo>
                    <a:pt x="1648" y="727"/>
                  </a:lnTo>
                  <a:lnTo>
                    <a:pt x="1662" y="726"/>
                  </a:lnTo>
                  <a:lnTo>
                    <a:pt x="1677" y="723"/>
                  </a:lnTo>
                  <a:lnTo>
                    <a:pt x="1692" y="722"/>
                  </a:lnTo>
                  <a:lnTo>
                    <a:pt x="1707" y="721"/>
                  </a:lnTo>
                  <a:lnTo>
                    <a:pt x="1722" y="720"/>
                  </a:lnTo>
                  <a:lnTo>
                    <a:pt x="1737" y="718"/>
                  </a:lnTo>
                  <a:lnTo>
                    <a:pt x="1753" y="717"/>
                  </a:lnTo>
                  <a:lnTo>
                    <a:pt x="1768" y="717"/>
                  </a:lnTo>
                  <a:lnTo>
                    <a:pt x="1784" y="716"/>
                  </a:lnTo>
                  <a:lnTo>
                    <a:pt x="1799" y="715"/>
                  </a:lnTo>
                  <a:lnTo>
                    <a:pt x="1814" y="713"/>
                  </a:lnTo>
                  <a:lnTo>
                    <a:pt x="1829" y="712"/>
                  </a:lnTo>
                  <a:lnTo>
                    <a:pt x="1845" y="711"/>
                  </a:lnTo>
                  <a:lnTo>
                    <a:pt x="1860" y="710"/>
                  </a:lnTo>
                  <a:lnTo>
                    <a:pt x="1863" y="702"/>
                  </a:lnTo>
                  <a:lnTo>
                    <a:pt x="1867" y="694"/>
                  </a:lnTo>
                  <a:lnTo>
                    <a:pt x="1871" y="687"/>
                  </a:lnTo>
                  <a:lnTo>
                    <a:pt x="1874" y="679"/>
                  </a:lnTo>
                  <a:lnTo>
                    <a:pt x="1867" y="679"/>
                  </a:lnTo>
                  <a:lnTo>
                    <a:pt x="1860" y="684"/>
                  </a:lnTo>
                  <a:lnTo>
                    <a:pt x="1853" y="692"/>
                  </a:lnTo>
                  <a:lnTo>
                    <a:pt x="1851" y="694"/>
                  </a:lnTo>
                  <a:lnTo>
                    <a:pt x="1843" y="694"/>
                  </a:lnTo>
                  <a:lnTo>
                    <a:pt x="1842" y="684"/>
                  </a:lnTo>
                  <a:lnTo>
                    <a:pt x="1847" y="676"/>
                  </a:lnTo>
                  <a:lnTo>
                    <a:pt x="1857" y="668"/>
                  </a:lnTo>
                  <a:lnTo>
                    <a:pt x="1866" y="663"/>
                  </a:lnTo>
                  <a:lnTo>
                    <a:pt x="1871" y="662"/>
                  </a:lnTo>
                  <a:lnTo>
                    <a:pt x="1877" y="660"/>
                  </a:lnTo>
                  <a:lnTo>
                    <a:pt x="1882" y="659"/>
                  </a:lnTo>
                  <a:lnTo>
                    <a:pt x="1887" y="660"/>
                  </a:lnTo>
                  <a:lnTo>
                    <a:pt x="1894" y="669"/>
                  </a:lnTo>
                  <a:lnTo>
                    <a:pt x="1894" y="677"/>
                  </a:lnTo>
                  <a:lnTo>
                    <a:pt x="1890" y="684"/>
                  </a:lnTo>
                  <a:lnTo>
                    <a:pt x="1885" y="694"/>
                  </a:lnTo>
                  <a:lnTo>
                    <a:pt x="1879" y="707"/>
                  </a:lnTo>
                  <a:lnTo>
                    <a:pt x="1899" y="708"/>
                  </a:lnTo>
                  <a:lnTo>
                    <a:pt x="1920" y="711"/>
                  </a:lnTo>
                  <a:lnTo>
                    <a:pt x="1942" y="713"/>
                  </a:lnTo>
                  <a:lnTo>
                    <a:pt x="1962" y="717"/>
                  </a:lnTo>
                  <a:lnTo>
                    <a:pt x="1982" y="722"/>
                  </a:lnTo>
                  <a:lnTo>
                    <a:pt x="2002" y="728"/>
                  </a:lnTo>
                  <a:lnTo>
                    <a:pt x="2020" y="737"/>
                  </a:lnTo>
                  <a:lnTo>
                    <a:pt x="2037" y="749"/>
                  </a:lnTo>
                  <a:lnTo>
                    <a:pt x="2041" y="740"/>
                  </a:lnTo>
                  <a:lnTo>
                    <a:pt x="2036" y="732"/>
                  </a:lnTo>
                  <a:lnTo>
                    <a:pt x="2031" y="723"/>
                  </a:lnTo>
                  <a:lnTo>
                    <a:pt x="2025" y="715"/>
                  </a:lnTo>
                  <a:lnTo>
                    <a:pt x="2017" y="706"/>
                  </a:lnTo>
                  <a:lnTo>
                    <a:pt x="2010" y="699"/>
                  </a:lnTo>
                  <a:lnTo>
                    <a:pt x="2001" y="694"/>
                  </a:lnTo>
                  <a:lnTo>
                    <a:pt x="1991" y="692"/>
                  </a:lnTo>
                  <a:lnTo>
                    <a:pt x="1979" y="692"/>
                  </a:lnTo>
                  <a:lnTo>
                    <a:pt x="1979" y="683"/>
                  </a:lnTo>
                  <a:lnTo>
                    <a:pt x="1986" y="676"/>
                  </a:lnTo>
                  <a:lnTo>
                    <a:pt x="1992" y="668"/>
                  </a:lnTo>
                  <a:lnTo>
                    <a:pt x="1996" y="663"/>
                  </a:lnTo>
                  <a:lnTo>
                    <a:pt x="1987" y="659"/>
                  </a:lnTo>
                  <a:lnTo>
                    <a:pt x="1976" y="659"/>
                  </a:lnTo>
                  <a:lnTo>
                    <a:pt x="1966" y="663"/>
                  </a:lnTo>
                  <a:lnTo>
                    <a:pt x="1957" y="668"/>
                  </a:lnTo>
                  <a:lnTo>
                    <a:pt x="1948" y="671"/>
                  </a:lnTo>
                  <a:lnTo>
                    <a:pt x="1944" y="669"/>
                  </a:lnTo>
                  <a:lnTo>
                    <a:pt x="1943" y="663"/>
                  </a:lnTo>
                  <a:lnTo>
                    <a:pt x="1947" y="648"/>
                  </a:lnTo>
                  <a:lnTo>
                    <a:pt x="1945" y="640"/>
                  </a:lnTo>
                  <a:lnTo>
                    <a:pt x="1942" y="633"/>
                  </a:lnTo>
                  <a:lnTo>
                    <a:pt x="1935" y="626"/>
                  </a:lnTo>
                  <a:lnTo>
                    <a:pt x="1927" y="623"/>
                  </a:lnTo>
                  <a:lnTo>
                    <a:pt x="1921" y="625"/>
                  </a:lnTo>
                  <a:lnTo>
                    <a:pt x="1914" y="625"/>
                  </a:lnTo>
                  <a:lnTo>
                    <a:pt x="1908" y="625"/>
                  </a:lnTo>
                  <a:lnTo>
                    <a:pt x="1900" y="625"/>
                  </a:lnTo>
                  <a:lnTo>
                    <a:pt x="1896" y="618"/>
                  </a:lnTo>
                  <a:lnTo>
                    <a:pt x="1899" y="611"/>
                  </a:lnTo>
                  <a:lnTo>
                    <a:pt x="1903" y="605"/>
                  </a:lnTo>
                  <a:lnTo>
                    <a:pt x="1906" y="597"/>
                  </a:lnTo>
                  <a:lnTo>
                    <a:pt x="1901" y="596"/>
                  </a:lnTo>
                  <a:lnTo>
                    <a:pt x="1896" y="597"/>
                  </a:lnTo>
                  <a:lnTo>
                    <a:pt x="1891" y="601"/>
                  </a:lnTo>
                  <a:lnTo>
                    <a:pt x="1886" y="605"/>
                  </a:lnTo>
                  <a:lnTo>
                    <a:pt x="1881" y="609"/>
                  </a:lnTo>
                  <a:lnTo>
                    <a:pt x="1877" y="610"/>
                  </a:lnTo>
                  <a:lnTo>
                    <a:pt x="1872" y="608"/>
                  </a:lnTo>
                  <a:lnTo>
                    <a:pt x="1869" y="602"/>
                  </a:lnTo>
                  <a:lnTo>
                    <a:pt x="1871" y="595"/>
                  </a:lnTo>
                  <a:lnTo>
                    <a:pt x="1876" y="587"/>
                  </a:lnTo>
                  <a:lnTo>
                    <a:pt x="1881" y="580"/>
                  </a:lnTo>
                  <a:lnTo>
                    <a:pt x="1887" y="574"/>
                  </a:lnTo>
                  <a:lnTo>
                    <a:pt x="1894" y="567"/>
                  </a:lnTo>
                  <a:lnTo>
                    <a:pt x="1900" y="561"/>
                  </a:lnTo>
                  <a:lnTo>
                    <a:pt x="1908" y="555"/>
                  </a:lnTo>
                  <a:lnTo>
                    <a:pt x="1913" y="548"/>
                  </a:lnTo>
                  <a:lnTo>
                    <a:pt x="1906" y="548"/>
                  </a:lnTo>
                  <a:lnTo>
                    <a:pt x="1900" y="550"/>
                  </a:lnTo>
                  <a:lnTo>
                    <a:pt x="1894" y="552"/>
                  </a:lnTo>
                  <a:lnTo>
                    <a:pt x="1887" y="556"/>
                  </a:lnTo>
                  <a:lnTo>
                    <a:pt x="1882" y="560"/>
                  </a:lnTo>
                  <a:lnTo>
                    <a:pt x="1876" y="563"/>
                  </a:lnTo>
                  <a:lnTo>
                    <a:pt x="1870" y="566"/>
                  </a:lnTo>
                  <a:lnTo>
                    <a:pt x="1863" y="567"/>
                  </a:lnTo>
                  <a:lnTo>
                    <a:pt x="1861" y="555"/>
                  </a:lnTo>
                  <a:lnTo>
                    <a:pt x="1863" y="543"/>
                  </a:lnTo>
                  <a:lnTo>
                    <a:pt x="1867" y="531"/>
                  </a:lnTo>
                  <a:lnTo>
                    <a:pt x="1866" y="519"/>
                  </a:lnTo>
                  <a:lnTo>
                    <a:pt x="1856" y="533"/>
                  </a:lnTo>
                  <a:lnTo>
                    <a:pt x="1848" y="548"/>
                  </a:lnTo>
                  <a:lnTo>
                    <a:pt x="1842" y="565"/>
                  </a:lnTo>
                  <a:lnTo>
                    <a:pt x="1833" y="580"/>
                  </a:lnTo>
                  <a:lnTo>
                    <a:pt x="1832" y="568"/>
                  </a:lnTo>
                  <a:lnTo>
                    <a:pt x="1828" y="540"/>
                  </a:lnTo>
                  <a:lnTo>
                    <a:pt x="1823" y="506"/>
                  </a:lnTo>
                  <a:lnTo>
                    <a:pt x="1814" y="475"/>
                  </a:lnTo>
                  <a:lnTo>
                    <a:pt x="1812" y="497"/>
                  </a:lnTo>
                  <a:lnTo>
                    <a:pt x="1812" y="521"/>
                  </a:lnTo>
                  <a:lnTo>
                    <a:pt x="1807" y="541"/>
                  </a:lnTo>
                  <a:lnTo>
                    <a:pt x="1793" y="555"/>
                  </a:lnTo>
                  <a:lnTo>
                    <a:pt x="1787" y="543"/>
                  </a:lnTo>
                  <a:lnTo>
                    <a:pt x="1783" y="531"/>
                  </a:lnTo>
                  <a:lnTo>
                    <a:pt x="1779" y="518"/>
                  </a:lnTo>
                  <a:lnTo>
                    <a:pt x="1773" y="507"/>
                  </a:lnTo>
                  <a:lnTo>
                    <a:pt x="1770" y="526"/>
                  </a:lnTo>
                  <a:lnTo>
                    <a:pt x="1770" y="547"/>
                  </a:lnTo>
                  <a:lnTo>
                    <a:pt x="1770" y="567"/>
                  </a:lnTo>
                  <a:lnTo>
                    <a:pt x="1768" y="587"/>
                  </a:lnTo>
                  <a:lnTo>
                    <a:pt x="1761" y="585"/>
                  </a:lnTo>
                  <a:lnTo>
                    <a:pt x="1755" y="580"/>
                  </a:lnTo>
                  <a:lnTo>
                    <a:pt x="1751" y="574"/>
                  </a:lnTo>
                  <a:lnTo>
                    <a:pt x="1746" y="567"/>
                  </a:lnTo>
                  <a:lnTo>
                    <a:pt x="1742" y="561"/>
                  </a:lnTo>
                  <a:lnTo>
                    <a:pt x="1739" y="553"/>
                  </a:lnTo>
                  <a:lnTo>
                    <a:pt x="1734" y="547"/>
                  </a:lnTo>
                  <a:lnTo>
                    <a:pt x="1729" y="542"/>
                  </a:lnTo>
                  <a:lnTo>
                    <a:pt x="1730" y="561"/>
                  </a:lnTo>
                  <a:lnTo>
                    <a:pt x="1736" y="580"/>
                  </a:lnTo>
                  <a:lnTo>
                    <a:pt x="1744" y="597"/>
                  </a:lnTo>
                  <a:lnTo>
                    <a:pt x="1748" y="618"/>
                  </a:lnTo>
                  <a:lnTo>
                    <a:pt x="1740" y="620"/>
                  </a:lnTo>
                  <a:lnTo>
                    <a:pt x="1734" y="619"/>
                  </a:lnTo>
                  <a:lnTo>
                    <a:pt x="1727" y="616"/>
                  </a:lnTo>
                  <a:lnTo>
                    <a:pt x="1721" y="614"/>
                  </a:lnTo>
                  <a:lnTo>
                    <a:pt x="1713" y="611"/>
                  </a:lnTo>
                  <a:lnTo>
                    <a:pt x="1707" y="609"/>
                  </a:lnTo>
                  <a:lnTo>
                    <a:pt x="1698" y="609"/>
                  </a:lnTo>
                  <a:lnTo>
                    <a:pt x="1691" y="613"/>
                  </a:lnTo>
                  <a:lnTo>
                    <a:pt x="1690" y="600"/>
                  </a:lnTo>
                  <a:lnTo>
                    <a:pt x="1687" y="589"/>
                  </a:lnTo>
                  <a:lnTo>
                    <a:pt x="1681" y="581"/>
                  </a:lnTo>
                  <a:lnTo>
                    <a:pt x="1671" y="577"/>
                  </a:lnTo>
                  <a:lnTo>
                    <a:pt x="1664" y="577"/>
                  </a:lnTo>
                  <a:lnTo>
                    <a:pt x="1659" y="579"/>
                  </a:lnTo>
                  <a:lnTo>
                    <a:pt x="1653" y="581"/>
                  </a:lnTo>
                  <a:lnTo>
                    <a:pt x="1648" y="580"/>
                  </a:lnTo>
                  <a:lnTo>
                    <a:pt x="1645" y="571"/>
                  </a:lnTo>
                  <a:lnTo>
                    <a:pt x="1648" y="563"/>
                  </a:lnTo>
                  <a:lnTo>
                    <a:pt x="1652" y="556"/>
                  </a:lnTo>
                  <a:lnTo>
                    <a:pt x="1653" y="547"/>
                  </a:lnTo>
                  <a:lnTo>
                    <a:pt x="1648" y="545"/>
                  </a:lnTo>
                  <a:lnTo>
                    <a:pt x="1642" y="545"/>
                  </a:lnTo>
                  <a:lnTo>
                    <a:pt x="1637" y="545"/>
                  </a:lnTo>
                  <a:lnTo>
                    <a:pt x="1632" y="545"/>
                  </a:lnTo>
                  <a:lnTo>
                    <a:pt x="1625" y="546"/>
                  </a:lnTo>
                  <a:lnTo>
                    <a:pt x="1620" y="547"/>
                  </a:lnTo>
                  <a:lnTo>
                    <a:pt x="1614" y="548"/>
                  </a:lnTo>
                  <a:lnTo>
                    <a:pt x="1609" y="548"/>
                  </a:lnTo>
                  <a:lnTo>
                    <a:pt x="1605" y="538"/>
                  </a:lnTo>
                  <a:lnTo>
                    <a:pt x="1610" y="528"/>
                  </a:lnTo>
                  <a:lnTo>
                    <a:pt x="1615" y="518"/>
                  </a:lnTo>
                  <a:lnTo>
                    <a:pt x="1615" y="508"/>
                  </a:lnTo>
                  <a:lnTo>
                    <a:pt x="1611" y="512"/>
                  </a:lnTo>
                  <a:lnTo>
                    <a:pt x="1608" y="514"/>
                  </a:lnTo>
                  <a:lnTo>
                    <a:pt x="1604" y="516"/>
                  </a:lnTo>
                  <a:lnTo>
                    <a:pt x="1599" y="516"/>
                  </a:lnTo>
                  <a:lnTo>
                    <a:pt x="1595" y="504"/>
                  </a:lnTo>
                  <a:lnTo>
                    <a:pt x="1591" y="492"/>
                  </a:lnTo>
                  <a:lnTo>
                    <a:pt x="1587" y="480"/>
                  </a:lnTo>
                  <a:lnTo>
                    <a:pt x="1584" y="469"/>
                  </a:lnTo>
                  <a:lnTo>
                    <a:pt x="1576" y="484"/>
                  </a:lnTo>
                  <a:lnTo>
                    <a:pt x="1570" y="499"/>
                  </a:lnTo>
                  <a:lnTo>
                    <a:pt x="1565" y="516"/>
                  </a:lnTo>
                  <a:lnTo>
                    <a:pt x="1558" y="532"/>
                  </a:lnTo>
                  <a:lnTo>
                    <a:pt x="1553" y="529"/>
                  </a:lnTo>
                  <a:lnTo>
                    <a:pt x="1547" y="526"/>
                  </a:lnTo>
                  <a:lnTo>
                    <a:pt x="1542" y="521"/>
                  </a:lnTo>
                  <a:lnTo>
                    <a:pt x="1537" y="516"/>
                  </a:lnTo>
                  <a:lnTo>
                    <a:pt x="1532" y="509"/>
                  </a:lnTo>
                  <a:lnTo>
                    <a:pt x="1527" y="504"/>
                  </a:lnTo>
                  <a:lnTo>
                    <a:pt x="1521" y="499"/>
                  </a:lnTo>
                  <a:lnTo>
                    <a:pt x="1516" y="495"/>
                  </a:lnTo>
                  <a:lnTo>
                    <a:pt x="1513" y="507"/>
                  </a:lnTo>
                  <a:lnTo>
                    <a:pt x="1513" y="519"/>
                  </a:lnTo>
                  <a:lnTo>
                    <a:pt x="1518" y="531"/>
                  </a:lnTo>
                  <a:lnTo>
                    <a:pt x="1526" y="540"/>
                  </a:lnTo>
                  <a:lnTo>
                    <a:pt x="1521" y="550"/>
                  </a:lnTo>
                  <a:lnTo>
                    <a:pt x="1512" y="558"/>
                  </a:lnTo>
                  <a:lnTo>
                    <a:pt x="1504" y="567"/>
                  </a:lnTo>
                  <a:lnTo>
                    <a:pt x="1503" y="577"/>
                  </a:lnTo>
                  <a:lnTo>
                    <a:pt x="1508" y="582"/>
                  </a:lnTo>
                  <a:lnTo>
                    <a:pt x="1513" y="586"/>
                  </a:lnTo>
                  <a:lnTo>
                    <a:pt x="1518" y="590"/>
                  </a:lnTo>
                  <a:lnTo>
                    <a:pt x="1524" y="592"/>
                  </a:lnTo>
                  <a:lnTo>
                    <a:pt x="1529" y="595"/>
                  </a:lnTo>
                  <a:lnTo>
                    <a:pt x="1534" y="597"/>
                  </a:lnTo>
                  <a:lnTo>
                    <a:pt x="1541" y="600"/>
                  </a:lnTo>
                  <a:lnTo>
                    <a:pt x="1546" y="602"/>
                  </a:lnTo>
                  <a:lnTo>
                    <a:pt x="1545" y="610"/>
                  </a:lnTo>
                  <a:lnTo>
                    <a:pt x="1541" y="613"/>
                  </a:lnTo>
                  <a:lnTo>
                    <a:pt x="1534" y="614"/>
                  </a:lnTo>
                  <a:lnTo>
                    <a:pt x="1528" y="614"/>
                  </a:lnTo>
                  <a:lnTo>
                    <a:pt x="1521" y="613"/>
                  </a:lnTo>
                  <a:lnTo>
                    <a:pt x="1514" y="613"/>
                  </a:lnTo>
                  <a:lnTo>
                    <a:pt x="1507" y="613"/>
                  </a:lnTo>
                  <a:lnTo>
                    <a:pt x="1500" y="615"/>
                  </a:lnTo>
                  <a:lnTo>
                    <a:pt x="1489" y="620"/>
                  </a:lnTo>
                  <a:lnTo>
                    <a:pt x="1481" y="630"/>
                  </a:lnTo>
                  <a:lnTo>
                    <a:pt x="1475" y="640"/>
                  </a:lnTo>
                  <a:lnTo>
                    <a:pt x="1468" y="648"/>
                  </a:lnTo>
                  <a:lnTo>
                    <a:pt x="1474" y="650"/>
                  </a:lnTo>
                  <a:lnTo>
                    <a:pt x="1480" y="654"/>
                  </a:lnTo>
                  <a:lnTo>
                    <a:pt x="1488" y="657"/>
                  </a:lnTo>
                  <a:lnTo>
                    <a:pt x="1495" y="659"/>
                  </a:lnTo>
                  <a:lnTo>
                    <a:pt x="1502" y="663"/>
                  </a:lnTo>
                  <a:lnTo>
                    <a:pt x="1508" y="668"/>
                  </a:lnTo>
                  <a:lnTo>
                    <a:pt x="1513" y="673"/>
                  </a:lnTo>
                  <a:lnTo>
                    <a:pt x="1518" y="679"/>
                  </a:lnTo>
                  <a:lnTo>
                    <a:pt x="1513" y="686"/>
                  </a:lnTo>
                  <a:lnTo>
                    <a:pt x="1507" y="687"/>
                  </a:lnTo>
                  <a:lnTo>
                    <a:pt x="1499" y="687"/>
                  </a:lnTo>
                  <a:lnTo>
                    <a:pt x="1493" y="688"/>
                  </a:lnTo>
                  <a:lnTo>
                    <a:pt x="1487" y="686"/>
                  </a:lnTo>
                  <a:lnTo>
                    <a:pt x="1479" y="684"/>
                  </a:lnTo>
                  <a:lnTo>
                    <a:pt x="1473" y="683"/>
                  </a:lnTo>
                  <a:lnTo>
                    <a:pt x="1466" y="684"/>
                  </a:lnTo>
                  <a:lnTo>
                    <a:pt x="1459" y="686"/>
                  </a:lnTo>
                  <a:lnTo>
                    <a:pt x="1452" y="687"/>
                  </a:lnTo>
                  <a:lnTo>
                    <a:pt x="1445" y="688"/>
                  </a:lnTo>
                  <a:lnTo>
                    <a:pt x="1439" y="688"/>
                  </a:lnTo>
                  <a:lnTo>
                    <a:pt x="1311" y="722"/>
                  </a:lnTo>
                  <a:lnTo>
                    <a:pt x="1301" y="722"/>
                  </a:lnTo>
                  <a:lnTo>
                    <a:pt x="1291" y="720"/>
                  </a:lnTo>
                  <a:lnTo>
                    <a:pt x="1284" y="716"/>
                  </a:lnTo>
                  <a:lnTo>
                    <a:pt x="1277" y="707"/>
                  </a:lnTo>
                  <a:lnTo>
                    <a:pt x="1278" y="699"/>
                  </a:lnTo>
                  <a:lnTo>
                    <a:pt x="1280" y="692"/>
                  </a:lnTo>
                  <a:lnTo>
                    <a:pt x="1277" y="684"/>
                  </a:lnTo>
                  <a:lnTo>
                    <a:pt x="1271" y="681"/>
                  </a:lnTo>
                  <a:lnTo>
                    <a:pt x="1261" y="678"/>
                  </a:lnTo>
                  <a:lnTo>
                    <a:pt x="1251" y="677"/>
                  </a:lnTo>
                  <a:lnTo>
                    <a:pt x="1241" y="678"/>
                  </a:lnTo>
                  <a:lnTo>
                    <a:pt x="1231" y="679"/>
                  </a:lnTo>
                  <a:lnTo>
                    <a:pt x="1220" y="682"/>
                  </a:lnTo>
                  <a:lnTo>
                    <a:pt x="1212" y="686"/>
                  </a:lnTo>
                  <a:lnTo>
                    <a:pt x="1203" y="691"/>
                  </a:lnTo>
                  <a:lnTo>
                    <a:pt x="1195" y="697"/>
                  </a:lnTo>
                  <a:lnTo>
                    <a:pt x="1190" y="689"/>
                  </a:lnTo>
                  <a:lnTo>
                    <a:pt x="1183" y="686"/>
                  </a:lnTo>
                  <a:lnTo>
                    <a:pt x="1174" y="687"/>
                  </a:lnTo>
                  <a:lnTo>
                    <a:pt x="1166" y="688"/>
                  </a:lnTo>
                  <a:lnTo>
                    <a:pt x="1149" y="694"/>
                  </a:lnTo>
                  <a:lnTo>
                    <a:pt x="1131" y="703"/>
                  </a:lnTo>
                  <a:lnTo>
                    <a:pt x="1115" y="712"/>
                  </a:lnTo>
                  <a:lnTo>
                    <a:pt x="1098" y="722"/>
                  </a:lnTo>
                  <a:lnTo>
                    <a:pt x="1082" y="731"/>
                  </a:lnTo>
                  <a:lnTo>
                    <a:pt x="1064" y="739"/>
                  </a:lnTo>
                  <a:lnTo>
                    <a:pt x="1046" y="744"/>
                  </a:lnTo>
                  <a:lnTo>
                    <a:pt x="1026" y="745"/>
                  </a:lnTo>
                  <a:lnTo>
                    <a:pt x="1023" y="740"/>
                  </a:lnTo>
                  <a:lnTo>
                    <a:pt x="1028" y="732"/>
                  </a:lnTo>
                  <a:lnTo>
                    <a:pt x="1035" y="726"/>
                  </a:lnTo>
                  <a:lnTo>
                    <a:pt x="1043" y="720"/>
                  </a:lnTo>
                  <a:lnTo>
                    <a:pt x="1050" y="716"/>
                  </a:lnTo>
                  <a:lnTo>
                    <a:pt x="1058" y="711"/>
                  </a:lnTo>
                  <a:lnTo>
                    <a:pt x="1064" y="705"/>
                  </a:lnTo>
                  <a:lnTo>
                    <a:pt x="1070" y="697"/>
                  </a:lnTo>
                  <a:lnTo>
                    <a:pt x="1075" y="688"/>
                  </a:lnTo>
                  <a:lnTo>
                    <a:pt x="1054" y="647"/>
                  </a:lnTo>
                  <a:lnTo>
                    <a:pt x="1036" y="601"/>
                  </a:lnTo>
                  <a:lnTo>
                    <a:pt x="1025" y="555"/>
                  </a:lnTo>
                  <a:lnTo>
                    <a:pt x="1017" y="506"/>
                  </a:lnTo>
                  <a:lnTo>
                    <a:pt x="1012" y="455"/>
                  </a:lnTo>
                  <a:lnTo>
                    <a:pt x="1012" y="405"/>
                  </a:lnTo>
                  <a:lnTo>
                    <a:pt x="1014" y="354"/>
                  </a:lnTo>
                  <a:lnTo>
                    <a:pt x="1019" y="305"/>
                  </a:lnTo>
                  <a:lnTo>
                    <a:pt x="1002" y="353"/>
                  </a:lnTo>
                  <a:lnTo>
                    <a:pt x="991" y="403"/>
                  </a:lnTo>
                  <a:lnTo>
                    <a:pt x="985" y="455"/>
                  </a:lnTo>
                  <a:lnTo>
                    <a:pt x="982" y="509"/>
                  </a:lnTo>
                  <a:lnTo>
                    <a:pt x="983" y="563"/>
                  </a:lnTo>
                  <a:lnTo>
                    <a:pt x="991" y="615"/>
                  </a:lnTo>
                  <a:lnTo>
                    <a:pt x="1002" y="665"/>
                  </a:lnTo>
                  <a:lnTo>
                    <a:pt x="1017" y="713"/>
                  </a:lnTo>
                  <a:lnTo>
                    <a:pt x="1006" y="712"/>
                  </a:lnTo>
                  <a:lnTo>
                    <a:pt x="996" y="711"/>
                  </a:lnTo>
                  <a:lnTo>
                    <a:pt x="985" y="708"/>
                  </a:lnTo>
                  <a:lnTo>
                    <a:pt x="973" y="705"/>
                  </a:lnTo>
                  <a:lnTo>
                    <a:pt x="961" y="703"/>
                  </a:lnTo>
                  <a:lnTo>
                    <a:pt x="949" y="702"/>
                  </a:lnTo>
                  <a:lnTo>
                    <a:pt x="938" y="702"/>
                  </a:lnTo>
                  <a:lnTo>
                    <a:pt x="925" y="705"/>
                  </a:lnTo>
                  <a:lnTo>
                    <a:pt x="905" y="707"/>
                  </a:lnTo>
                  <a:lnTo>
                    <a:pt x="886" y="712"/>
                  </a:lnTo>
                  <a:lnTo>
                    <a:pt x="867" y="718"/>
                  </a:lnTo>
                  <a:lnTo>
                    <a:pt x="850" y="726"/>
                  </a:lnTo>
                  <a:lnTo>
                    <a:pt x="831" y="732"/>
                  </a:lnTo>
                  <a:lnTo>
                    <a:pt x="812" y="736"/>
                  </a:lnTo>
                  <a:lnTo>
                    <a:pt x="792" y="737"/>
                  </a:lnTo>
                  <a:lnTo>
                    <a:pt x="770" y="735"/>
                  </a:lnTo>
                  <a:lnTo>
                    <a:pt x="760" y="732"/>
                  </a:lnTo>
                  <a:lnTo>
                    <a:pt x="750" y="730"/>
                  </a:lnTo>
                  <a:lnTo>
                    <a:pt x="740" y="727"/>
                  </a:lnTo>
                  <a:lnTo>
                    <a:pt x="730" y="723"/>
                  </a:lnTo>
                  <a:lnTo>
                    <a:pt x="721" y="721"/>
                  </a:lnTo>
                  <a:lnTo>
                    <a:pt x="711" y="717"/>
                  </a:lnTo>
                  <a:lnTo>
                    <a:pt x="702" y="713"/>
                  </a:lnTo>
                  <a:lnTo>
                    <a:pt x="692" y="710"/>
                  </a:lnTo>
                  <a:lnTo>
                    <a:pt x="678" y="712"/>
                  </a:lnTo>
                  <a:lnTo>
                    <a:pt x="666" y="713"/>
                  </a:lnTo>
                  <a:lnTo>
                    <a:pt x="652" y="715"/>
                  </a:lnTo>
                  <a:lnTo>
                    <a:pt x="639" y="717"/>
                  </a:lnTo>
                  <a:lnTo>
                    <a:pt x="627" y="720"/>
                  </a:lnTo>
                  <a:lnTo>
                    <a:pt x="614" y="722"/>
                  </a:lnTo>
                  <a:lnTo>
                    <a:pt x="601" y="727"/>
                  </a:lnTo>
                  <a:lnTo>
                    <a:pt x="590" y="732"/>
                  </a:lnTo>
                  <a:lnTo>
                    <a:pt x="583" y="732"/>
                  </a:lnTo>
                  <a:lnTo>
                    <a:pt x="575" y="730"/>
                  </a:lnTo>
                  <a:lnTo>
                    <a:pt x="569" y="727"/>
                  </a:lnTo>
                  <a:lnTo>
                    <a:pt x="562" y="725"/>
                  </a:lnTo>
                  <a:lnTo>
                    <a:pt x="555" y="722"/>
                  </a:lnTo>
                  <a:lnTo>
                    <a:pt x="548" y="721"/>
                  </a:lnTo>
                  <a:lnTo>
                    <a:pt x="541" y="722"/>
                  </a:lnTo>
                  <a:lnTo>
                    <a:pt x="533" y="725"/>
                  </a:lnTo>
                  <a:lnTo>
                    <a:pt x="519" y="736"/>
                  </a:lnTo>
                  <a:lnTo>
                    <a:pt x="506" y="746"/>
                  </a:lnTo>
                  <a:lnTo>
                    <a:pt x="490" y="755"/>
                  </a:lnTo>
                  <a:lnTo>
                    <a:pt x="475" y="762"/>
                  </a:lnTo>
                  <a:lnTo>
                    <a:pt x="459" y="769"/>
                  </a:lnTo>
                  <a:lnTo>
                    <a:pt x="443" y="773"/>
                  </a:lnTo>
                  <a:lnTo>
                    <a:pt x="425" y="773"/>
                  </a:lnTo>
                  <a:lnTo>
                    <a:pt x="407" y="770"/>
                  </a:lnTo>
                  <a:lnTo>
                    <a:pt x="391" y="755"/>
                  </a:lnTo>
                  <a:lnTo>
                    <a:pt x="371" y="757"/>
                  </a:lnTo>
                  <a:lnTo>
                    <a:pt x="352" y="764"/>
                  </a:lnTo>
                  <a:lnTo>
                    <a:pt x="333" y="773"/>
                  </a:lnTo>
                  <a:lnTo>
                    <a:pt x="315" y="783"/>
                  </a:lnTo>
                  <a:lnTo>
                    <a:pt x="296" y="791"/>
                  </a:lnTo>
                  <a:lnTo>
                    <a:pt x="277" y="799"/>
                  </a:lnTo>
                  <a:lnTo>
                    <a:pt x="257" y="802"/>
                  </a:lnTo>
                  <a:lnTo>
                    <a:pt x="236" y="800"/>
                  </a:lnTo>
                  <a:lnTo>
                    <a:pt x="223" y="795"/>
                  </a:lnTo>
                  <a:lnTo>
                    <a:pt x="212" y="794"/>
                  </a:lnTo>
                  <a:lnTo>
                    <a:pt x="200" y="795"/>
                  </a:lnTo>
                  <a:lnTo>
                    <a:pt x="189" y="799"/>
                  </a:lnTo>
                  <a:lnTo>
                    <a:pt x="178" y="805"/>
                  </a:lnTo>
                  <a:lnTo>
                    <a:pt x="168" y="812"/>
                  </a:lnTo>
                  <a:lnTo>
                    <a:pt x="158" y="818"/>
                  </a:lnTo>
                  <a:lnTo>
                    <a:pt x="148" y="824"/>
                  </a:lnTo>
                  <a:lnTo>
                    <a:pt x="146" y="832"/>
                  </a:lnTo>
                  <a:lnTo>
                    <a:pt x="142" y="838"/>
                  </a:lnTo>
                  <a:lnTo>
                    <a:pt x="135" y="843"/>
                  </a:lnTo>
                  <a:lnTo>
                    <a:pt x="127" y="844"/>
                  </a:lnTo>
                  <a:lnTo>
                    <a:pt x="0" y="844"/>
                  </a:lnTo>
                  <a:lnTo>
                    <a:pt x="1" y="812"/>
                  </a:lnTo>
                  <a:close/>
                </a:path>
              </a:pathLst>
            </a:custGeom>
            <a:solidFill>
              <a:srgbClr val="000000"/>
            </a:solidFill>
            <a:ln w="9525">
              <a:noFill/>
              <a:round/>
              <a:headEnd/>
              <a:tailEnd/>
            </a:ln>
          </p:spPr>
          <p:txBody>
            <a:bodyPr/>
            <a:lstStyle/>
            <a:p>
              <a:endParaRPr lang="en-US"/>
            </a:p>
          </p:txBody>
        </p:sp>
        <p:sp>
          <p:nvSpPr>
            <p:cNvPr id="19066" name="Freeform 27"/>
            <p:cNvSpPr>
              <a:spLocks/>
            </p:cNvSpPr>
            <p:nvPr/>
          </p:nvSpPr>
          <p:spPr bwMode="auto">
            <a:xfrm>
              <a:off x="3606" y="2569"/>
              <a:ext cx="215" cy="41"/>
            </a:xfrm>
            <a:custGeom>
              <a:avLst/>
              <a:gdLst>
                <a:gd name="T0" fmla="*/ 525 w 88"/>
                <a:gd name="T1" fmla="*/ 70 h 24"/>
                <a:gd name="T2" fmla="*/ 489 w 88"/>
                <a:gd name="T3" fmla="*/ 67 h 24"/>
                <a:gd name="T4" fmla="*/ 459 w 88"/>
                <a:gd name="T5" fmla="*/ 65 h 24"/>
                <a:gd name="T6" fmla="*/ 418 w 88"/>
                <a:gd name="T7" fmla="*/ 58 h 24"/>
                <a:gd name="T8" fmla="*/ 376 w 88"/>
                <a:gd name="T9" fmla="*/ 55 h 24"/>
                <a:gd name="T10" fmla="*/ 340 w 88"/>
                <a:gd name="T11" fmla="*/ 55 h 24"/>
                <a:gd name="T12" fmla="*/ 305 w 88"/>
                <a:gd name="T13" fmla="*/ 55 h 24"/>
                <a:gd name="T14" fmla="*/ 257 w 88"/>
                <a:gd name="T15" fmla="*/ 53 h 24"/>
                <a:gd name="T16" fmla="*/ 220 w 88"/>
                <a:gd name="T17" fmla="*/ 53 h 24"/>
                <a:gd name="T18" fmla="*/ 191 w 88"/>
                <a:gd name="T19" fmla="*/ 38 h 24"/>
                <a:gd name="T20" fmla="*/ 132 w 88"/>
                <a:gd name="T21" fmla="*/ 26 h 24"/>
                <a:gd name="T22" fmla="*/ 54 w 88"/>
                <a:gd name="T23" fmla="*/ 21 h 24"/>
                <a:gd name="T24" fmla="*/ 0 w 88"/>
                <a:gd name="T25" fmla="*/ 21 h 24"/>
                <a:gd name="T26" fmla="*/ 90 w 88"/>
                <a:gd name="T27" fmla="*/ 9 h 24"/>
                <a:gd name="T28" fmla="*/ 178 w 88"/>
                <a:gd name="T29" fmla="*/ 0 h 24"/>
                <a:gd name="T30" fmla="*/ 257 w 88"/>
                <a:gd name="T31" fmla="*/ 0 h 24"/>
                <a:gd name="T32" fmla="*/ 323 w 88"/>
                <a:gd name="T33" fmla="*/ 9 h 24"/>
                <a:gd name="T34" fmla="*/ 376 w 88"/>
                <a:gd name="T35" fmla="*/ 21 h 24"/>
                <a:gd name="T36" fmla="*/ 435 w 88"/>
                <a:gd name="T37" fmla="*/ 36 h 24"/>
                <a:gd name="T38" fmla="*/ 484 w 88"/>
                <a:gd name="T39" fmla="*/ 50 h 24"/>
                <a:gd name="T40" fmla="*/ 525 w 88"/>
                <a:gd name="T41" fmla="*/ 70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24"/>
                <a:gd name="T65" fmla="*/ 88 w 88"/>
                <a:gd name="T66" fmla="*/ 24 h 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24">
                  <a:moveTo>
                    <a:pt x="88" y="24"/>
                  </a:moveTo>
                  <a:lnTo>
                    <a:pt x="82" y="23"/>
                  </a:lnTo>
                  <a:lnTo>
                    <a:pt x="77" y="22"/>
                  </a:lnTo>
                  <a:lnTo>
                    <a:pt x="70" y="20"/>
                  </a:lnTo>
                  <a:lnTo>
                    <a:pt x="63" y="19"/>
                  </a:lnTo>
                  <a:lnTo>
                    <a:pt x="57" y="19"/>
                  </a:lnTo>
                  <a:lnTo>
                    <a:pt x="51" y="19"/>
                  </a:lnTo>
                  <a:lnTo>
                    <a:pt x="43" y="18"/>
                  </a:lnTo>
                  <a:lnTo>
                    <a:pt x="37" y="18"/>
                  </a:lnTo>
                  <a:lnTo>
                    <a:pt x="32" y="13"/>
                  </a:lnTo>
                  <a:lnTo>
                    <a:pt x="22" y="9"/>
                  </a:lnTo>
                  <a:lnTo>
                    <a:pt x="9" y="7"/>
                  </a:lnTo>
                  <a:lnTo>
                    <a:pt x="0" y="7"/>
                  </a:lnTo>
                  <a:lnTo>
                    <a:pt x="15" y="3"/>
                  </a:lnTo>
                  <a:lnTo>
                    <a:pt x="30" y="0"/>
                  </a:lnTo>
                  <a:lnTo>
                    <a:pt x="43" y="0"/>
                  </a:lnTo>
                  <a:lnTo>
                    <a:pt x="54" y="3"/>
                  </a:lnTo>
                  <a:lnTo>
                    <a:pt x="63" y="7"/>
                  </a:lnTo>
                  <a:lnTo>
                    <a:pt x="73" y="12"/>
                  </a:lnTo>
                  <a:lnTo>
                    <a:pt x="81" y="17"/>
                  </a:lnTo>
                  <a:lnTo>
                    <a:pt x="88" y="24"/>
                  </a:lnTo>
                  <a:close/>
                </a:path>
              </a:pathLst>
            </a:custGeom>
            <a:solidFill>
              <a:srgbClr val="A8E260"/>
            </a:solidFill>
            <a:ln w="9525">
              <a:noFill/>
              <a:round/>
              <a:headEnd/>
              <a:tailEnd/>
            </a:ln>
          </p:spPr>
          <p:txBody>
            <a:bodyPr/>
            <a:lstStyle/>
            <a:p>
              <a:endParaRPr lang="en-US"/>
            </a:p>
          </p:txBody>
        </p:sp>
        <p:sp>
          <p:nvSpPr>
            <p:cNvPr id="19067" name="Freeform 28"/>
            <p:cNvSpPr>
              <a:spLocks/>
            </p:cNvSpPr>
            <p:nvPr/>
          </p:nvSpPr>
          <p:spPr bwMode="auto">
            <a:xfrm>
              <a:off x="1584" y="2590"/>
              <a:ext cx="179" cy="802"/>
            </a:xfrm>
            <a:custGeom>
              <a:avLst/>
              <a:gdLst>
                <a:gd name="T0" fmla="*/ 434 w 73"/>
                <a:gd name="T1" fmla="*/ 0 h 468"/>
                <a:gd name="T2" fmla="*/ 439 w 73"/>
                <a:gd name="T3" fmla="*/ 62 h 468"/>
                <a:gd name="T4" fmla="*/ 409 w 73"/>
                <a:gd name="T5" fmla="*/ 120 h 468"/>
                <a:gd name="T6" fmla="*/ 373 w 73"/>
                <a:gd name="T7" fmla="*/ 180 h 468"/>
                <a:gd name="T8" fmla="*/ 343 w 73"/>
                <a:gd name="T9" fmla="*/ 238 h 468"/>
                <a:gd name="T10" fmla="*/ 302 w 73"/>
                <a:gd name="T11" fmla="*/ 518 h 468"/>
                <a:gd name="T12" fmla="*/ 257 w 73"/>
                <a:gd name="T13" fmla="*/ 790 h 468"/>
                <a:gd name="T14" fmla="*/ 228 w 73"/>
                <a:gd name="T15" fmla="*/ 1069 h 468"/>
                <a:gd name="T16" fmla="*/ 228 w 73"/>
                <a:gd name="T17" fmla="*/ 1349 h 468"/>
                <a:gd name="T18" fmla="*/ 191 w 73"/>
                <a:gd name="T19" fmla="*/ 1359 h 468"/>
                <a:gd name="T20" fmla="*/ 145 w 73"/>
                <a:gd name="T21" fmla="*/ 1371 h 468"/>
                <a:gd name="T22" fmla="*/ 96 w 73"/>
                <a:gd name="T23" fmla="*/ 1374 h 468"/>
                <a:gd name="T24" fmla="*/ 49 w 73"/>
                <a:gd name="T25" fmla="*/ 1374 h 468"/>
                <a:gd name="T26" fmla="*/ 17 w 73"/>
                <a:gd name="T27" fmla="*/ 1359 h 468"/>
                <a:gd name="T28" fmla="*/ 0 w 73"/>
                <a:gd name="T29" fmla="*/ 1184 h 468"/>
                <a:gd name="T30" fmla="*/ 5 w 73"/>
                <a:gd name="T31" fmla="*/ 1008 h 468"/>
                <a:gd name="T32" fmla="*/ 29 w 73"/>
                <a:gd name="T33" fmla="*/ 835 h 468"/>
                <a:gd name="T34" fmla="*/ 66 w 73"/>
                <a:gd name="T35" fmla="*/ 663 h 468"/>
                <a:gd name="T36" fmla="*/ 120 w 73"/>
                <a:gd name="T37" fmla="*/ 494 h 468"/>
                <a:gd name="T38" fmla="*/ 191 w 73"/>
                <a:gd name="T39" fmla="*/ 329 h 468"/>
                <a:gd name="T40" fmla="*/ 265 w 73"/>
                <a:gd name="T41" fmla="*/ 165 h 468"/>
                <a:gd name="T42" fmla="*/ 368 w 73"/>
                <a:gd name="T43" fmla="*/ 5 h 468"/>
                <a:gd name="T44" fmla="*/ 378 w 73"/>
                <a:gd name="T45" fmla="*/ 5 h 468"/>
                <a:gd name="T46" fmla="*/ 397 w 73"/>
                <a:gd name="T47" fmla="*/ 3 h 468"/>
                <a:gd name="T48" fmla="*/ 409 w 73"/>
                <a:gd name="T49" fmla="*/ 0 h 468"/>
                <a:gd name="T50" fmla="*/ 434 w 73"/>
                <a:gd name="T51" fmla="*/ 0 h 46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3"/>
                <a:gd name="T79" fmla="*/ 0 h 468"/>
                <a:gd name="T80" fmla="*/ 73 w 73"/>
                <a:gd name="T81" fmla="*/ 468 h 46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3" h="468">
                  <a:moveTo>
                    <a:pt x="72" y="0"/>
                  </a:moveTo>
                  <a:lnTo>
                    <a:pt x="73" y="21"/>
                  </a:lnTo>
                  <a:lnTo>
                    <a:pt x="68" y="41"/>
                  </a:lnTo>
                  <a:lnTo>
                    <a:pt x="62" y="61"/>
                  </a:lnTo>
                  <a:lnTo>
                    <a:pt x="57" y="81"/>
                  </a:lnTo>
                  <a:lnTo>
                    <a:pt x="50" y="176"/>
                  </a:lnTo>
                  <a:lnTo>
                    <a:pt x="43" y="269"/>
                  </a:lnTo>
                  <a:lnTo>
                    <a:pt x="38" y="364"/>
                  </a:lnTo>
                  <a:lnTo>
                    <a:pt x="38" y="459"/>
                  </a:lnTo>
                  <a:lnTo>
                    <a:pt x="32" y="463"/>
                  </a:lnTo>
                  <a:lnTo>
                    <a:pt x="24" y="467"/>
                  </a:lnTo>
                  <a:lnTo>
                    <a:pt x="16" y="468"/>
                  </a:lnTo>
                  <a:lnTo>
                    <a:pt x="8" y="468"/>
                  </a:lnTo>
                  <a:lnTo>
                    <a:pt x="3" y="463"/>
                  </a:lnTo>
                  <a:lnTo>
                    <a:pt x="0" y="403"/>
                  </a:lnTo>
                  <a:lnTo>
                    <a:pt x="1" y="343"/>
                  </a:lnTo>
                  <a:lnTo>
                    <a:pt x="5" y="284"/>
                  </a:lnTo>
                  <a:lnTo>
                    <a:pt x="11" y="226"/>
                  </a:lnTo>
                  <a:lnTo>
                    <a:pt x="20" y="168"/>
                  </a:lnTo>
                  <a:lnTo>
                    <a:pt x="32" y="112"/>
                  </a:lnTo>
                  <a:lnTo>
                    <a:pt x="44" y="56"/>
                  </a:lnTo>
                  <a:lnTo>
                    <a:pt x="61" y="2"/>
                  </a:lnTo>
                  <a:lnTo>
                    <a:pt x="63" y="2"/>
                  </a:lnTo>
                  <a:lnTo>
                    <a:pt x="66" y="1"/>
                  </a:lnTo>
                  <a:lnTo>
                    <a:pt x="68" y="0"/>
                  </a:lnTo>
                  <a:lnTo>
                    <a:pt x="72" y="0"/>
                  </a:lnTo>
                  <a:close/>
                </a:path>
              </a:pathLst>
            </a:custGeom>
            <a:solidFill>
              <a:srgbClr val="000000"/>
            </a:solidFill>
            <a:ln w="9525">
              <a:noFill/>
              <a:round/>
              <a:headEnd/>
              <a:tailEnd/>
            </a:ln>
          </p:spPr>
          <p:txBody>
            <a:bodyPr/>
            <a:lstStyle/>
            <a:p>
              <a:endParaRPr lang="en-US"/>
            </a:p>
          </p:txBody>
        </p:sp>
        <p:sp>
          <p:nvSpPr>
            <p:cNvPr id="19068" name="Freeform 29"/>
            <p:cNvSpPr>
              <a:spLocks/>
            </p:cNvSpPr>
            <p:nvPr/>
          </p:nvSpPr>
          <p:spPr bwMode="auto">
            <a:xfrm>
              <a:off x="1257" y="2643"/>
              <a:ext cx="408" cy="1023"/>
            </a:xfrm>
            <a:custGeom>
              <a:avLst/>
              <a:gdLst>
                <a:gd name="T0" fmla="*/ 926 w 167"/>
                <a:gd name="T1" fmla="*/ 98 h 597"/>
                <a:gd name="T2" fmla="*/ 794 w 167"/>
                <a:gd name="T3" fmla="*/ 264 h 597"/>
                <a:gd name="T4" fmla="*/ 674 w 167"/>
                <a:gd name="T5" fmla="*/ 432 h 597"/>
                <a:gd name="T6" fmla="*/ 562 w 167"/>
                <a:gd name="T7" fmla="*/ 601 h 597"/>
                <a:gd name="T8" fmla="*/ 562 w 167"/>
                <a:gd name="T9" fmla="*/ 692 h 597"/>
                <a:gd name="T10" fmla="*/ 657 w 167"/>
                <a:gd name="T11" fmla="*/ 672 h 597"/>
                <a:gd name="T12" fmla="*/ 740 w 167"/>
                <a:gd name="T13" fmla="*/ 740 h 597"/>
                <a:gd name="T14" fmla="*/ 716 w 167"/>
                <a:gd name="T15" fmla="*/ 828 h 597"/>
                <a:gd name="T16" fmla="*/ 650 w 167"/>
                <a:gd name="T17" fmla="*/ 917 h 597"/>
                <a:gd name="T18" fmla="*/ 574 w 167"/>
                <a:gd name="T19" fmla="*/ 1008 h 597"/>
                <a:gd name="T20" fmla="*/ 633 w 167"/>
                <a:gd name="T21" fmla="*/ 1066 h 597"/>
                <a:gd name="T22" fmla="*/ 682 w 167"/>
                <a:gd name="T23" fmla="*/ 1143 h 597"/>
                <a:gd name="T24" fmla="*/ 616 w 167"/>
                <a:gd name="T25" fmla="*/ 1251 h 597"/>
                <a:gd name="T26" fmla="*/ 562 w 167"/>
                <a:gd name="T27" fmla="*/ 1391 h 597"/>
                <a:gd name="T28" fmla="*/ 454 w 167"/>
                <a:gd name="T29" fmla="*/ 1398 h 597"/>
                <a:gd name="T30" fmla="*/ 459 w 167"/>
                <a:gd name="T31" fmla="*/ 1325 h 597"/>
                <a:gd name="T32" fmla="*/ 513 w 167"/>
                <a:gd name="T33" fmla="*/ 1247 h 597"/>
                <a:gd name="T34" fmla="*/ 574 w 167"/>
                <a:gd name="T35" fmla="*/ 1165 h 597"/>
                <a:gd name="T36" fmla="*/ 508 w 167"/>
                <a:gd name="T37" fmla="*/ 1124 h 597"/>
                <a:gd name="T38" fmla="*/ 447 w 167"/>
                <a:gd name="T39" fmla="*/ 1107 h 597"/>
                <a:gd name="T40" fmla="*/ 476 w 167"/>
                <a:gd name="T41" fmla="*/ 1001 h 597"/>
                <a:gd name="T42" fmla="*/ 584 w 167"/>
                <a:gd name="T43" fmla="*/ 840 h 597"/>
                <a:gd name="T44" fmla="*/ 603 w 167"/>
                <a:gd name="T45" fmla="*/ 744 h 597"/>
                <a:gd name="T46" fmla="*/ 567 w 167"/>
                <a:gd name="T47" fmla="*/ 744 h 597"/>
                <a:gd name="T48" fmla="*/ 454 w 167"/>
                <a:gd name="T49" fmla="*/ 799 h 597"/>
                <a:gd name="T50" fmla="*/ 315 w 167"/>
                <a:gd name="T51" fmla="*/ 1254 h 597"/>
                <a:gd name="T52" fmla="*/ 252 w 167"/>
                <a:gd name="T53" fmla="*/ 1732 h 597"/>
                <a:gd name="T54" fmla="*/ 12 w 167"/>
                <a:gd name="T55" fmla="*/ 1510 h 597"/>
                <a:gd name="T56" fmla="*/ 125 w 167"/>
                <a:gd name="T57" fmla="*/ 1049 h 597"/>
                <a:gd name="T58" fmla="*/ 364 w 167"/>
                <a:gd name="T59" fmla="*/ 610 h 597"/>
                <a:gd name="T60" fmla="*/ 735 w 167"/>
                <a:gd name="T61" fmla="*/ 200 h 597"/>
                <a:gd name="T62" fmla="*/ 967 w 167"/>
                <a:gd name="T63" fmla="*/ 0 h 597"/>
                <a:gd name="T64" fmla="*/ 992 w 167"/>
                <a:gd name="T65" fmla="*/ 9 h 5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7"/>
                <a:gd name="T100" fmla="*/ 0 h 597"/>
                <a:gd name="T101" fmla="*/ 167 w 167"/>
                <a:gd name="T102" fmla="*/ 597 h 5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7" h="597">
                  <a:moveTo>
                    <a:pt x="167" y="5"/>
                  </a:moveTo>
                  <a:lnTo>
                    <a:pt x="155" y="33"/>
                  </a:lnTo>
                  <a:lnTo>
                    <a:pt x="144" y="62"/>
                  </a:lnTo>
                  <a:lnTo>
                    <a:pt x="133" y="90"/>
                  </a:lnTo>
                  <a:lnTo>
                    <a:pt x="123" y="118"/>
                  </a:lnTo>
                  <a:lnTo>
                    <a:pt x="113" y="147"/>
                  </a:lnTo>
                  <a:lnTo>
                    <a:pt x="103" y="176"/>
                  </a:lnTo>
                  <a:lnTo>
                    <a:pt x="94" y="205"/>
                  </a:lnTo>
                  <a:lnTo>
                    <a:pt x="86" y="236"/>
                  </a:lnTo>
                  <a:lnTo>
                    <a:pt x="94" y="236"/>
                  </a:lnTo>
                  <a:lnTo>
                    <a:pt x="103" y="232"/>
                  </a:lnTo>
                  <a:lnTo>
                    <a:pt x="110" y="229"/>
                  </a:lnTo>
                  <a:lnTo>
                    <a:pt x="119" y="236"/>
                  </a:lnTo>
                  <a:lnTo>
                    <a:pt x="124" y="252"/>
                  </a:lnTo>
                  <a:lnTo>
                    <a:pt x="124" y="267"/>
                  </a:lnTo>
                  <a:lnTo>
                    <a:pt x="120" y="282"/>
                  </a:lnTo>
                  <a:lnTo>
                    <a:pt x="115" y="297"/>
                  </a:lnTo>
                  <a:lnTo>
                    <a:pt x="109" y="312"/>
                  </a:lnTo>
                  <a:lnTo>
                    <a:pt x="103" y="328"/>
                  </a:lnTo>
                  <a:lnTo>
                    <a:pt x="96" y="343"/>
                  </a:lnTo>
                  <a:lnTo>
                    <a:pt x="92" y="358"/>
                  </a:lnTo>
                  <a:lnTo>
                    <a:pt x="106" y="363"/>
                  </a:lnTo>
                  <a:lnTo>
                    <a:pt x="113" y="374"/>
                  </a:lnTo>
                  <a:lnTo>
                    <a:pt x="114" y="389"/>
                  </a:lnTo>
                  <a:lnTo>
                    <a:pt x="111" y="403"/>
                  </a:lnTo>
                  <a:lnTo>
                    <a:pt x="103" y="426"/>
                  </a:lnTo>
                  <a:lnTo>
                    <a:pt x="99" y="451"/>
                  </a:lnTo>
                  <a:lnTo>
                    <a:pt x="94" y="474"/>
                  </a:lnTo>
                  <a:lnTo>
                    <a:pt x="79" y="488"/>
                  </a:lnTo>
                  <a:lnTo>
                    <a:pt x="76" y="476"/>
                  </a:lnTo>
                  <a:lnTo>
                    <a:pt x="76" y="464"/>
                  </a:lnTo>
                  <a:lnTo>
                    <a:pt x="77" y="451"/>
                  </a:lnTo>
                  <a:lnTo>
                    <a:pt x="80" y="438"/>
                  </a:lnTo>
                  <a:lnTo>
                    <a:pt x="86" y="425"/>
                  </a:lnTo>
                  <a:lnTo>
                    <a:pt x="92" y="411"/>
                  </a:lnTo>
                  <a:lnTo>
                    <a:pt x="96" y="397"/>
                  </a:lnTo>
                  <a:lnTo>
                    <a:pt x="92" y="383"/>
                  </a:lnTo>
                  <a:lnTo>
                    <a:pt x="85" y="383"/>
                  </a:lnTo>
                  <a:lnTo>
                    <a:pt x="80" y="382"/>
                  </a:lnTo>
                  <a:lnTo>
                    <a:pt x="75" y="377"/>
                  </a:lnTo>
                  <a:lnTo>
                    <a:pt x="72" y="370"/>
                  </a:lnTo>
                  <a:lnTo>
                    <a:pt x="80" y="341"/>
                  </a:lnTo>
                  <a:lnTo>
                    <a:pt x="89" y="314"/>
                  </a:lnTo>
                  <a:lnTo>
                    <a:pt x="98" y="286"/>
                  </a:lnTo>
                  <a:lnTo>
                    <a:pt x="104" y="256"/>
                  </a:lnTo>
                  <a:lnTo>
                    <a:pt x="101" y="253"/>
                  </a:lnTo>
                  <a:lnTo>
                    <a:pt x="98" y="253"/>
                  </a:lnTo>
                  <a:lnTo>
                    <a:pt x="95" y="253"/>
                  </a:lnTo>
                  <a:lnTo>
                    <a:pt x="91" y="253"/>
                  </a:lnTo>
                  <a:lnTo>
                    <a:pt x="76" y="272"/>
                  </a:lnTo>
                  <a:lnTo>
                    <a:pt x="65" y="349"/>
                  </a:lnTo>
                  <a:lnTo>
                    <a:pt x="53" y="427"/>
                  </a:lnTo>
                  <a:lnTo>
                    <a:pt x="46" y="508"/>
                  </a:lnTo>
                  <a:lnTo>
                    <a:pt x="42" y="590"/>
                  </a:lnTo>
                  <a:lnTo>
                    <a:pt x="0" y="597"/>
                  </a:lnTo>
                  <a:lnTo>
                    <a:pt x="2" y="514"/>
                  </a:lnTo>
                  <a:lnTo>
                    <a:pt x="8" y="435"/>
                  </a:lnTo>
                  <a:lnTo>
                    <a:pt x="21" y="357"/>
                  </a:lnTo>
                  <a:lnTo>
                    <a:pt x="38" y="281"/>
                  </a:lnTo>
                  <a:lnTo>
                    <a:pt x="61" y="208"/>
                  </a:lnTo>
                  <a:lnTo>
                    <a:pt x="90" y="137"/>
                  </a:lnTo>
                  <a:lnTo>
                    <a:pt x="123" y="68"/>
                  </a:lnTo>
                  <a:lnTo>
                    <a:pt x="159" y="0"/>
                  </a:lnTo>
                  <a:lnTo>
                    <a:pt x="162" y="0"/>
                  </a:lnTo>
                  <a:lnTo>
                    <a:pt x="164" y="1"/>
                  </a:lnTo>
                  <a:lnTo>
                    <a:pt x="166" y="3"/>
                  </a:lnTo>
                  <a:lnTo>
                    <a:pt x="167" y="5"/>
                  </a:lnTo>
                  <a:close/>
                </a:path>
              </a:pathLst>
            </a:custGeom>
            <a:solidFill>
              <a:srgbClr val="000000"/>
            </a:solidFill>
            <a:ln w="9525">
              <a:noFill/>
              <a:round/>
              <a:headEnd/>
              <a:tailEnd/>
            </a:ln>
          </p:spPr>
          <p:txBody>
            <a:bodyPr/>
            <a:lstStyle/>
            <a:p>
              <a:endParaRPr lang="en-US"/>
            </a:p>
          </p:txBody>
        </p:sp>
        <p:sp>
          <p:nvSpPr>
            <p:cNvPr id="19069" name="Freeform 30"/>
            <p:cNvSpPr>
              <a:spLocks/>
            </p:cNvSpPr>
            <p:nvPr/>
          </p:nvSpPr>
          <p:spPr bwMode="auto">
            <a:xfrm>
              <a:off x="4010" y="2807"/>
              <a:ext cx="217" cy="170"/>
            </a:xfrm>
            <a:custGeom>
              <a:avLst/>
              <a:gdLst>
                <a:gd name="T0" fmla="*/ 529 w 89"/>
                <a:gd name="T1" fmla="*/ 292 h 99"/>
                <a:gd name="T2" fmla="*/ 488 w 89"/>
                <a:gd name="T3" fmla="*/ 271 h 99"/>
                <a:gd name="T4" fmla="*/ 451 w 89"/>
                <a:gd name="T5" fmla="*/ 256 h 99"/>
                <a:gd name="T6" fmla="*/ 417 w 89"/>
                <a:gd name="T7" fmla="*/ 246 h 99"/>
                <a:gd name="T8" fmla="*/ 375 w 89"/>
                <a:gd name="T9" fmla="*/ 230 h 99"/>
                <a:gd name="T10" fmla="*/ 339 w 89"/>
                <a:gd name="T11" fmla="*/ 215 h 99"/>
                <a:gd name="T12" fmla="*/ 315 w 89"/>
                <a:gd name="T13" fmla="*/ 201 h 99"/>
                <a:gd name="T14" fmla="*/ 302 w 89"/>
                <a:gd name="T15" fmla="*/ 177 h 99"/>
                <a:gd name="T16" fmla="*/ 302 w 89"/>
                <a:gd name="T17" fmla="*/ 148 h 99"/>
                <a:gd name="T18" fmla="*/ 261 w 89"/>
                <a:gd name="T19" fmla="*/ 132 h 99"/>
                <a:gd name="T20" fmla="*/ 219 w 89"/>
                <a:gd name="T21" fmla="*/ 120 h 99"/>
                <a:gd name="T22" fmla="*/ 173 w 89"/>
                <a:gd name="T23" fmla="*/ 118 h 99"/>
                <a:gd name="T24" fmla="*/ 124 w 89"/>
                <a:gd name="T25" fmla="*/ 118 h 99"/>
                <a:gd name="T26" fmla="*/ 0 w 89"/>
                <a:gd name="T27" fmla="*/ 0 h 99"/>
                <a:gd name="T28" fmla="*/ 83 w 89"/>
                <a:gd name="T29" fmla="*/ 21 h 99"/>
                <a:gd name="T30" fmla="*/ 166 w 89"/>
                <a:gd name="T31" fmla="*/ 50 h 99"/>
                <a:gd name="T32" fmla="*/ 244 w 89"/>
                <a:gd name="T33" fmla="*/ 89 h 99"/>
                <a:gd name="T34" fmla="*/ 315 w 89"/>
                <a:gd name="T35" fmla="*/ 127 h 99"/>
                <a:gd name="T36" fmla="*/ 385 w 89"/>
                <a:gd name="T37" fmla="*/ 165 h 99"/>
                <a:gd name="T38" fmla="*/ 446 w 89"/>
                <a:gd name="T39" fmla="*/ 206 h 99"/>
                <a:gd name="T40" fmla="*/ 488 w 89"/>
                <a:gd name="T41" fmla="*/ 251 h 99"/>
                <a:gd name="T42" fmla="*/ 529 w 89"/>
                <a:gd name="T43" fmla="*/ 292 h 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9"/>
                <a:gd name="T67" fmla="*/ 0 h 99"/>
                <a:gd name="T68" fmla="*/ 89 w 89"/>
                <a:gd name="T69" fmla="*/ 99 h 9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9" h="99">
                  <a:moveTo>
                    <a:pt x="89" y="99"/>
                  </a:moveTo>
                  <a:lnTo>
                    <a:pt x="82" y="92"/>
                  </a:lnTo>
                  <a:lnTo>
                    <a:pt x="76" y="87"/>
                  </a:lnTo>
                  <a:lnTo>
                    <a:pt x="70" y="83"/>
                  </a:lnTo>
                  <a:lnTo>
                    <a:pt x="63" y="78"/>
                  </a:lnTo>
                  <a:lnTo>
                    <a:pt x="57" y="73"/>
                  </a:lnTo>
                  <a:lnTo>
                    <a:pt x="53" y="68"/>
                  </a:lnTo>
                  <a:lnTo>
                    <a:pt x="51" y="60"/>
                  </a:lnTo>
                  <a:lnTo>
                    <a:pt x="51" y="50"/>
                  </a:lnTo>
                  <a:lnTo>
                    <a:pt x="44" y="45"/>
                  </a:lnTo>
                  <a:lnTo>
                    <a:pt x="37" y="41"/>
                  </a:lnTo>
                  <a:lnTo>
                    <a:pt x="29" y="40"/>
                  </a:lnTo>
                  <a:lnTo>
                    <a:pt x="21" y="40"/>
                  </a:lnTo>
                  <a:lnTo>
                    <a:pt x="0" y="0"/>
                  </a:lnTo>
                  <a:lnTo>
                    <a:pt x="14" y="7"/>
                  </a:lnTo>
                  <a:lnTo>
                    <a:pt x="28" y="17"/>
                  </a:lnTo>
                  <a:lnTo>
                    <a:pt x="41" y="30"/>
                  </a:lnTo>
                  <a:lnTo>
                    <a:pt x="53" y="43"/>
                  </a:lnTo>
                  <a:lnTo>
                    <a:pt x="65" y="56"/>
                  </a:lnTo>
                  <a:lnTo>
                    <a:pt x="75" y="70"/>
                  </a:lnTo>
                  <a:lnTo>
                    <a:pt x="82" y="85"/>
                  </a:lnTo>
                  <a:lnTo>
                    <a:pt x="89" y="99"/>
                  </a:lnTo>
                  <a:close/>
                </a:path>
              </a:pathLst>
            </a:custGeom>
            <a:solidFill>
              <a:srgbClr val="A8E260"/>
            </a:solidFill>
            <a:ln w="9525">
              <a:noFill/>
              <a:round/>
              <a:headEnd/>
              <a:tailEnd/>
            </a:ln>
          </p:spPr>
          <p:txBody>
            <a:bodyPr/>
            <a:lstStyle/>
            <a:p>
              <a:endParaRPr lang="en-US"/>
            </a:p>
          </p:txBody>
        </p:sp>
        <p:sp>
          <p:nvSpPr>
            <p:cNvPr id="19070" name="Freeform 31"/>
            <p:cNvSpPr>
              <a:spLocks/>
            </p:cNvSpPr>
            <p:nvPr/>
          </p:nvSpPr>
          <p:spPr bwMode="auto">
            <a:xfrm>
              <a:off x="2132" y="3047"/>
              <a:ext cx="210" cy="127"/>
            </a:xfrm>
            <a:custGeom>
              <a:avLst/>
              <a:gdLst>
                <a:gd name="T0" fmla="*/ 215 w 86"/>
                <a:gd name="T1" fmla="*/ 218 h 74"/>
                <a:gd name="T2" fmla="*/ 215 w 86"/>
                <a:gd name="T3" fmla="*/ 215 h 74"/>
                <a:gd name="T4" fmla="*/ 208 w 86"/>
                <a:gd name="T5" fmla="*/ 201 h 74"/>
                <a:gd name="T6" fmla="*/ 190 w 86"/>
                <a:gd name="T7" fmla="*/ 180 h 74"/>
                <a:gd name="T8" fmla="*/ 161 w 86"/>
                <a:gd name="T9" fmla="*/ 172 h 74"/>
                <a:gd name="T10" fmla="*/ 0 w 86"/>
                <a:gd name="T11" fmla="*/ 218 h 74"/>
                <a:gd name="T12" fmla="*/ 54 w 86"/>
                <a:gd name="T13" fmla="*/ 192 h 74"/>
                <a:gd name="T14" fmla="*/ 112 w 86"/>
                <a:gd name="T15" fmla="*/ 161 h 74"/>
                <a:gd name="T16" fmla="*/ 173 w 86"/>
                <a:gd name="T17" fmla="*/ 130 h 74"/>
                <a:gd name="T18" fmla="*/ 239 w 86"/>
                <a:gd name="T19" fmla="*/ 100 h 74"/>
                <a:gd name="T20" fmla="*/ 305 w 86"/>
                <a:gd name="T21" fmla="*/ 70 h 74"/>
                <a:gd name="T22" fmla="*/ 369 w 86"/>
                <a:gd name="T23" fmla="*/ 45 h 74"/>
                <a:gd name="T24" fmla="*/ 442 w 86"/>
                <a:gd name="T25" fmla="*/ 17 h 74"/>
                <a:gd name="T26" fmla="*/ 513 w 86"/>
                <a:gd name="T27" fmla="*/ 0 h 74"/>
                <a:gd name="T28" fmla="*/ 483 w 86"/>
                <a:gd name="T29" fmla="*/ 29 h 74"/>
                <a:gd name="T30" fmla="*/ 454 w 86"/>
                <a:gd name="T31" fmla="*/ 58 h 74"/>
                <a:gd name="T32" fmla="*/ 422 w 86"/>
                <a:gd name="T33" fmla="*/ 88 h 74"/>
                <a:gd name="T34" fmla="*/ 388 w 86"/>
                <a:gd name="T35" fmla="*/ 115 h 74"/>
                <a:gd name="T36" fmla="*/ 359 w 86"/>
                <a:gd name="T37" fmla="*/ 144 h 74"/>
                <a:gd name="T38" fmla="*/ 310 w 86"/>
                <a:gd name="T39" fmla="*/ 172 h 74"/>
                <a:gd name="T40" fmla="*/ 269 w 86"/>
                <a:gd name="T41" fmla="*/ 194 h 74"/>
                <a:gd name="T42" fmla="*/ 215 w 86"/>
                <a:gd name="T43" fmla="*/ 218 h 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74"/>
                <a:gd name="T68" fmla="*/ 86 w 86"/>
                <a:gd name="T69" fmla="*/ 74 h 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74">
                  <a:moveTo>
                    <a:pt x="36" y="74"/>
                  </a:moveTo>
                  <a:lnTo>
                    <a:pt x="36" y="73"/>
                  </a:lnTo>
                  <a:lnTo>
                    <a:pt x="35" y="68"/>
                  </a:lnTo>
                  <a:lnTo>
                    <a:pt x="32" y="61"/>
                  </a:lnTo>
                  <a:lnTo>
                    <a:pt x="27" y="58"/>
                  </a:lnTo>
                  <a:lnTo>
                    <a:pt x="0" y="74"/>
                  </a:lnTo>
                  <a:lnTo>
                    <a:pt x="9" y="65"/>
                  </a:lnTo>
                  <a:lnTo>
                    <a:pt x="19" y="55"/>
                  </a:lnTo>
                  <a:lnTo>
                    <a:pt x="29" y="44"/>
                  </a:lnTo>
                  <a:lnTo>
                    <a:pt x="40" y="34"/>
                  </a:lnTo>
                  <a:lnTo>
                    <a:pt x="51" y="24"/>
                  </a:lnTo>
                  <a:lnTo>
                    <a:pt x="62" y="15"/>
                  </a:lnTo>
                  <a:lnTo>
                    <a:pt x="74" y="6"/>
                  </a:lnTo>
                  <a:lnTo>
                    <a:pt x="86" y="0"/>
                  </a:lnTo>
                  <a:lnTo>
                    <a:pt x="81" y="10"/>
                  </a:lnTo>
                  <a:lnTo>
                    <a:pt x="76" y="20"/>
                  </a:lnTo>
                  <a:lnTo>
                    <a:pt x="71" y="30"/>
                  </a:lnTo>
                  <a:lnTo>
                    <a:pt x="65" y="39"/>
                  </a:lnTo>
                  <a:lnTo>
                    <a:pt x="60" y="49"/>
                  </a:lnTo>
                  <a:lnTo>
                    <a:pt x="52" y="58"/>
                  </a:lnTo>
                  <a:lnTo>
                    <a:pt x="45" y="66"/>
                  </a:lnTo>
                  <a:lnTo>
                    <a:pt x="36" y="74"/>
                  </a:lnTo>
                  <a:close/>
                </a:path>
              </a:pathLst>
            </a:custGeom>
            <a:solidFill>
              <a:srgbClr val="C1EF82"/>
            </a:solidFill>
            <a:ln w="9525">
              <a:noFill/>
              <a:round/>
              <a:headEnd/>
              <a:tailEnd/>
            </a:ln>
          </p:spPr>
          <p:txBody>
            <a:bodyPr/>
            <a:lstStyle/>
            <a:p>
              <a:endParaRPr lang="en-US"/>
            </a:p>
          </p:txBody>
        </p:sp>
        <p:sp>
          <p:nvSpPr>
            <p:cNvPr id="19071" name="Freeform 32"/>
            <p:cNvSpPr>
              <a:spLocks/>
            </p:cNvSpPr>
            <p:nvPr/>
          </p:nvSpPr>
          <p:spPr bwMode="auto">
            <a:xfrm>
              <a:off x="2032" y="3459"/>
              <a:ext cx="132" cy="132"/>
            </a:xfrm>
            <a:custGeom>
              <a:avLst/>
              <a:gdLst>
                <a:gd name="T0" fmla="*/ 323 w 54"/>
                <a:gd name="T1" fmla="*/ 182 h 77"/>
                <a:gd name="T2" fmla="*/ 244 w 54"/>
                <a:gd name="T3" fmla="*/ 180 h 77"/>
                <a:gd name="T4" fmla="*/ 215 w 54"/>
                <a:gd name="T5" fmla="*/ 144 h 77"/>
                <a:gd name="T6" fmla="*/ 186 w 54"/>
                <a:gd name="T7" fmla="*/ 108 h 77"/>
                <a:gd name="T8" fmla="*/ 125 w 54"/>
                <a:gd name="T9" fmla="*/ 79 h 77"/>
                <a:gd name="T10" fmla="*/ 108 w 54"/>
                <a:gd name="T11" fmla="*/ 79 h 77"/>
                <a:gd name="T12" fmla="*/ 95 w 54"/>
                <a:gd name="T13" fmla="*/ 98 h 77"/>
                <a:gd name="T14" fmla="*/ 90 w 54"/>
                <a:gd name="T15" fmla="*/ 115 h 77"/>
                <a:gd name="T16" fmla="*/ 90 w 54"/>
                <a:gd name="T17" fmla="*/ 135 h 77"/>
                <a:gd name="T18" fmla="*/ 90 w 54"/>
                <a:gd name="T19" fmla="*/ 153 h 77"/>
                <a:gd name="T20" fmla="*/ 120 w 54"/>
                <a:gd name="T21" fmla="*/ 168 h 77"/>
                <a:gd name="T22" fmla="*/ 149 w 54"/>
                <a:gd name="T23" fmla="*/ 180 h 77"/>
                <a:gd name="T24" fmla="*/ 178 w 54"/>
                <a:gd name="T25" fmla="*/ 185 h 77"/>
                <a:gd name="T26" fmla="*/ 178 w 54"/>
                <a:gd name="T27" fmla="*/ 202 h 77"/>
                <a:gd name="T28" fmla="*/ 156 w 54"/>
                <a:gd name="T29" fmla="*/ 214 h 77"/>
                <a:gd name="T30" fmla="*/ 137 w 54"/>
                <a:gd name="T31" fmla="*/ 223 h 77"/>
                <a:gd name="T32" fmla="*/ 108 w 54"/>
                <a:gd name="T33" fmla="*/ 226 h 77"/>
                <a:gd name="T34" fmla="*/ 83 w 54"/>
                <a:gd name="T35" fmla="*/ 221 h 77"/>
                <a:gd name="T36" fmla="*/ 12 w 54"/>
                <a:gd name="T37" fmla="*/ 182 h 77"/>
                <a:gd name="T38" fmla="*/ 0 w 54"/>
                <a:gd name="T39" fmla="*/ 139 h 77"/>
                <a:gd name="T40" fmla="*/ 5 w 54"/>
                <a:gd name="T41" fmla="*/ 86 h 77"/>
                <a:gd name="T42" fmla="*/ 12 w 54"/>
                <a:gd name="T43" fmla="*/ 41 h 77"/>
                <a:gd name="T44" fmla="*/ 24 w 54"/>
                <a:gd name="T45" fmla="*/ 26 h 77"/>
                <a:gd name="T46" fmla="*/ 37 w 54"/>
                <a:gd name="T47" fmla="*/ 12 h 77"/>
                <a:gd name="T48" fmla="*/ 66 w 54"/>
                <a:gd name="T49" fmla="*/ 0 h 77"/>
                <a:gd name="T50" fmla="*/ 108 w 54"/>
                <a:gd name="T51" fmla="*/ 3 h 77"/>
                <a:gd name="T52" fmla="*/ 186 w 54"/>
                <a:gd name="T53" fmla="*/ 41 h 77"/>
                <a:gd name="T54" fmla="*/ 257 w 54"/>
                <a:gd name="T55" fmla="*/ 82 h 77"/>
                <a:gd name="T56" fmla="*/ 298 w 54"/>
                <a:gd name="T57" fmla="*/ 129 h 77"/>
                <a:gd name="T58" fmla="*/ 323 w 54"/>
                <a:gd name="T59" fmla="*/ 182 h 7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
                <a:gd name="T91" fmla="*/ 0 h 77"/>
                <a:gd name="T92" fmla="*/ 54 w 54"/>
                <a:gd name="T93" fmla="*/ 77 h 7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 h="77">
                  <a:moveTo>
                    <a:pt x="54" y="62"/>
                  </a:moveTo>
                  <a:lnTo>
                    <a:pt x="41" y="61"/>
                  </a:lnTo>
                  <a:lnTo>
                    <a:pt x="36" y="49"/>
                  </a:lnTo>
                  <a:lnTo>
                    <a:pt x="31" y="37"/>
                  </a:lnTo>
                  <a:lnTo>
                    <a:pt x="21" y="27"/>
                  </a:lnTo>
                  <a:lnTo>
                    <a:pt x="18" y="27"/>
                  </a:lnTo>
                  <a:lnTo>
                    <a:pt x="16" y="33"/>
                  </a:lnTo>
                  <a:lnTo>
                    <a:pt x="15" y="39"/>
                  </a:lnTo>
                  <a:lnTo>
                    <a:pt x="15" y="46"/>
                  </a:lnTo>
                  <a:lnTo>
                    <a:pt x="15" y="52"/>
                  </a:lnTo>
                  <a:lnTo>
                    <a:pt x="20" y="57"/>
                  </a:lnTo>
                  <a:lnTo>
                    <a:pt x="25" y="61"/>
                  </a:lnTo>
                  <a:lnTo>
                    <a:pt x="30" y="63"/>
                  </a:lnTo>
                  <a:lnTo>
                    <a:pt x="30" y="69"/>
                  </a:lnTo>
                  <a:lnTo>
                    <a:pt x="26" y="73"/>
                  </a:lnTo>
                  <a:lnTo>
                    <a:pt x="23" y="76"/>
                  </a:lnTo>
                  <a:lnTo>
                    <a:pt x="18" y="77"/>
                  </a:lnTo>
                  <a:lnTo>
                    <a:pt x="14" y="75"/>
                  </a:lnTo>
                  <a:lnTo>
                    <a:pt x="2" y="62"/>
                  </a:lnTo>
                  <a:lnTo>
                    <a:pt x="0" y="47"/>
                  </a:lnTo>
                  <a:lnTo>
                    <a:pt x="1" y="29"/>
                  </a:lnTo>
                  <a:lnTo>
                    <a:pt x="2" y="14"/>
                  </a:lnTo>
                  <a:lnTo>
                    <a:pt x="4" y="9"/>
                  </a:lnTo>
                  <a:lnTo>
                    <a:pt x="6" y="4"/>
                  </a:lnTo>
                  <a:lnTo>
                    <a:pt x="11" y="0"/>
                  </a:lnTo>
                  <a:lnTo>
                    <a:pt x="18" y="1"/>
                  </a:lnTo>
                  <a:lnTo>
                    <a:pt x="31" y="14"/>
                  </a:lnTo>
                  <a:lnTo>
                    <a:pt x="43" y="28"/>
                  </a:lnTo>
                  <a:lnTo>
                    <a:pt x="50" y="44"/>
                  </a:lnTo>
                  <a:lnTo>
                    <a:pt x="54" y="62"/>
                  </a:lnTo>
                  <a:close/>
                </a:path>
              </a:pathLst>
            </a:custGeom>
            <a:solidFill>
              <a:srgbClr val="000000"/>
            </a:solidFill>
            <a:ln w="9525">
              <a:noFill/>
              <a:round/>
              <a:headEnd/>
              <a:tailEnd/>
            </a:ln>
          </p:spPr>
          <p:txBody>
            <a:bodyPr/>
            <a:lstStyle/>
            <a:p>
              <a:endParaRPr lang="en-US"/>
            </a:p>
          </p:txBody>
        </p:sp>
        <p:sp>
          <p:nvSpPr>
            <p:cNvPr id="19072" name="Freeform 33"/>
            <p:cNvSpPr>
              <a:spLocks/>
            </p:cNvSpPr>
            <p:nvPr/>
          </p:nvSpPr>
          <p:spPr bwMode="auto">
            <a:xfrm>
              <a:off x="1829" y="3467"/>
              <a:ext cx="110" cy="146"/>
            </a:xfrm>
            <a:custGeom>
              <a:avLst/>
              <a:gdLst>
                <a:gd name="T0" fmla="*/ 257 w 45"/>
                <a:gd name="T1" fmla="*/ 29 h 85"/>
                <a:gd name="T2" fmla="*/ 269 w 45"/>
                <a:gd name="T3" fmla="*/ 89 h 85"/>
                <a:gd name="T4" fmla="*/ 264 w 45"/>
                <a:gd name="T5" fmla="*/ 153 h 85"/>
                <a:gd name="T6" fmla="*/ 220 w 45"/>
                <a:gd name="T7" fmla="*/ 210 h 85"/>
                <a:gd name="T8" fmla="*/ 149 w 45"/>
                <a:gd name="T9" fmla="*/ 251 h 85"/>
                <a:gd name="T10" fmla="*/ 132 w 45"/>
                <a:gd name="T11" fmla="*/ 251 h 85"/>
                <a:gd name="T12" fmla="*/ 120 w 45"/>
                <a:gd name="T13" fmla="*/ 251 h 85"/>
                <a:gd name="T14" fmla="*/ 103 w 45"/>
                <a:gd name="T15" fmla="*/ 251 h 85"/>
                <a:gd name="T16" fmla="*/ 90 w 45"/>
                <a:gd name="T17" fmla="*/ 246 h 85"/>
                <a:gd name="T18" fmla="*/ 125 w 45"/>
                <a:gd name="T19" fmla="*/ 210 h 85"/>
                <a:gd name="T20" fmla="*/ 156 w 45"/>
                <a:gd name="T21" fmla="*/ 173 h 85"/>
                <a:gd name="T22" fmla="*/ 178 w 45"/>
                <a:gd name="T23" fmla="*/ 136 h 85"/>
                <a:gd name="T24" fmla="*/ 178 w 45"/>
                <a:gd name="T25" fmla="*/ 94 h 85"/>
                <a:gd name="T26" fmla="*/ 178 w 45"/>
                <a:gd name="T27" fmla="*/ 86 h 85"/>
                <a:gd name="T28" fmla="*/ 178 w 45"/>
                <a:gd name="T29" fmla="*/ 79 h 85"/>
                <a:gd name="T30" fmla="*/ 178 w 45"/>
                <a:gd name="T31" fmla="*/ 69 h 85"/>
                <a:gd name="T32" fmla="*/ 161 w 45"/>
                <a:gd name="T33" fmla="*/ 65 h 85"/>
                <a:gd name="T34" fmla="*/ 125 w 45"/>
                <a:gd name="T35" fmla="*/ 74 h 85"/>
                <a:gd name="T36" fmla="*/ 90 w 45"/>
                <a:gd name="T37" fmla="*/ 94 h 85"/>
                <a:gd name="T38" fmla="*/ 66 w 45"/>
                <a:gd name="T39" fmla="*/ 112 h 85"/>
                <a:gd name="T40" fmla="*/ 66 w 45"/>
                <a:gd name="T41" fmla="*/ 139 h 85"/>
                <a:gd name="T42" fmla="*/ 90 w 45"/>
                <a:gd name="T43" fmla="*/ 144 h 85"/>
                <a:gd name="T44" fmla="*/ 103 w 45"/>
                <a:gd name="T45" fmla="*/ 156 h 85"/>
                <a:gd name="T46" fmla="*/ 103 w 45"/>
                <a:gd name="T47" fmla="*/ 165 h 85"/>
                <a:gd name="T48" fmla="*/ 90 w 45"/>
                <a:gd name="T49" fmla="*/ 173 h 85"/>
                <a:gd name="T50" fmla="*/ 42 w 45"/>
                <a:gd name="T51" fmla="*/ 189 h 85"/>
                <a:gd name="T52" fmla="*/ 5 w 45"/>
                <a:gd name="T53" fmla="*/ 168 h 85"/>
                <a:gd name="T54" fmla="*/ 0 w 45"/>
                <a:gd name="T55" fmla="*/ 141 h 85"/>
                <a:gd name="T56" fmla="*/ 0 w 45"/>
                <a:gd name="T57" fmla="*/ 112 h 85"/>
                <a:gd name="T58" fmla="*/ 12 w 45"/>
                <a:gd name="T59" fmla="*/ 86 h 85"/>
                <a:gd name="T60" fmla="*/ 29 w 45"/>
                <a:gd name="T61" fmla="*/ 70 h 85"/>
                <a:gd name="T62" fmla="*/ 59 w 45"/>
                <a:gd name="T63" fmla="*/ 50 h 85"/>
                <a:gd name="T64" fmla="*/ 90 w 45"/>
                <a:gd name="T65" fmla="*/ 29 h 85"/>
                <a:gd name="T66" fmla="*/ 120 w 45"/>
                <a:gd name="T67" fmla="*/ 15 h 85"/>
                <a:gd name="T68" fmla="*/ 156 w 45"/>
                <a:gd name="T69" fmla="*/ 5 h 85"/>
                <a:gd name="T70" fmla="*/ 186 w 45"/>
                <a:gd name="T71" fmla="*/ 0 h 85"/>
                <a:gd name="T72" fmla="*/ 220 w 45"/>
                <a:gd name="T73" fmla="*/ 9 h 85"/>
                <a:gd name="T74" fmla="*/ 257 w 45"/>
                <a:gd name="T75" fmla="*/ 29 h 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
                <a:gd name="T115" fmla="*/ 0 h 85"/>
                <a:gd name="T116" fmla="*/ 45 w 45"/>
                <a:gd name="T117" fmla="*/ 85 h 8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 h="85">
                  <a:moveTo>
                    <a:pt x="43" y="10"/>
                  </a:moveTo>
                  <a:lnTo>
                    <a:pt x="45" y="30"/>
                  </a:lnTo>
                  <a:lnTo>
                    <a:pt x="44" y="52"/>
                  </a:lnTo>
                  <a:lnTo>
                    <a:pt x="37" y="71"/>
                  </a:lnTo>
                  <a:lnTo>
                    <a:pt x="25" y="85"/>
                  </a:lnTo>
                  <a:lnTo>
                    <a:pt x="22" y="85"/>
                  </a:lnTo>
                  <a:lnTo>
                    <a:pt x="20" y="85"/>
                  </a:lnTo>
                  <a:lnTo>
                    <a:pt x="17" y="85"/>
                  </a:lnTo>
                  <a:lnTo>
                    <a:pt x="15" y="83"/>
                  </a:lnTo>
                  <a:lnTo>
                    <a:pt x="21" y="71"/>
                  </a:lnTo>
                  <a:lnTo>
                    <a:pt x="26" y="59"/>
                  </a:lnTo>
                  <a:lnTo>
                    <a:pt x="30" y="46"/>
                  </a:lnTo>
                  <a:lnTo>
                    <a:pt x="30" y="32"/>
                  </a:lnTo>
                  <a:lnTo>
                    <a:pt x="30" y="29"/>
                  </a:lnTo>
                  <a:lnTo>
                    <a:pt x="30" y="27"/>
                  </a:lnTo>
                  <a:lnTo>
                    <a:pt x="30" y="23"/>
                  </a:lnTo>
                  <a:lnTo>
                    <a:pt x="27" y="22"/>
                  </a:lnTo>
                  <a:lnTo>
                    <a:pt x="21" y="25"/>
                  </a:lnTo>
                  <a:lnTo>
                    <a:pt x="15" y="32"/>
                  </a:lnTo>
                  <a:lnTo>
                    <a:pt x="11" y="38"/>
                  </a:lnTo>
                  <a:lnTo>
                    <a:pt x="11" y="47"/>
                  </a:lnTo>
                  <a:lnTo>
                    <a:pt x="15" y="49"/>
                  </a:lnTo>
                  <a:lnTo>
                    <a:pt x="17" y="53"/>
                  </a:lnTo>
                  <a:lnTo>
                    <a:pt x="17" y="56"/>
                  </a:lnTo>
                  <a:lnTo>
                    <a:pt x="15" y="59"/>
                  </a:lnTo>
                  <a:lnTo>
                    <a:pt x="7" y="64"/>
                  </a:lnTo>
                  <a:lnTo>
                    <a:pt x="1" y="57"/>
                  </a:lnTo>
                  <a:lnTo>
                    <a:pt x="0" y="48"/>
                  </a:lnTo>
                  <a:lnTo>
                    <a:pt x="0" y="38"/>
                  </a:lnTo>
                  <a:lnTo>
                    <a:pt x="2" y="29"/>
                  </a:lnTo>
                  <a:lnTo>
                    <a:pt x="5" y="24"/>
                  </a:lnTo>
                  <a:lnTo>
                    <a:pt x="10" y="17"/>
                  </a:lnTo>
                  <a:lnTo>
                    <a:pt x="15" y="10"/>
                  </a:lnTo>
                  <a:lnTo>
                    <a:pt x="20" y="5"/>
                  </a:lnTo>
                  <a:lnTo>
                    <a:pt x="26" y="2"/>
                  </a:lnTo>
                  <a:lnTo>
                    <a:pt x="31" y="0"/>
                  </a:lnTo>
                  <a:lnTo>
                    <a:pt x="37" y="3"/>
                  </a:lnTo>
                  <a:lnTo>
                    <a:pt x="43" y="10"/>
                  </a:lnTo>
                  <a:close/>
                </a:path>
              </a:pathLst>
            </a:custGeom>
            <a:solidFill>
              <a:srgbClr val="000000"/>
            </a:solidFill>
            <a:ln w="9525">
              <a:noFill/>
              <a:round/>
              <a:headEnd/>
              <a:tailEnd/>
            </a:ln>
          </p:spPr>
          <p:txBody>
            <a:bodyPr/>
            <a:lstStyle/>
            <a:p>
              <a:endParaRPr lang="en-US"/>
            </a:p>
          </p:txBody>
        </p:sp>
        <p:sp>
          <p:nvSpPr>
            <p:cNvPr id="19073" name="Freeform 34"/>
            <p:cNvSpPr>
              <a:spLocks/>
            </p:cNvSpPr>
            <p:nvPr/>
          </p:nvSpPr>
          <p:spPr bwMode="auto">
            <a:xfrm>
              <a:off x="1587" y="3551"/>
              <a:ext cx="212" cy="114"/>
            </a:xfrm>
            <a:custGeom>
              <a:avLst/>
              <a:gdLst>
                <a:gd name="T0" fmla="*/ 504 w 87"/>
                <a:gd name="T1" fmla="*/ 62 h 66"/>
                <a:gd name="T2" fmla="*/ 517 w 87"/>
                <a:gd name="T3" fmla="*/ 78 h 66"/>
                <a:gd name="T4" fmla="*/ 517 w 87"/>
                <a:gd name="T5" fmla="*/ 93 h 66"/>
                <a:gd name="T6" fmla="*/ 512 w 87"/>
                <a:gd name="T7" fmla="*/ 107 h 66"/>
                <a:gd name="T8" fmla="*/ 500 w 87"/>
                <a:gd name="T9" fmla="*/ 123 h 66"/>
                <a:gd name="T10" fmla="*/ 458 w 87"/>
                <a:gd name="T11" fmla="*/ 107 h 66"/>
                <a:gd name="T12" fmla="*/ 417 w 87"/>
                <a:gd name="T13" fmla="*/ 95 h 66"/>
                <a:gd name="T14" fmla="*/ 375 w 87"/>
                <a:gd name="T15" fmla="*/ 81 h 66"/>
                <a:gd name="T16" fmla="*/ 331 w 87"/>
                <a:gd name="T17" fmla="*/ 69 h 66"/>
                <a:gd name="T18" fmla="*/ 290 w 87"/>
                <a:gd name="T19" fmla="*/ 62 h 66"/>
                <a:gd name="T20" fmla="*/ 249 w 87"/>
                <a:gd name="T21" fmla="*/ 57 h 66"/>
                <a:gd name="T22" fmla="*/ 202 w 87"/>
                <a:gd name="T23" fmla="*/ 57 h 66"/>
                <a:gd name="T24" fmla="*/ 161 w 87"/>
                <a:gd name="T25" fmla="*/ 62 h 66"/>
                <a:gd name="T26" fmla="*/ 141 w 87"/>
                <a:gd name="T27" fmla="*/ 69 h 66"/>
                <a:gd name="T28" fmla="*/ 132 w 87"/>
                <a:gd name="T29" fmla="*/ 71 h 66"/>
                <a:gd name="T30" fmla="*/ 112 w 87"/>
                <a:gd name="T31" fmla="*/ 81 h 66"/>
                <a:gd name="T32" fmla="*/ 112 w 87"/>
                <a:gd name="T33" fmla="*/ 93 h 66"/>
                <a:gd name="T34" fmla="*/ 154 w 87"/>
                <a:gd name="T35" fmla="*/ 107 h 66"/>
                <a:gd name="T36" fmla="*/ 185 w 87"/>
                <a:gd name="T37" fmla="*/ 123 h 66"/>
                <a:gd name="T38" fmla="*/ 219 w 87"/>
                <a:gd name="T39" fmla="*/ 131 h 66"/>
                <a:gd name="T40" fmla="*/ 256 w 87"/>
                <a:gd name="T41" fmla="*/ 143 h 66"/>
                <a:gd name="T42" fmla="*/ 290 w 87"/>
                <a:gd name="T43" fmla="*/ 149 h 66"/>
                <a:gd name="T44" fmla="*/ 339 w 87"/>
                <a:gd name="T45" fmla="*/ 152 h 66"/>
                <a:gd name="T46" fmla="*/ 385 w 87"/>
                <a:gd name="T47" fmla="*/ 155 h 66"/>
                <a:gd name="T48" fmla="*/ 426 w 87"/>
                <a:gd name="T49" fmla="*/ 152 h 66"/>
                <a:gd name="T50" fmla="*/ 446 w 87"/>
                <a:gd name="T51" fmla="*/ 159 h 66"/>
                <a:gd name="T52" fmla="*/ 451 w 87"/>
                <a:gd name="T53" fmla="*/ 169 h 66"/>
                <a:gd name="T54" fmla="*/ 451 w 87"/>
                <a:gd name="T55" fmla="*/ 181 h 66"/>
                <a:gd name="T56" fmla="*/ 451 w 87"/>
                <a:gd name="T57" fmla="*/ 188 h 66"/>
                <a:gd name="T58" fmla="*/ 405 w 87"/>
                <a:gd name="T59" fmla="*/ 197 h 66"/>
                <a:gd name="T60" fmla="*/ 356 w 87"/>
                <a:gd name="T61" fmla="*/ 197 h 66"/>
                <a:gd name="T62" fmla="*/ 309 w 87"/>
                <a:gd name="T63" fmla="*/ 197 h 66"/>
                <a:gd name="T64" fmla="*/ 261 w 87"/>
                <a:gd name="T65" fmla="*/ 193 h 66"/>
                <a:gd name="T66" fmla="*/ 219 w 87"/>
                <a:gd name="T67" fmla="*/ 185 h 66"/>
                <a:gd name="T68" fmla="*/ 185 w 87"/>
                <a:gd name="T69" fmla="*/ 180 h 66"/>
                <a:gd name="T70" fmla="*/ 141 w 87"/>
                <a:gd name="T71" fmla="*/ 168 h 66"/>
                <a:gd name="T72" fmla="*/ 107 w 87"/>
                <a:gd name="T73" fmla="*/ 152 h 66"/>
                <a:gd name="T74" fmla="*/ 58 w 87"/>
                <a:gd name="T75" fmla="*/ 128 h 66"/>
                <a:gd name="T76" fmla="*/ 24 w 87"/>
                <a:gd name="T77" fmla="*/ 102 h 66"/>
                <a:gd name="T78" fmla="*/ 0 w 87"/>
                <a:gd name="T79" fmla="*/ 71 h 66"/>
                <a:gd name="T80" fmla="*/ 12 w 87"/>
                <a:gd name="T81" fmla="*/ 45 h 66"/>
                <a:gd name="T82" fmla="*/ 58 w 87"/>
                <a:gd name="T83" fmla="*/ 21 h 66"/>
                <a:gd name="T84" fmla="*/ 132 w 87"/>
                <a:gd name="T85" fmla="*/ 5 h 66"/>
                <a:gd name="T86" fmla="*/ 190 w 87"/>
                <a:gd name="T87" fmla="*/ 0 h 66"/>
                <a:gd name="T88" fmla="*/ 256 w 87"/>
                <a:gd name="T89" fmla="*/ 0 h 66"/>
                <a:gd name="T90" fmla="*/ 327 w 87"/>
                <a:gd name="T91" fmla="*/ 12 h 66"/>
                <a:gd name="T92" fmla="*/ 392 w 87"/>
                <a:gd name="T93" fmla="*/ 24 h 66"/>
                <a:gd name="T94" fmla="*/ 451 w 87"/>
                <a:gd name="T95" fmla="*/ 41 h 66"/>
                <a:gd name="T96" fmla="*/ 504 w 87"/>
                <a:gd name="T97" fmla="*/ 62 h 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7"/>
                <a:gd name="T148" fmla="*/ 0 h 66"/>
                <a:gd name="T149" fmla="*/ 87 w 87"/>
                <a:gd name="T150" fmla="*/ 66 h 6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7" h="66">
                  <a:moveTo>
                    <a:pt x="85" y="21"/>
                  </a:moveTo>
                  <a:lnTo>
                    <a:pt x="87" y="26"/>
                  </a:lnTo>
                  <a:lnTo>
                    <a:pt x="87" y="31"/>
                  </a:lnTo>
                  <a:lnTo>
                    <a:pt x="86" y="36"/>
                  </a:lnTo>
                  <a:lnTo>
                    <a:pt x="84" y="41"/>
                  </a:lnTo>
                  <a:lnTo>
                    <a:pt x="77" y="36"/>
                  </a:lnTo>
                  <a:lnTo>
                    <a:pt x="70" y="32"/>
                  </a:lnTo>
                  <a:lnTo>
                    <a:pt x="63" y="27"/>
                  </a:lnTo>
                  <a:lnTo>
                    <a:pt x="56" y="23"/>
                  </a:lnTo>
                  <a:lnTo>
                    <a:pt x="49" y="21"/>
                  </a:lnTo>
                  <a:lnTo>
                    <a:pt x="42" y="19"/>
                  </a:lnTo>
                  <a:lnTo>
                    <a:pt x="34" y="19"/>
                  </a:lnTo>
                  <a:lnTo>
                    <a:pt x="27" y="21"/>
                  </a:lnTo>
                  <a:lnTo>
                    <a:pt x="24" y="23"/>
                  </a:lnTo>
                  <a:lnTo>
                    <a:pt x="22" y="24"/>
                  </a:lnTo>
                  <a:lnTo>
                    <a:pt x="19" y="27"/>
                  </a:lnTo>
                  <a:lnTo>
                    <a:pt x="19" y="31"/>
                  </a:lnTo>
                  <a:lnTo>
                    <a:pt x="26" y="36"/>
                  </a:lnTo>
                  <a:lnTo>
                    <a:pt x="31" y="41"/>
                  </a:lnTo>
                  <a:lnTo>
                    <a:pt x="37" y="44"/>
                  </a:lnTo>
                  <a:lnTo>
                    <a:pt x="43" y="48"/>
                  </a:lnTo>
                  <a:lnTo>
                    <a:pt x="49" y="50"/>
                  </a:lnTo>
                  <a:lnTo>
                    <a:pt x="57" y="51"/>
                  </a:lnTo>
                  <a:lnTo>
                    <a:pt x="65" y="52"/>
                  </a:lnTo>
                  <a:lnTo>
                    <a:pt x="72" y="51"/>
                  </a:lnTo>
                  <a:lnTo>
                    <a:pt x="75" y="53"/>
                  </a:lnTo>
                  <a:lnTo>
                    <a:pt x="76" y="57"/>
                  </a:lnTo>
                  <a:lnTo>
                    <a:pt x="76" y="61"/>
                  </a:lnTo>
                  <a:lnTo>
                    <a:pt x="76" y="63"/>
                  </a:lnTo>
                  <a:lnTo>
                    <a:pt x="68" y="66"/>
                  </a:lnTo>
                  <a:lnTo>
                    <a:pt x="60" y="66"/>
                  </a:lnTo>
                  <a:lnTo>
                    <a:pt x="52" y="66"/>
                  </a:lnTo>
                  <a:lnTo>
                    <a:pt x="44" y="65"/>
                  </a:lnTo>
                  <a:lnTo>
                    <a:pt x="37" y="62"/>
                  </a:lnTo>
                  <a:lnTo>
                    <a:pt x="31" y="60"/>
                  </a:lnTo>
                  <a:lnTo>
                    <a:pt x="24" y="56"/>
                  </a:lnTo>
                  <a:lnTo>
                    <a:pt x="18" y="51"/>
                  </a:lnTo>
                  <a:lnTo>
                    <a:pt x="10" y="43"/>
                  </a:lnTo>
                  <a:lnTo>
                    <a:pt x="4" y="34"/>
                  </a:lnTo>
                  <a:lnTo>
                    <a:pt x="0" y="24"/>
                  </a:lnTo>
                  <a:lnTo>
                    <a:pt x="2" y="15"/>
                  </a:lnTo>
                  <a:lnTo>
                    <a:pt x="10" y="7"/>
                  </a:lnTo>
                  <a:lnTo>
                    <a:pt x="22" y="2"/>
                  </a:lnTo>
                  <a:lnTo>
                    <a:pt x="32" y="0"/>
                  </a:lnTo>
                  <a:lnTo>
                    <a:pt x="43" y="0"/>
                  </a:lnTo>
                  <a:lnTo>
                    <a:pt x="55" y="4"/>
                  </a:lnTo>
                  <a:lnTo>
                    <a:pt x="66" y="8"/>
                  </a:lnTo>
                  <a:lnTo>
                    <a:pt x="76" y="14"/>
                  </a:lnTo>
                  <a:lnTo>
                    <a:pt x="85" y="21"/>
                  </a:lnTo>
                  <a:close/>
                </a:path>
              </a:pathLst>
            </a:custGeom>
            <a:solidFill>
              <a:srgbClr val="000000"/>
            </a:solidFill>
            <a:ln w="9525">
              <a:noFill/>
              <a:round/>
              <a:headEnd/>
              <a:tailEnd/>
            </a:ln>
          </p:spPr>
          <p:txBody>
            <a:bodyPr/>
            <a:lstStyle/>
            <a:p>
              <a:endParaRPr lang="en-US"/>
            </a:p>
          </p:txBody>
        </p:sp>
        <p:sp>
          <p:nvSpPr>
            <p:cNvPr id="19074" name="Freeform 35"/>
            <p:cNvSpPr>
              <a:spLocks/>
            </p:cNvSpPr>
            <p:nvPr/>
          </p:nvSpPr>
          <p:spPr bwMode="auto">
            <a:xfrm>
              <a:off x="4340" y="3605"/>
              <a:ext cx="141" cy="149"/>
            </a:xfrm>
            <a:custGeom>
              <a:avLst/>
              <a:gdLst>
                <a:gd name="T0" fmla="*/ 343 w 58"/>
                <a:gd name="T1" fmla="*/ 50 h 87"/>
                <a:gd name="T2" fmla="*/ 343 w 58"/>
                <a:gd name="T3" fmla="*/ 103 h 87"/>
                <a:gd name="T4" fmla="*/ 338 w 58"/>
                <a:gd name="T5" fmla="*/ 156 h 87"/>
                <a:gd name="T6" fmla="*/ 301 w 58"/>
                <a:gd name="T7" fmla="*/ 199 h 87"/>
                <a:gd name="T8" fmla="*/ 224 w 58"/>
                <a:gd name="T9" fmla="*/ 231 h 87"/>
                <a:gd name="T10" fmla="*/ 182 w 58"/>
                <a:gd name="T11" fmla="*/ 229 h 87"/>
                <a:gd name="T12" fmla="*/ 173 w 58"/>
                <a:gd name="T13" fmla="*/ 209 h 87"/>
                <a:gd name="T14" fmla="*/ 182 w 58"/>
                <a:gd name="T15" fmla="*/ 188 h 87"/>
                <a:gd name="T16" fmla="*/ 194 w 58"/>
                <a:gd name="T17" fmla="*/ 170 h 87"/>
                <a:gd name="T18" fmla="*/ 219 w 58"/>
                <a:gd name="T19" fmla="*/ 147 h 87"/>
                <a:gd name="T20" fmla="*/ 243 w 58"/>
                <a:gd name="T21" fmla="*/ 123 h 87"/>
                <a:gd name="T22" fmla="*/ 243 w 58"/>
                <a:gd name="T23" fmla="*/ 99 h 87"/>
                <a:gd name="T24" fmla="*/ 224 w 58"/>
                <a:gd name="T25" fmla="*/ 74 h 87"/>
                <a:gd name="T26" fmla="*/ 165 w 58"/>
                <a:gd name="T27" fmla="*/ 118 h 87"/>
                <a:gd name="T28" fmla="*/ 136 w 58"/>
                <a:gd name="T29" fmla="*/ 164 h 87"/>
                <a:gd name="T30" fmla="*/ 107 w 58"/>
                <a:gd name="T31" fmla="*/ 214 h 87"/>
                <a:gd name="T32" fmla="*/ 58 w 58"/>
                <a:gd name="T33" fmla="*/ 255 h 87"/>
                <a:gd name="T34" fmla="*/ 12 w 58"/>
                <a:gd name="T35" fmla="*/ 219 h 87"/>
                <a:gd name="T36" fmla="*/ 0 w 58"/>
                <a:gd name="T37" fmla="*/ 178 h 87"/>
                <a:gd name="T38" fmla="*/ 17 w 58"/>
                <a:gd name="T39" fmla="*/ 135 h 87"/>
                <a:gd name="T40" fmla="*/ 41 w 58"/>
                <a:gd name="T41" fmla="*/ 94 h 87"/>
                <a:gd name="T42" fmla="*/ 71 w 58"/>
                <a:gd name="T43" fmla="*/ 79 h 87"/>
                <a:gd name="T44" fmla="*/ 112 w 58"/>
                <a:gd name="T45" fmla="*/ 58 h 87"/>
                <a:gd name="T46" fmla="*/ 148 w 58"/>
                <a:gd name="T47" fmla="*/ 36 h 87"/>
                <a:gd name="T48" fmla="*/ 194 w 58"/>
                <a:gd name="T49" fmla="*/ 15 h 87"/>
                <a:gd name="T50" fmla="*/ 243 w 58"/>
                <a:gd name="T51" fmla="*/ 3 h 87"/>
                <a:gd name="T52" fmla="*/ 284 w 58"/>
                <a:gd name="T53" fmla="*/ 0 h 87"/>
                <a:gd name="T54" fmla="*/ 314 w 58"/>
                <a:gd name="T55" fmla="*/ 15 h 87"/>
                <a:gd name="T56" fmla="*/ 343 w 58"/>
                <a:gd name="T57" fmla="*/ 50 h 8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
                <a:gd name="T88" fmla="*/ 0 h 87"/>
                <a:gd name="T89" fmla="*/ 58 w 58"/>
                <a:gd name="T90" fmla="*/ 87 h 8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 h="87">
                  <a:moveTo>
                    <a:pt x="58" y="17"/>
                  </a:moveTo>
                  <a:lnTo>
                    <a:pt x="58" y="35"/>
                  </a:lnTo>
                  <a:lnTo>
                    <a:pt x="57" y="53"/>
                  </a:lnTo>
                  <a:lnTo>
                    <a:pt x="51" y="68"/>
                  </a:lnTo>
                  <a:lnTo>
                    <a:pt x="38" y="79"/>
                  </a:lnTo>
                  <a:lnTo>
                    <a:pt x="31" y="78"/>
                  </a:lnTo>
                  <a:lnTo>
                    <a:pt x="29" y="71"/>
                  </a:lnTo>
                  <a:lnTo>
                    <a:pt x="31" y="64"/>
                  </a:lnTo>
                  <a:lnTo>
                    <a:pt x="33" y="58"/>
                  </a:lnTo>
                  <a:lnTo>
                    <a:pt x="37" y="50"/>
                  </a:lnTo>
                  <a:lnTo>
                    <a:pt x="41" y="42"/>
                  </a:lnTo>
                  <a:lnTo>
                    <a:pt x="41" y="34"/>
                  </a:lnTo>
                  <a:lnTo>
                    <a:pt x="38" y="25"/>
                  </a:lnTo>
                  <a:lnTo>
                    <a:pt x="28" y="40"/>
                  </a:lnTo>
                  <a:lnTo>
                    <a:pt x="23" y="56"/>
                  </a:lnTo>
                  <a:lnTo>
                    <a:pt x="18" y="73"/>
                  </a:lnTo>
                  <a:lnTo>
                    <a:pt x="10" y="87"/>
                  </a:lnTo>
                  <a:lnTo>
                    <a:pt x="2" y="75"/>
                  </a:lnTo>
                  <a:lnTo>
                    <a:pt x="0" y="61"/>
                  </a:lnTo>
                  <a:lnTo>
                    <a:pt x="3" y="46"/>
                  </a:lnTo>
                  <a:lnTo>
                    <a:pt x="7" y="32"/>
                  </a:lnTo>
                  <a:lnTo>
                    <a:pt x="12" y="27"/>
                  </a:lnTo>
                  <a:lnTo>
                    <a:pt x="19" y="20"/>
                  </a:lnTo>
                  <a:lnTo>
                    <a:pt x="25" y="12"/>
                  </a:lnTo>
                  <a:lnTo>
                    <a:pt x="33" y="5"/>
                  </a:lnTo>
                  <a:lnTo>
                    <a:pt x="41" y="1"/>
                  </a:lnTo>
                  <a:lnTo>
                    <a:pt x="48" y="0"/>
                  </a:lnTo>
                  <a:lnTo>
                    <a:pt x="53" y="5"/>
                  </a:lnTo>
                  <a:lnTo>
                    <a:pt x="58" y="17"/>
                  </a:lnTo>
                  <a:close/>
                </a:path>
              </a:pathLst>
            </a:custGeom>
            <a:solidFill>
              <a:srgbClr val="000000"/>
            </a:solidFill>
            <a:ln w="9525">
              <a:noFill/>
              <a:round/>
              <a:headEnd/>
              <a:tailEnd/>
            </a:ln>
          </p:spPr>
          <p:txBody>
            <a:bodyPr/>
            <a:lstStyle/>
            <a:p>
              <a:endParaRPr lang="en-US"/>
            </a:p>
          </p:txBody>
        </p:sp>
        <p:sp>
          <p:nvSpPr>
            <p:cNvPr id="19075" name="Freeform 36"/>
            <p:cNvSpPr>
              <a:spLocks/>
            </p:cNvSpPr>
            <p:nvPr/>
          </p:nvSpPr>
          <p:spPr bwMode="auto">
            <a:xfrm>
              <a:off x="1856" y="3622"/>
              <a:ext cx="181" cy="109"/>
            </a:xfrm>
            <a:custGeom>
              <a:avLst/>
              <a:gdLst>
                <a:gd name="T0" fmla="*/ 443 w 74"/>
                <a:gd name="T1" fmla="*/ 41 h 64"/>
                <a:gd name="T2" fmla="*/ 426 w 74"/>
                <a:gd name="T3" fmla="*/ 83 h 64"/>
                <a:gd name="T4" fmla="*/ 384 w 74"/>
                <a:gd name="T5" fmla="*/ 124 h 64"/>
                <a:gd name="T6" fmla="*/ 318 w 74"/>
                <a:gd name="T7" fmla="*/ 160 h 64"/>
                <a:gd name="T8" fmla="*/ 232 w 74"/>
                <a:gd name="T9" fmla="*/ 186 h 64"/>
                <a:gd name="T10" fmla="*/ 191 w 74"/>
                <a:gd name="T11" fmla="*/ 186 h 64"/>
                <a:gd name="T12" fmla="*/ 149 w 74"/>
                <a:gd name="T13" fmla="*/ 182 h 64"/>
                <a:gd name="T14" fmla="*/ 120 w 74"/>
                <a:gd name="T15" fmla="*/ 174 h 64"/>
                <a:gd name="T16" fmla="*/ 83 w 74"/>
                <a:gd name="T17" fmla="*/ 170 h 64"/>
                <a:gd name="T18" fmla="*/ 95 w 74"/>
                <a:gd name="T19" fmla="*/ 153 h 64"/>
                <a:gd name="T20" fmla="*/ 125 w 74"/>
                <a:gd name="T21" fmla="*/ 140 h 64"/>
                <a:gd name="T22" fmla="*/ 174 w 74"/>
                <a:gd name="T23" fmla="*/ 131 h 64"/>
                <a:gd name="T24" fmla="*/ 223 w 74"/>
                <a:gd name="T25" fmla="*/ 124 h 64"/>
                <a:gd name="T26" fmla="*/ 264 w 74"/>
                <a:gd name="T27" fmla="*/ 116 h 64"/>
                <a:gd name="T28" fmla="*/ 298 w 74"/>
                <a:gd name="T29" fmla="*/ 104 h 64"/>
                <a:gd name="T30" fmla="*/ 323 w 74"/>
                <a:gd name="T31" fmla="*/ 87 h 64"/>
                <a:gd name="T32" fmla="*/ 323 w 74"/>
                <a:gd name="T33" fmla="*/ 58 h 64"/>
                <a:gd name="T34" fmla="*/ 281 w 74"/>
                <a:gd name="T35" fmla="*/ 55 h 64"/>
                <a:gd name="T36" fmla="*/ 232 w 74"/>
                <a:gd name="T37" fmla="*/ 49 h 64"/>
                <a:gd name="T38" fmla="*/ 179 w 74"/>
                <a:gd name="T39" fmla="*/ 55 h 64"/>
                <a:gd name="T40" fmla="*/ 144 w 74"/>
                <a:gd name="T41" fmla="*/ 63 h 64"/>
                <a:gd name="T42" fmla="*/ 120 w 74"/>
                <a:gd name="T43" fmla="*/ 78 h 64"/>
                <a:gd name="T44" fmla="*/ 95 w 74"/>
                <a:gd name="T45" fmla="*/ 90 h 64"/>
                <a:gd name="T46" fmla="*/ 59 w 74"/>
                <a:gd name="T47" fmla="*/ 99 h 64"/>
                <a:gd name="T48" fmla="*/ 24 w 74"/>
                <a:gd name="T49" fmla="*/ 94 h 64"/>
                <a:gd name="T50" fmla="*/ 5 w 74"/>
                <a:gd name="T51" fmla="*/ 90 h 64"/>
                <a:gd name="T52" fmla="*/ 5 w 74"/>
                <a:gd name="T53" fmla="*/ 83 h 64"/>
                <a:gd name="T54" fmla="*/ 0 w 74"/>
                <a:gd name="T55" fmla="*/ 73 h 64"/>
                <a:gd name="T56" fmla="*/ 0 w 74"/>
                <a:gd name="T57" fmla="*/ 63 h 64"/>
                <a:gd name="T58" fmla="*/ 37 w 74"/>
                <a:gd name="T59" fmla="*/ 49 h 64"/>
                <a:gd name="T60" fmla="*/ 78 w 74"/>
                <a:gd name="T61" fmla="*/ 34 h 64"/>
                <a:gd name="T62" fmla="*/ 113 w 74"/>
                <a:gd name="T63" fmla="*/ 20 h 64"/>
                <a:gd name="T64" fmla="*/ 157 w 74"/>
                <a:gd name="T65" fmla="*/ 9 h 64"/>
                <a:gd name="T66" fmla="*/ 198 w 74"/>
                <a:gd name="T67" fmla="*/ 3 h 64"/>
                <a:gd name="T68" fmla="*/ 240 w 74"/>
                <a:gd name="T69" fmla="*/ 0 h 64"/>
                <a:gd name="T70" fmla="*/ 286 w 74"/>
                <a:gd name="T71" fmla="*/ 0 h 64"/>
                <a:gd name="T72" fmla="*/ 340 w 74"/>
                <a:gd name="T73" fmla="*/ 5 h 64"/>
                <a:gd name="T74" fmla="*/ 372 w 74"/>
                <a:gd name="T75" fmla="*/ 15 h 64"/>
                <a:gd name="T76" fmla="*/ 406 w 74"/>
                <a:gd name="T77" fmla="*/ 17 h 64"/>
                <a:gd name="T78" fmla="*/ 430 w 74"/>
                <a:gd name="T79" fmla="*/ 26 h 64"/>
                <a:gd name="T80" fmla="*/ 443 w 74"/>
                <a:gd name="T81" fmla="*/ 41 h 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4"/>
                <a:gd name="T124" fmla="*/ 0 h 64"/>
                <a:gd name="T125" fmla="*/ 74 w 74"/>
                <a:gd name="T126" fmla="*/ 64 h 6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4" h="64">
                  <a:moveTo>
                    <a:pt x="74" y="14"/>
                  </a:moveTo>
                  <a:lnTo>
                    <a:pt x="71" y="29"/>
                  </a:lnTo>
                  <a:lnTo>
                    <a:pt x="64" y="43"/>
                  </a:lnTo>
                  <a:lnTo>
                    <a:pt x="53" y="55"/>
                  </a:lnTo>
                  <a:lnTo>
                    <a:pt x="39" y="64"/>
                  </a:lnTo>
                  <a:lnTo>
                    <a:pt x="32" y="64"/>
                  </a:lnTo>
                  <a:lnTo>
                    <a:pt x="25" y="63"/>
                  </a:lnTo>
                  <a:lnTo>
                    <a:pt x="20" y="60"/>
                  </a:lnTo>
                  <a:lnTo>
                    <a:pt x="14" y="59"/>
                  </a:lnTo>
                  <a:lnTo>
                    <a:pt x="16" y="53"/>
                  </a:lnTo>
                  <a:lnTo>
                    <a:pt x="21" y="48"/>
                  </a:lnTo>
                  <a:lnTo>
                    <a:pt x="29" y="45"/>
                  </a:lnTo>
                  <a:lnTo>
                    <a:pt x="37" y="43"/>
                  </a:lnTo>
                  <a:lnTo>
                    <a:pt x="44" y="40"/>
                  </a:lnTo>
                  <a:lnTo>
                    <a:pt x="50" y="36"/>
                  </a:lnTo>
                  <a:lnTo>
                    <a:pt x="54" y="30"/>
                  </a:lnTo>
                  <a:lnTo>
                    <a:pt x="54" y="20"/>
                  </a:lnTo>
                  <a:lnTo>
                    <a:pt x="47" y="19"/>
                  </a:lnTo>
                  <a:lnTo>
                    <a:pt x="39" y="17"/>
                  </a:lnTo>
                  <a:lnTo>
                    <a:pt x="30" y="19"/>
                  </a:lnTo>
                  <a:lnTo>
                    <a:pt x="24" y="22"/>
                  </a:lnTo>
                  <a:lnTo>
                    <a:pt x="20" y="27"/>
                  </a:lnTo>
                  <a:lnTo>
                    <a:pt x="16" y="31"/>
                  </a:lnTo>
                  <a:lnTo>
                    <a:pt x="10" y="34"/>
                  </a:lnTo>
                  <a:lnTo>
                    <a:pt x="4" y="32"/>
                  </a:lnTo>
                  <a:lnTo>
                    <a:pt x="1" y="31"/>
                  </a:lnTo>
                  <a:lnTo>
                    <a:pt x="1" y="29"/>
                  </a:lnTo>
                  <a:lnTo>
                    <a:pt x="0" y="25"/>
                  </a:lnTo>
                  <a:lnTo>
                    <a:pt x="0" y="22"/>
                  </a:lnTo>
                  <a:lnTo>
                    <a:pt x="6" y="17"/>
                  </a:lnTo>
                  <a:lnTo>
                    <a:pt x="13" y="12"/>
                  </a:lnTo>
                  <a:lnTo>
                    <a:pt x="19" y="7"/>
                  </a:lnTo>
                  <a:lnTo>
                    <a:pt x="26" y="3"/>
                  </a:lnTo>
                  <a:lnTo>
                    <a:pt x="33" y="1"/>
                  </a:lnTo>
                  <a:lnTo>
                    <a:pt x="40" y="0"/>
                  </a:lnTo>
                  <a:lnTo>
                    <a:pt x="48" y="0"/>
                  </a:lnTo>
                  <a:lnTo>
                    <a:pt x="57" y="2"/>
                  </a:lnTo>
                  <a:lnTo>
                    <a:pt x="62" y="5"/>
                  </a:lnTo>
                  <a:lnTo>
                    <a:pt x="68" y="6"/>
                  </a:lnTo>
                  <a:lnTo>
                    <a:pt x="72" y="9"/>
                  </a:lnTo>
                  <a:lnTo>
                    <a:pt x="74" y="14"/>
                  </a:lnTo>
                  <a:close/>
                </a:path>
              </a:pathLst>
            </a:custGeom>
            <a:solidFill>
              <a:srgbClr val="000000"/>
            </a:solidFill>
            <a:ln w="9525">
              <a:noFill/>
              <a:round/>
              <a:headEnd/>
              <a:tailEnd/>
            </a:ln>
          </p:spPr>
          <p:txBody>
            <a:bodyPr/>
            <a:lstStyle/>
            <a:p>
              <a:endParaRPr lang="en-US"/>
            </a:p>
          </p:txBody>
        </p:sp>
        <p:sp>
          <p:nvSpPr>
            <p:cNvPr id="19076" name="Freeform 37"/>
            <p:cNvSpPr>
              <a:spLocks/>
            </p:cNvSpPr>
            <p:nvPr/>
          </p:nvSpPr>
          <p:spPr bwMode="auto">
            <a:xfrm>
              <a:off x="4102" y="3634"/>
              <a:ext cx="162" cy="132"/>
            </a:xfrm>
            <a:custGeom>
              <a:avLst/>
              <a:gdLst>
                <a:gd name="T0" fmla="*/ 349 w 66"/>
                <a:gd name="T1" fmla="*/ 98 h 77"/>
                <a:gd name="T2" fmla="*/ 368 w 66"/>
                <a:gd name="T3" fmla="*/ 127 h 77"/>
                <a:gd name="T4" fmla="*/ 385 w 66"/>
                <a:gd name="T5" fmla="*/ 156 h 77"/>
                <a:gd name="T6" fmla="*/ 398 w 66"/>
                <a:gd name="T7" fmla="*/ 185 h 77"/>
                <a:gd name="T8" fmla="*/ 349 w 66"/>
                <a:gd name="T9" fmla="*/ 211 h 77"/>
                <a:gd name="T10" fmla="*/ 295 w 66"/>
                <a:gd name="T11" fmla="*/ 201 h 77"/>
                <a:gd name="T12" fmla="*/ 290 w 66"/>
                <a:gd name="T13" fmla="*/ 173 h 77"/>
                <a:gd name="T14" fmla="*/ 290 w 66"/>
                <a:gd name="T15" fmla="*/ 141 h 77"/>
                <a:gd name="T16" fmla="*/ 260 w 66"/>
                <a:gd name="T17" fmla="*/ 115 h 77"/>
                <a:gd name="T18" fmla="*/ 120 w 66"/>
                <a:gd name="T19" fmla="*/ 58 h 77"/>
                <a:gd name="T20" fmla="*/ 108 w 66"/>
                <a:gd name="T21" fmla="*/ 108 h 77"/>
                <a:gd name="T22" fmla="*/ 150 w 66"/>
                <a:gd name="T23" fmla="*/ 149 h 77"/>
                <a:gd name="T24" fmla="*/ 199 w 66"/>
                <a:gd name="T25" fmla="*/ 189 h 77"/>
                <a:gd name="T26" fmla="*/ 182 w 66"/>
                <a:gd name="T27" fmla="*/ 226 h 77"/>
                <a:gd name="T28" fmla="*/ 115 w 66"/>
                <a:gd name="T29" fmla="*/ 209 h 77"/>
                <a:gd name="T30" fmla="*/ 71 w 66"/>
                <a:gd name="T31" fmla="*/ 180 h 77"/>
                <a:gd name="T32" fmla="*/ 37 w 66"/>
                <a:gd name="T33" fmla="*/ 141 h 77"/>
                <a:gd name="T34" fmla="*/ 0 w 66"/>
                <a:gd name="T35" fmla="*/ 108 h 77"/>
                <a:gd name="T36" fmla="*/ 0 w 66"/>
                <a:gd name="T37" fmla="*/ 74 h 77"/>
                <a:gd name="T38" fmla="*/ 0 w 66"/>
                <a:gd name="T39" fmla="*/ 41 h 77"/>
                <a:gd name="T40" fmla="*/ 25 w 66"/>
                <a:gd name="T41" fmla="*/ 15 h 77"/>
                <a:gd name="T42" fmla="*/ 79 w 66"/>
                <a:gd name="T43" fmla="*/ 0 h 77"/>
                <a:gd name="T44" fmla="*/ 115 w 66"/>
                <a:gd name="T45" fmla="*/ 9 h 77"/>
                <a:gd name="T46" fmla="*/ 150 w 66"/>
                <a:gd name="T47" fmla="*/ 15 h 77"/>
                <a:gd name="T48" fmla="*/ 194 w 66"/>
                <a:gd name="T49" fmla="*/ 26 h 77"/>
                <a:gd name="T50" fmla="*/ 228 w 66"/>
                <a:gd name="T51" fmla="*/ 41 h 77"/>
                <a:gd name="T52" fmla="*/ 260 w 66"/>
                <a:gd name="T53" fmla="*/ 57 h 77"/>
                <a:gd name="T54" fmla="*/ 290 w 66"/>
                <a:gd name="T55" fmla="*/ 70 h 77"/>
                <a:gd name="T56" fmla="*/ 319 w 66"/>
                <a:gd name="T57" fmla="*/ 82 h 77"/>
                <a:gd name="T58" fmla="*/ 349 w 66"/>
                <a:gd name="T59" fmla="*/ 98 h 7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6"/>
                <a:gd name="T91" fmla="*/ 0 h 77"/>
                <a:gd name="T92" fmla="*/ 66 w 66"/>
                <a:gd name="T93" fmla="*/ 77 h 7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6" h="77">
                  <a:moveTo>
                    <a:pt x="58" y="33"/>
                  </a:moveTo>
                  <a:lnTo>
                    <a:pt x="61" y="43"/>
                  </a:lnTo>
                  <a:lnTo>
                    <a:pt x="64" y="53"/>
                  </a:lnTo>
                  <a:lnTo>
                    <a:pt x="66" y="63"/>
                  </a:lnTo>
                  <a:lnTo>
                    <a:pt x="58" y="72"/>
                  </a:lnTo>
                  <a:lnTo>
                    <a:pt x="49" y="68"/>
                  </a:lnTo>
                  <a:lnTo>
                    <a:pt x="48" y="59"/>
                  </a:lnTo>
                  <a:lnTo>
                    <a:pt x="48" y="48"/>
                  </a:lnTo>
                  <a:lnTo>
                    <a:pt x="43" y="39"/>
                  </a:lnTo>
                  <a:lnTo>
                    <a:pt x="20" y="20"/>
                  </a:lnTo>
                  <a:lnTo>
                    <a:pt x="18" y="37"/>
                  </a:lnTo>
                  <a:lnTo>
                    <a:pt x="25" y="51"/>
                  </a:lnTo>
                  <a:lnTo>
                    <a:pt x="33" y="64"/>
                  </a:lnTo>
                  <a:lnTo>
                    <a:pt x="30" y="77"/>
                  </a:lnTo>
                  <a:lnTo>
                    <a:pt x="19" y="71"/>
                  </a:lnTo>
                  <a:lnTo>
                    <a:pt x="12" y="61"/>
                  </a:lnTo>
                  <a:lnTo>
                    <a:pt x="6" y="48"/>
                  </a:lnTo>
                  <a:lnTo>
                    <a:pt x="0" y="37"/>
                  </a:lnTo>
                  <a:lnTo>
                    <a:pt x="0" y="25"/>
                  </a:lnTo>
                  <a:lnTo>
                    <a:pt x="0" y="14"/>
                  </a:lnTo>
                  <a:lnTo>
                    <a:pt x="4" y="5"/>
                  </a:lnTo>
                  <a:lnTo>
                    <a:pt x="13" y="0"/>
                  </a:lnTo>
                  <a:lnTo>
                    <a:pt x="19" y="3"/>
                  </a:lnTo>
                  <a:lnTo>
                    <a:pt x="25" y="5"/>
                  </a:lnTo>
                  <a:lnTo>
                    <a:pt x="32" y="9"/>
                  </a:lnTo>
                  <a:lnTo>
                    <a:pt x="38" y="14"/>
                  </a:lnTo>
                  <a:lnTo>
                    <a:pt x="43" y="19"/>
                  </a:lnTo>
                  <a:lnTo>
                    <a:pt x="48" y="24"/>
                  </a:lnTo>
                  <a:lnTo>
                    <a:pt x="53" y="28"/>
                  </a:lnTo>
                  <a:lnTo>
                    <a:pt x="58" y="33"/>
                  </a:lnTo>
                  <a:close/>
                </a:path>
              </a:pathLst>
            </a:custGeom>
            <a:solidFill>
              <a:srgbClr val="000000"/>
            </a:solidFill>
            <a:ln w="9525">
              <a:noFill/>
              <a:round/>
              <a:headEnd/>
              <a:tailEnd/>
            </a:ln>
          </p:spPr>
          <p:txBody>
            <a:bodyPr/>
            <a:lstStyle/>
            <a:p>
              <a:endParaRPr lang="en-US"/>
            </a:p>
          </p:txBody>
        </p:sp>
        <p:sp>
          <p:nvSpPr>
            <p:cNvPr id="19077" name="Freeform 40"/>
            <p:cNvSpPr>
              <a:spLocks/>
            </p:cNvSpPr>
            <p:nvPr/>
          </p:nvSpPr>
          <p:spPr bwMode="auto">
            <a:xfrm>
              <a:off x="5031" y="4148"/>
              <a:ext cx="548" cy="74"/>
            </a:xfrm>
            <a:custGeom>
              <a:avLst/>
              <a:gdLst>
                <a:gd name="T0" fmla="*/ 1341 w 224"/>
                <a:gd name="T1" fmla="*/ 71 h 43"/>
                <a:gd name="T2" fmla="*/ 1316 w 224"/>
                <a:gd name="T3" fmla="*/ 89 h 43"/>
                <a:gd name="T4" fmla="*/ 1287 w 224"/>
                <a:gd name="T5" fmla="*/ 102 h 43"/>
                <a:gd name="T6" fmla="*/ 1250 w 224"/>
                <a:gd name="T7" fmla="*/ 103 h 43"/>
                <a:gd name="T8" fmla="*/ 1216 w 224"/>
                <a:gd name="T9" fmla="*/ 103 h 43"/>
                <a:gd name="T10" fmla="*/ 1174 w 224"/>
                <a:gd name="T11" fmla="*/ 103 h 43"/>
                <a:gd name="T12" fmla="*/ 1130 w 224"/>
                <a:gd name="T13" fmla="*/ 103 h 43"/>
                <a:gd name="T14" fmla="*/ 1084 w 224"/>
                <a:gd name="T15" fmla="*/ 102 h 43"/>
                <a:gd name="T16" fmla="*/ 1042 w 224"/>
                <a:gd name="T17" fmla="*/ 103 h 43"/>
                <a:gd name="T18" fmla="*/ 898 w 224"/>
                <a:gd name="T19" fmla="*/ 86 h 43"/>
                <a:gd name="T20" fmla="*/ 766 w 224"/>
                <a:gd name="T21" fmla="*/ 74 h 43"/>
                <a:gd name="T22" fmla="*/ 641 w 224"/>
                <a:gd name="T23" fmla="*/ 74 h 43"/>
                <a:gd name="T24" fmla="*/ 509 w 224"/>
                <a:gd name="T25" fmla="*/ 79 h 43"/>
                <a:gd name="T26" fmla="*/ 389 w 224"/>
                <a:gd name="T27" fmla="*/ 86 h 43"/>
                <a:gd name="T28" fmla="*/ 264 w 224"/>
                <a:gd name="T29" fmla="*/ 102 h 43"/>
                <a:gd name="T30" fmla="*/ 144 w 224"/>
                <a:gd name="T31" fmla="*/ 112 h 43"/>
                <a:gd name="T32" fmla="*/ 12 w 224"/>
                <a:gd name="T33" fmla="*/ 127 h 43"/>
                <a:gd name="T34" fmla="*/ 5 w 224"/>
                <a:gd name="T35" fmla="*/ 119 h 43"/>
                <a:gd name="T36" fmla="*/ 0 w 224"/>
                <a:gd name="T37" fmla="*/ 112 h 43"/>
                <a:gd name="T38" fmla="*/ 5 w 224"/>
                <a:gd name="T39" fmla="*/ 102 h 43"/>
                <a:gd name="T40" fmla="*/ 5 w 224"/>
                <a:gd name="T41" fmla="*/ 95 h 43"/>
                <a:gd name="T42" fmla="*/ 125 w 224"/>
                <a:gd name="T43" fmla="*/ 59 h 43"/>
                <a:gd name="T44" fmla="*/ 245 w 224"/>
                <a:gd name="T45" fmla="*/ 33 h 43"/>
                <a:gd name="T46" fmla="*/ 377 w 224"/>
                <a:gd name="T47" fmla="*/ 15 h 43"/>
                <a:gd name="T48" fmla="*/ 509 w 224"/>
                <a:gd name="T49" fmla="*/ 3 h 43"/>
                <a:gd name="T50" fmla="*/ 646 w 224"/>
                <a:gd name="T51" fmla="*/ 0 h 43"/>
                <a:gd name="T52" fmla="*/ 783 w 224"/>
                <a:gd name="T53" fmla="*/ 9 h 43"/>
                <a:gd name="T54" fmla="*/ 915 w 224"/>
                <a:gd name="T55" fmla="*/ 24 h 43"/>
                <a:gd name="T56" fmla="*/ 1047 w 224"/>
                <a:gd name="T57" fmla="*/ 45 h 43"/>
                <a:gd name="T58" fmla="*/ 1076 w 224"/>
                <a:gd name="T59" fmla="*/ 53 h 43"/>
                <a:gd name="T60" fmla="*/ 1113 w 224"/>
                <a:gd name="T61" fmla="*/ 57 h 43"/>
                <a:gd name="T62" fmla="*/ 1155 w 224"/>
                <a:gd name="T63" fmla="*/ 59 h 43"/>
                <a:gd name="T64" fmla="*/ 1196 w 224"/>
                <a:gd name="T65" fmla="*/ 57 h 43"/>
                <a:gd name="T66" fmla="*/ 1233 w 224"/>
                <a:gd name="T67" fmla="*/ 57 h 43"/>
                <a:gd name="T68" fmla="*/ 1275 w 224"/>
                <a:gd name="T69" fmla="*/ 59 h 43"/>
                <a:gd name="T70" fmla="*/ 1311 w 224"/>
                <a:gd name="T71" fmla="*/ 62 h 43"/>
                <a:gd name="T72" fmla="*/ 1341 w 224"/>
                <a:gd name="T73" fmla="*/ 71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4"/>
                <a:gd name="T112" fmla="*/ 0 h 43"/>
                <a:gd name="T113" fmla="*/ 224 w 224"/>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4" h="43">
                  <a:moveTo>
                    <a:pt x="224" y="24"/>
                  </a:moveTo>
                  <a:lnTo>
                    <a:pt x="220" y="30"/>
                  </a:lnTo>
                  <a:lnTo>
                    <a:pt x="215" y="34"/>
                  </a:lnTo>
                  <a:lnTo>
                    <a:pt x="209" y="35"/>
                  </a:lnTo>
                  <a:lnTo>
                    <a:pt x="203" y="35"/>
                  </a:lnTo>
                  <a:lnTo>
                    <a:pt x="196" y="35"/>
                  </a:lnTo>
                  <a:lnTo>
                    <a:pt x="189" y="35"/>
                  </a:lnTo>
                  <a:lnTo>
                    <a:pt x="181" y="34"/>
                  </a:lnTo>
                  <a:lnTo>
                    <a:pt x="174" y="35"/>
                  </a:lnTo>
                  <a:lnTo>
                    <a:pt x="150" y="29"/>
                  </a:lnTo>
                  <a:lnTo>
                    <a:pt x="128" y="25"/>
                  </a:lnTo>
                  <a:lnTo>
                    <a:pt x="107" y="25"/>
                  </a:lnTo>
                  <a:lnTo>
                    <a:pt x="85" y="27"/>
                  </a:lnTo>
                  <a:lnTo>
                    <a:pt x="65" y="29"/>
                  </a:lnTo>
                  <a:lnTo>
                    <a:pt x="44" y="34"/>
                  </a:lnTo>
                  <a:lnTo>
                    <a:pt x="24" y="38"/>
                  </a:lnTo>
                  <a:lnTo>
                    <a:pt x="2" y="43"/>
                  </a:lnTo>
                  <a:lnTo>
                    <a:pt x="1" y="40"/>
                  </a:lnTo>
                  <a:lnTo>
                    <a:pt x="0" y="38"/>
                  </a:lnTo>
                  <a:lnTo>
                    <a:pt x="1" y="34"/>
                  </a:lnTo>
                  <a:lnTo>
                    <a:pt x="1" y="32"/>
                  </a:lnTo>
                  <a:lnTo>
                    <a:pt x="21" y="20"/>
                  </a:lnTo>
                  <a:lnTo>
                    <a:pt x="41" y="11"/>
                  </a:lnTo>
                  <a:lnTo>
                    <a:pt x="63" y="5"/>
                  </a:lnTo>
                  <a:lnTo>
                    <a:pt x="85" y="1"/>
                  </a:lnTo>
                  <a:lnTo>
                    <a:pt x="108" y="0"/>
                  </a:lnTo>
                  <a:lnTo>
                    <a:pt x="131" y="3"/>
                  </a:lnTo>
                  <a:lnTo>
                    <a:pt x="153" y="8"/>
                  </a:lnTo>
                  <a:lnTo>
                    <a:pt x="175" y="15"/>
                  </a:lnTo>
                  <a:lnTo>
                    <a:pt x="180" y="18"/>
                  </a:lnTo>
                  <a:lnTo>
                    <a:pt x="186" y="19"/>
                  </a:lnTo>
                  <a:lnTo>
                    <a:pt x="193" y="20"/>
                  </a:lnTo>
                  <a:lnTo>
                    <a:pt x="200" y="19"/>
                  </a:lnTo>
                  <a:lnTo>
                    <a:pt x="206" y="19"/>
                  </a:lnTo>
                  <a:lnTo>
                    <a:pt x="213" y="20"/>
                  </a:lnTo>
                  <a:lnTo>
                    <a:pt x="219" y="21"/>
                  </a:lnTo>
                  <a:lnTo>
                    <a:pt x="224" y="24"/>
                  </a:lnTo>
                  <a:close/>
                </a:path>
              </a:pathLst>
            </a:custGeom>
            <a:gradFill rotWithShape="0">
              <a:gsLst>
                <a:gs pos="0">
                  <a:schemeClr val="hlink"/>
                </a:gs>
                <a:gs pos="100000">
                  <a:schemeClr val="accent2"/>
                </a:gs>
              </a:gsLst>
              <a:lin ang="5400000" scaled="1"/>
            </a:gradFill>
            <a:ln w="9525">
              <a:noFill/>
              <a:round/>
              <a:headEnd/>
              <a:tailEnd/>
            </a:ln>
          </p:spPr>
          <p:txBody>
            <a:bodyPr/>
            <a:lstStyle/>
            <a:p>
              <a:endParaRPr lang="en-US"/>
            </a:p>
          </p:txBody>
        </p:sp>
        <p:sp>
          <p:nvSpPr>
            <p:cNvPr id="19078" name="Freeform 41"/>
            <p:cNvSpPr>
              <a:spLocks/>
            </p:cNvSpPr>
            <p:nvPr/>
          </p:nvSpPr>
          <p:spPr bwMode="auto">
            <a:xfrm>
              <a:off x="61" y="4187"/>
              <a:ext cx="1888" cy="136"/>
            </a:xfrm>
            <a:custGeom>
              <a:avLst/>
              <a:gdLst>
                <a:gd name="T0" fmla="*/ 3140 w 772"/>
                <a:gd name="T1" fmla="*/ 103 h 79"/>
                <a:gd name="T2" fmla="*/ 3319 w 772"/>
                <a:gd name="T3" fmla="*/ 122 h 79"/>
                <a:gd name="T4" fmla="*/ 3512 w 772"/>
                <a:gd name="T5" fmla="*/ 143 h 79"/>
                <a:gd name="T6" fmla="*/ 3690 w 772"/>
                <a:gd name="T7" fmla="*/ 157 h 79"/>
                <a:gd name="T8" fmla="*/ 3876 w 772"/>
                <a:gd name="T9" fmla="*/ 164 h 79"/>
                <a:gd name="T10" fmla="*/ 4062 w 772"/>
                <a:gd name="T11" fmla="*/ 160 h 79"/>
                <a:gd name="T12" fmla="*/ 4233 w 772"/>
                <a:gd name="T13" fmla="*/ 145 h 79"/>
                <a:gd name="T14" fmla="*/ 4397 w 772"/>
                <a:gd name="T15" fmla="*/ 119 h 79"/>
                <a:gd name="T16" fmla="*/ 4515 w 772"/>
                <a:gd name="T17" fmla="*/ 95 h 79"/>
                <a:gd name="T18" fmla="*/ 4588 w 772"/>
                <a:gd name="T19" fmla="*/ 102 h 79"/>
                <a:gd name="T20" fmla="*/ 4600 w 772"/>
                <a:gd name="T21" fmla="*/ 143 h 79"/>
                <a:gd name="T22" fmla="*/ 4510 w 772"/>
                <a:gd name="T23" fmla="*/ 176 h 79"/>
                <a:gd name="T24" fmla="*/ 4360 w 772"/>
                <a:gd name="T25" fmla="*/ 201 h 79"/>
                <a:gd name="T26" fmla="*/ 4150 w 772"/>
                <a:gd name="T27" fmla="*/ 222 h 79"/>
                <a:gd name="T28" fmla="*/ 3923 w 772"/>
                <a:gd name="T29" fmla="*/ 234 h 79"/>
                <a:gd name="T30" fmla="*/ 3673 w 772"/>
                <a:gd name="T31" fmla="*/ 231 h 79"/>
                <a:gd name="T32" fmla="*/ 2399 w 772"/>
                <a:gd name="T33" fmla="*/ 91 h 79"/>
                <a:gd name="T34" fmla="*/ 2111 w 772"/>
                <a:gd name="T35" fmla="*/ 95 h 79"/>
                <a:gd name="T36" fmla="*/ 1812 w 772"/>
                <a:gd name="T37" fmla="*/ 107 h 79"/>
                <a:gd name="T38" fmla="*/ 1506 w 772"/>
                <a:gd name="T39" fmla="*/ 119 h 79"/>
                <a:gd name="T40" fmla="*/ 1203 w 772"/>
                <a:gd name="T41" fmla="*/ 131 h 79"/>
                <a:gd name="T42" fmla="*/ 890 w 772"/>
                <a:gd name="T43" fmla="*/ 136 h 79"/>
                <a:gd name="T44" fmla="*/ 592 w 772"/>
                <a:gd name="T45" fmla="*/ 133 h 79"/>
                <a:gd name="T46" fmla="*/ 306 w 772"/>
                <a:gd name="T47" fmla="*/ 119 h 79"/>
                <a:gd name="T48" fmla="*/ 24 w 772"/>
                <a:gd name="T49" fmla="*/ 79 h 79"/>
                <a:gd name="T50" fmla="*/ 5 w 772"/>
                <a:gd name="T51" fmla="*/ 62 h 79"/>
                <a:gd name="T52" fmla="*/ 5 w 772"/>
                <a:gd name="T53" fmla="*/ 36 h 79"/>
                <a:gd name="T54" fmla="*/ 174 w 772"/>
                <a:gd name="T55" fmla="*/ 50 h 79"/>
                <a:gd name="T56" fmla="*/ 335 w 772"/>
                <a:gd name="T57" fmla="*/ 65 h 79"/>
                <a:gd name="T58" fmla="*/ 492 w 772"/>
                <a:gd name="T59" fmla="*/ 79 h 79"/>
                <a:gd name="T60" fmla="*/ 658 w 772"/>
                <a:gd name="T61" fmla="*/ 90 h 79"/>
                <a:gd name="T62" fmla="*/ 968 w 772"/>
                <a:gd name="T63" fmla="*/ 102 h 79"/>
                <a:gd name="T64" fmla="*/ 1274 w 772"/>
                <a:gd name="T65" fmla="*/ 86 h 79"/>
                <a:gd name="T66" fmla="*/ 1585 w 772"/>
                <a:gd name="T67" fmla="*/ 57 h 79"/>
                <a:gd name="T68" fmla="*/ 1883 w 772"/>
                <a:gd name="T69" fmla="*/ 26 h 79"/>
                <a:gd name="T70" fmla="*/ 2184 w 772"/>
                <a:gd name="T71" fmla="*/ 3 h 79"/>
                <a:gd name="T72" fmla="*/ 2475 w 772"/>
                <a:gd name="T73" fmla="*/ 0 h 79"/>
                <a:gd name="T74" fmla="*/ 2764 w 772"/>
                <a:gd name="T75" fmla="*/ 26 h 79"/>
                <a:gd name="T76" fmla="*/ 3050 w 772"/>
                <a:gd name="T77" fmla="*/ 95 h 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72"/>
                <a:gd name="T118" fmla="*/ 0 h 79"/>
                <a:gd name="T119" fmla="*/ 772 w 772"/>
                <a:gd name="T120" fmla="*/ 79 h 7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72" h="79">
                  <a:moveTo>
                    <a:pt x="510" y="32"/>
                  </a:moveTo>
                  <a:lnTo>
                    <a:pt x="525" y="35"/>
                  </a:lnTo>
                  <a:lnTo>
                    <a:pt x="540" y="39"/>
                  </a:lnTo>
                  <a:lnTo>
                    <a:pt x="555" y="41"/>
                  </a:lnTo>
                  <a:lnTo>
                    <a:pt x="571" y="45"/>
                  </a:lnTo>
                  <a:lnTo>
                    <a:pt x="587" y="48"/>
                  </a:lnTo>
                  <a:lnTo>
                    <a:pt x="602" y="50"/>
                  </a:lnTo>
                  <a:lnTo>
                    <a:pt x="617" y="53"/>
                  </a:lnTo>
                  <a:lnTo>
                    <a:pt x="633" y="54"/>
                  </a:lnTo>
                  <a:lnTo>
                    <a:pt x="648" y="55"/>
                  </a:lnTo>
                  <a:lnTo>
                    <a:pt x="663" y="55"/>
                  </a:lnTo>
                  <a:lnTo>
                    <a:pt x="679" y="54"/>
                  </a:lnTo>
                  <a:lnTo>
                    <a:pt x="692" y="53"/>
                  </a:lnTo>
                  <a:lnTo>
                    <a:pt x="708" y="49"/>
                  </a:lnTo>
                  <a:lnTo>
                    <a:pt x="721" y="45"/>
                  </a:lnTo>
                  <a:lnTo>
                    <a:pt x="735" y="40"/>
                  </a:lnTo>
                  <a:lnTo>
                    <a:pt x="749" y="32"/>
                  </a:lnTo>
                  <a:lnTo>
                    <a:pt x="755" y="32"/>
                  </a:lnTo>
                  <a:lnTo>
                    <a:pt x="762" y="32"/>
                  </a:lnTo>
                  <a:lnTo>
                    <a:pt x="767" y="34"/>
                  </a:lnTo>
                  <a:lnTo>
                    <a:pt x="772" y="38"/>
                  </a:lnTo>
                  <a:lnTo>
                    <a:pt x="769" y="48"/>
                  </a:lnTo>
                  <a:lnTo>
                    <a:pt x="763" y="54"/>
                  </a:lnTo>
                  <a:lnTo>
                    <a:pt x="754" y="59"/>
                  </a:lnTo>
                  <a:lnTo>
                    <a:pt x="747" y="63"/>
                  </a:lnTo>
                  <a:lnTo>
                    <a:pt x="729" y="68"/>
                  </a:lnTo>
                  <a:lnTo>
                    <a:pt x="711" y="73"/>
                  </a:lnTo>
                  <a:lnTo>
                    <a:pt x="694" y="75"/>
                  </a:lnTo>
                  <a:lnTo>
                    <a:pt x="676" y="78"/>
                  </a:lnTo>
                  <a:lnTo>
                    <a:pt x="656" y="79"/>
                  </a:lnTo>
                  <a:lnTo>
                    <a:pt x="636" y="79"/>
                  </a:lnTo>
                  <a:lnTo>
                    <a:pt x="614" y="78"/>
                  </a:lnTo>
                  <a:lnTo>
                    <a:pt x="589" y="74"/>
                  </a:lnTo>
                  <a:lnTo>
                    <a:pt x="401" y="31"/>
                  </a:lnTo>
                  <a:lnTo>
                    <a:pt x="377" y="31"/>
                  </a:lnTo>
                  <a:lnTo>
                    <a:pt x="353" y="32"/>
                  </a:lnTo>
                  <a:lnTo>
                    <a:pt x="328" y="34"/>
                  </a:lnTo>
                  <a:lnTo>
                    <a:pt x="303" y="36"/>
                  </a:lnTo>
                  <a:lnTo>
                    <a:pt x="278" y="39"/>
                  </a:lnTo>
                  <a:lnTo>
                    <a:pt x="252" y="40"/>
                  </a:lnTo>
                  <a:lnTo>
                    <a:pt x="226" y="43"/>
                  </a:lnTo>
                  <a:lnTo>
                    <a:pt x="201" y="44"/>
                  </a:lnTo>
                  <a:lnTo>
                    <a:pt x="175" y="46"/>
                  </a:lnTo>
                  <a:lnTo>
                    <a:pt x="149" y="46"/>
                  </a:lnTo>
                  <a:lnTo>
                    <a:pt x="124" y="46"/>
                  </a:lnTo>
                  <a:lnTo>
                    <a:pt x="99" y="45"/>
                  </a:lnTo>
                  <a:lnTo>
                    <a:pt x="75" y="43"/>
                  </a:lnTo>
                  <a:lnTo>
                    <a:pt x="51" y="40"/>
                  </a:lnTo>
                  <a:lnTo>
                    <a:pt x="27" y="34"/>
                  </a:lnTo>
                  <a:lnTo>
                    <a:pt x="4" y="27"/>
                  </a:lnTo>
                  <a:lnTo>
                    <a:pt x="3" y="24"/>
                  </a:lnTo>
                  <a:lnTo>
                    <a:pt x="1" y="21"/>
                  </a:lnTo>
                  <a:lnTo>
                    <a:pt x="0" y="17"/>
                  </a:lnTo>
                  <a:lnTo>
                    <a:pt x="1" y="12"/>
                  </a:lnTo>
                  <a:lnTo>
                    <a:pt x="15" y="15"/>
                  </a:lnTo>
                  <a:lnTo>
                    <a:pt x="29" y="17"/>
                  </a:lnTo>
                  <a:lnTo>
                    <a:pt x="43" y="21"/>
                  </a:lnTo>
                  <a:lnTo>
                    <a:pt x="56" y="22"/>
                  </a:lnTo>
                  <a:lnTo>
                    <a:pt x="70" y="25"/>
                  </a:lnTo>
                  <a:lnTo>
                    <a:pt x="82" y="27"/>
                  </a:lnTo>
                  <a:lnTo>
                    <a:pt x="96" y="29"/>
                  </a:lnTo>
                  <a:lnTo>
                    <a:pt x="110" y="30"/>
                  </a:lnTo>
                  <a:lnTo>
                    <a:pt x="136" y="32"/>
                  </a:lnTo>
                  <a:lnTo>
                    <a:pt x="162" y="34"/>
                  </a:lnTo>
                  <a:lnTo>
                    <a:pt x="188" y="31"/>
                  </a:lnTo>
                  <a:lnTo>
                    <a:pt x="213" y="29"/>
                  </a:lnTo>
                  <a:lnTo>
                    <a:pt x="240" y="24"/>
                  </a:lnTo>
                  <a:lnTo>
                    <a:pt x="265" y="19"/>
                  </a:lnTo>
                  <a:lnTo>
                    <a:pt x="290" y="14"/>
                  </a:lnTo>
                  <a:lnTo>
                    <a:pt x="315" y="9"/>
                  </a:lnTo>
                  <a:lnTo>
                    <a:pt x="339" y="4"/>
                  </a:lnTo>
                  <a:lnTo>
                    <a:pt x="365" y="1"/>
                  </a:lnTo>
                  <a:lnTo>
                    <a:pt x="390" y="0"/>
                  </a:lnTo>
                  <a:lnTo>
                    <a:pt x="414" y="0"/>
                  </a:lnTo>
                  <a:lnTo>
                    <a:pt x="438" y="4"/>
                  </a:lnTo>
                  <a:lnTo>
                    <a:pt x="462" y="9"/>
                  </a:lnTo>
                  <a:lnTo>
                    <a:pt x="486" y="19"/>
                  </a:lnTo>
                  <a:lnTo>
                    <a:pt x="510" y="32"/>
                  </a:lnTo>
                  <a:close/>
                </a:path>
              </a:pathLst>
            </a:custGeom>
            <a:gradFill rotWithShape="0">
              <a:gsLst>
                <a:gs pos="0">
                  <a:schemeClr val="hlink"/>
                </a:gs>
                <a:gs pos="100000">
                  <a:schemeClr val="accent2"/>
                </a:gs>
              </a:gsLst>
              <a:lin ang="5400000" scaled="1"/>
            </a:gradFill>
            <a:ln w="9525">
              <a:noFill/>
              <a:round/>
              <a:headEnd/>
              <a:tailEnd/>
            </a:ln>
          </p:spPr>
          <p:txBody>
            <a:bodyPr/>
            <a:lstStyle/>
            <a:p>
              <a:endParaRPr lang="en-US"/>
            </a:p>
          </p:txBody>
        </p:sp>
        <p:sp>
          <p:nvSpPr>
            <p:cNvPr id="19079" name="Freeform 42"/>
            <p:cNvSpPr>
              <a:spLocks/>
            </p:cNvSpPr>
            <p:nvPr/>
          </p:nvSpPr>
          <p:spPr bwMode="auto">
            <a:xfrm>
              <a:off x="1990" y="4204"/>
              <a:ext cx="142" cy="48"/>
            </a:xfrm>
            <a:custGeom>
              <a:avLst/>
              <a:gdLst>
                <a:gd name="T0" fmla="*/ 348 w 58"/>
                <a:gd name="T1" fmla="*/ 15 h 28"/>
                <a:gd name="T2" fmla="*/ 331 w 58"/>
                <a:gd name="T3" fmla="*/ 29 h 28"/>
                <a:gd name="T4" fmla="*/ 299 w 58"/>
                <a:gd name="T5" fmla="*/ 41 h 28"/>
                <a:gd name="T6" fmla="*/ 269 w 58"/>
                <a:gd name="T7" fmla="*/ 46 h 28"/>
                <a:gd name="T8" fmla="*/ 228 w 58"/>
                <a:gd name="T9" fmla="*/ 57 h 28"/>
                <a:gd name="T10" fmla="*/ 191 w 58"/>
                <a:gd name="T11" fmla="*/ 62 h 28"/>
                <a:gd name="T12" fmla="*/ 157 w 58"/>
                <a:gd name="T13" fmla="*/ 65 h 28"/>
                <a:gd name="T14" fmla="*/ 115 w 58"/>
                <a:gd name="T15" fmla="*/ 74 h 28"/>
                <a:gd name="T16" fmla="*/ 78 w 58"/>
                <a:gd name="T17" fmla="*/ 82 h 28"/>
                <a:gd name="T18" fmla="*/ 54 w 58"/>
                <a:gd name="T19" fmla="*/ 82 h 28"/>
                <a:gd name="T20" fmla="*/ 42 w 58"/>
                <a:gd name="T21" fmla="*/ 82 h 28"/>
                <a:gd name="T22" fmla="*/ 17 w 58"/>
                <a:gd name="T23" fmla="*/ 74 h 28"/>
                <a:gd name="T24" fmla="*/ 0 w 58"/>
                <a:gd name="T25" fmla="*/ 65 h 28"/>
                <a:gd name="T26" fmla="*/ 17 w 58"/>
                <a:gd name="T27" fmla="*/ 36 h 28"/>
                <a:gd name="T28" fmla="*/ 71 w 58"/>
                <a:gd name="T29" fmla="*/ 21 h 28"/>
                <a:gd name="T30" fmla="*/ 132 w 58"/>
                <a:gd name="T31" fmla="*/ 12 h 28"/>
                <a:gd name="T32" fmla="*/ 186 w 58"/>
                <a:gd name="T33" fmla="*/ 0 h 28"/>
                <a:gd name="T34" fmla="*/ 228 w 58"/>
                <a:gd name="T35" fmla="*/ 0 h 28"/>
                <a:gd name="T36" fmla="*/ 277 w 58"/>
                <a:gd name="T37" fmla="*/ 3 h 28"/>
                <a:gd name="T38" fmla="*/ 311 w 58"/>
                <a:gd name="T39" fmla="*/ 12 h 28"/>
                <a:gd name="T40" fmla="*/ 348 w 58"/>
                <a:gd name="T41" fmla="*/ 15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8"/>
                <a:gd name="T64" fmla="*/ 0 h 28"/>
                <a:gd name="T65" fmla="*/ 58 w 58"/>
                <a:gd name="T66" fmla="*/ 28 h 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8" h="28">
                  <a:moveTo>
                    <a:pt x="58" y="5"/>
                  </a:moveTo>
                  <a:lnTo>
                    <a:pt x="55" y="10"/>
                  </a:lnTo>
                  <a:lnTo>
                    <a:pt x="50" y="14"/>
                  </a:lnTo>
                  <a:lnTo>
                    <a:pt x="45" y="16"/>
                  </a:lnTo>
                  <a:lnTo>
                    <a:pt x="38" y="19"/>
                  </a:lnTo>
                  <a:lnTo>
                    <a:pt x="32" y="21"/>
                  </a:lnTo>
                  <a:lnTo>
                    <a:pt x="26" y="22"/>
                  </a:lnTo>
                  <a:lnTo>
                    <a:pt x="19" y="25"/>
                  </a:lnTo>
                  <a:lnTo>
                    <a:pt x="13" y="28"/>
                  </a:lnTo>
                  <a:lnTo>
                    <a:pt x="9" y="28"/>
                  </a:lnTo>
                  <a:lnTo>
                    <a:pt x="7" y="28"/>
                  </a:lnTo>
                  <a:lnTo>
                    <a:pt x="3" y="25"/>
                  </a:lnTo>
                  <a:lnTo>
                    <a:pt x="0" y="22"/>
                  </a:lnTo>
                  <a:lnTo>
                    <a:pt x="3" y="12"/>
                  </a:lnTo>
                  <a:lnTo>
                    <a:pt x="12" y="7"/>
                  </a:lnTo>
                  <a:lnTo>
                    <a:pt x="22" y="4"/>
                  </a:lnTo>
                  <a:lnTo>
                    <a:pt x="31" y="0"/>
                  </a:lnTo>
                  <a:lnTo>
                    <a:pt x="38" y="0"/>
                  </a:lnTo>
                  <a:lnTo>
                    <a:pt x="46" y="1"/>
                  </a:lnTo>
                  <a:lnTo>
                    <a:pt x="52" y="4"/>
                  </a:lnTo>
                  <a:lnTo>
                    <a:pt x="58" y="5"/>
                  </a:lnTo>
                  <a:close/>
                </a:path>
              </a:pathLst>
            </a:custGeom>
            <a:solidFill>
              <a:srgbClr val="000000"/>
            </a:solidFill>
            <a:ln w="9525">
              <a:noFill/>
              <a:round/>
              <a:headEnd/>
              <a:tailEnd/>
            </a:ln>
          </p:spPr>
          <p:txBody>
            <a:bodyPr/>
            <a:lstStyle/>
            <a:p>
              <a:endParaRPr lang="en-US"/>
            </a:p>
          </p:txBody>
        </p:sp>
        <p:sp>
          <p:nvSpPr>
            <p:cNvPr id="19080" name="Freeform 43"/>
            <p:cNvSpPr>
              <a:spLocks/>
            </p:cNvSpPr>
            <p:nvPr/>
          </p:nvSpPr>
          <p:spPr bwMode="auto">
            <a:xfrm>
              <a:off x="5635" y="4191"/>
              <a:ext cx="113" cy="39"/>
            </a:xfrm>
            <a:custGeom>
              <a:avLst/>
              <a:gdLst>
                <a:gd name="T0" fmla="*/ 278 w 46"/>
                <a:gd name="T1" fmla="*/ 42 h 23"/>
                <a:gd name="T2" fmla="*/ 260 w 46"/>
                <a:gd name="T3" fmla="*/ 58 h 23"/>
                <a:gd name="T4" fmla="*/ 236 w 46"/>
                <a:gd name="T5" fmla="*/ 63 h 23"/>
                <a:gd name="T6" fmla="*/ 211 w 46"/>
                <a:gd name="T7" fmla="*/ 66 h 23"/>
                <a:gd name="T8" fmla="*/ 182 w 46"/>
                <a:gd name="T9" fmla="*/ 63 h 23"/>
                <a:gd name="T10" fmla="*/ 145 w 46"/>
                <a:gd name="T11" fmla="*/ 58 h 23"/>
                <a:gd name="T12" fmla="*/ 115 w 46"/>
                <a:gd name="T13" fmla="*/ 53 h 23"/>
                <a:gd name="T14" fmla="*/ 84 w 46"/>
                <a:gd name="T15" fmla="*/ 49 h 23"/>
                <a:gd name="T16" fmla="*/ 54 w 46"/>
                <a:gd name="T17" fmla="*/ 49 h 23"/>
                <a:gd name="T18" fmla="*/ 29 w 46"/>
                <a:gd name="T19" fmla="*/ 42 h 23"/>
                <a:gd name="T20" fmla="*/ 12 w 46"/>
                <a:gd name="T21" fmla="*/ 37 h 23"/>
                <a:gd name="T22" fmla="*/ 0 w 46"/>
                <a:gd name="T23" fmla="*/ 25 h 23"/>
                <a:gd name="T24" fmla="*/ 0 w 46"/>
                <a:gd name="T25" fmla="*/ 14 h 23"/>
                <a:gd name="T26" fmla="*/ 29 w 46"/>
                <a:gd name="T27" fmla="*/ 8 h 23"/>
                <a:gd name="T28" fmla="*/ 66 w 46"/>
                <a:gd name="T29" fmla="*/ 0 h 23"/>
                <a:gd name="T30" fmla="*/ 103 w 46"/>
                <a:gd name="T31" fmla="*/ 0 h 23"/>
                <a:gd name="T32" fmla="*/ 150 w 46"/>
                <a:gd name="T33" fmla="*/ 5 h 23"/>
                <a:gd name="T34" fmla="*/ 187 w 46"/>
                <a:gd name="T35" fmla="*/ 12 h 23"/>
                <a:gd name="T36" fmla="*/ 216 w 46"/>
                <a:gd name="T37" fmla="*/ 20 h 23"/>
                <a:gd name="T38" fmla="*/ 260 w 46"/>
                <a:gd name="T39" fmla="*/ 29 h 23"/>
                <a:gd name="T40" fmla="*/ 278 w 46"/>
                <a:gd name="T41" fmla="*/ 4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6"/>
                <a:gd name="T64" fmla="*/ 0 h 23"/>
                <a:gd name="T65" fmla="*/ 46 w 46"/>
                <a:gd name="T66" fmla="*/ 23 h 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6" h="23">
                  <a:moveTo>
                    <a:pt x="46" y="15"/>
                  </a:moveTo>
                  <a:lnTo>
                    <a:pt x="43" y="20"/>
                  </a:lnTo>
                  <a:lnTo>
                    <a:pt x="39" y="22"/>
                  </a:lnTo>
                  <a:lnTo>
                    <a:pt x="35" y="23"/>
                  </a:lnTo>
                  <a:lnTo>
                    <a:pt x="30" y="22"/>
                  </a:lnTo>
                  <a:lnTo>
                    <a:pt x="24" y="20"/>
                  </a:lnTo>
                  <a:lnTo>
                    <a:pt x="19" y="18"/>
                  </a:lnTo>
                  <a:lnTo>
                    <a:pt x="14" y="17"/>
                  </a:lnTo>
                  <a:lnTo>
                    <a:pt x="9" y="17"/>
                  </a:lnTo>
                  <a:lnTo>
                    <a:pt x="5" y="15"/>
                  </a:lnTo>
                  <a:lnTo>
                    <a:pt x="2" y="13"/>
                  </a:lnTo>
                  <a:lnTo>
                    <a:pt x="0" y="9"/>
                  </a:lnTo>
                  <a:lnTo>
                    <a:pt x="0" y="5"/>
                  </a:lnTo>
                  <a:lnTo>
                    <a:pt x="5" y="3"/>
                  </a:lnTo>
                  <a:lnTo>
                    <a:pt x="11" y="0"/>
                  </a:lnTo>
                  <a:lnTo>
                    <a:pt x="17" y="0"/>
                  </a:lnTo>
                  <a:lnTo>
                    <a:pt x="25" y="2"/>
                  </a:lnTo>
                  <a:lnTo>
                    <a:pt x="31" y="4"/>
                  </a:lnTo>
                  <a:lnTo>
                    <a:pt x="36" y="7"/>
                  </a:lnTo>
                  <a:lnTo>
                    <a:pt x="43" y="10"/>
                  </a:lnTo>
                  <a:lnTo>
                    <a:pt x="46" y="15"/>
                  </a:lnTo>
                  <a:close/>
                </a:path>
              </a:pathLst>
            </a:custGeom>
            <a:solidFill>
              <a:srgbClr val="000000"/>
            </a:solidFill>
            <a:ln w="9525">
              <a:noFill/>
              <a:round/>
              <a:headEnd/>
              <a:tailEnd/>
            </a:ln>
          </p:spPr>
          <p:txBody>
            <a:bodyPr/>
            <a:lstStyle/>
            <a:p>
              <a:endParaRPr lang="en-US"/>
            </a:p>
          </p:txBody>
        </p:sp>
        <p:sp>
          <p:nvSpPr>
            <p:cNvPr id="19081" name="Freeform 44"/>
            <p:cNvSpPr>
              <a:spLocks/>
            </p:cNvSpPr>
            <p:nvPr/>
          </p:nvSpPr>
          <p:spPr bwMode="auto">
            <a:xfrm>
              <a:off x="2672" y="4244"/>
              <a:ext cx="966" cy="75"/>
            </a:xfrm>
            <a:custGeom>
              <a:avLst/>
              <a:gdLst>
                <a:gd name="T0" fmla="*/ 2333 w 395"/>
                <a:gd name="T1" fmla="*/ 44 h 44"/>
                <a:gd name="T2" fmla="*/ 2345 w 395"/>
                <a:gd name="T3" fmla="*/ 49 h 44"/>
                <a:gd name="T4" fmla="*/ 2358 w 395"/>
                <a:gd name="T5" fmla="*/ 58 h 44"/>
                <a:gd name="T6" fmla="*/ 2362 w 395"/>
                <a:gd name="T7" fmla="*/ 70 h 44"/>
                <a:gd name="T8" fmla="*/ 2362 w 395"/>
                <a:gd name="T9" fmla="*/ 78 h 44"/>
                <a:gd name="T10" fmla="*/ 2255 w 395"/>
                <a:gd name="T11" fmla="*/ 104 h 44"/>
                <a:gd name="T12" fmla="*/ 2142 w 395"/>
                <a:gd name="T13" fmla="*/ 124 h 44"/>
                <a:gd name="T14" fmla="*/ 2022 w 395"/>
                <a:gd name="T15" fmla="*/ 128 h 44"/>
                <a:gd name="T16" fmla="*/ 1895 w 395"/>
                <a:gd name="T17" fmla="*/ 128 h 44"/>
                <a:gd name="T18" fmla="*/ 1771 w 395"/>
                <a:gd name="T19" fmla="*/ 124 h 44"/>
                <a:gd name="T20" fmla="*/ 1646 w 395"/>
                <a:gd name="T21" fmla="*/ 119 h 44"/>
                <a:gd name="T22" fmla="*/ 1526 w 395"/>
                <a:gd name="T23" fmla="*/ 113 h 44"/>
                <a:gd name="T24" fmla="*/ 1406 w 395"/>
                <a:gd name="T25" fmla="*/ 111 h 44"/>
                <a:gd name="T26" fmla="*/ 0 w 395"/>
                <a:gd name="T27" fmla="*/ 95 h 44"/>
                <a:gd name="T28" fmla="*/ 0 w 395"/>
                <a:gd name="T29" fmla="*/ 73 h 44"/>
                <a:gd name="T30" fmla="*/ 17 w 395"/>
                <a:gd name="T31" fmla="*/ 61 h 44"/>
                <a:gd name="T32" fmla="*/ 49 w 395"/>
                <a:gd name="T33" fmla="*/ 55 h 44"/>
                <a:gd name="T34" fmla="*/ 90 w 395"/>
                <a:gd name="T35" fmla="*/ 49 h 44"/>
                <a:gd name="T36" fmla="*/ 137 w 395"/>
                <a:gd name="T37" fmla="*/ 49 h 44"/>
                <a:gd name="T38" fmla="*/ 191 w 395"/>
                <a:gd name="T39" fmla="*/ 46 h 44"/>
                <a:gd name="T40" fmla="*/ 227 w 395"/>
                <a:gd name="T41" fmla="*/ 44 h 44"/>
                <a:gd name="T42" fmla="*/ 264 w 395"/>
                <a:gd name="T43" fmla="*/ 34 h 44"/>
                <a:gd name="T44" fmla="*/ 377 w 395"/>
                <a:gd name="T45" fmla="*/ 15 h 44"/>
                <a:gd name="T46" fmla="*/ 492 w 395"/>
                <a:gd name="T47" fmla="*/ 0 h 44"/>
                <a:gd name="T48" fmla="*/ 609 w 395"/>
                <a:gd name="T49" fmla="*/ 0 h 44"/>
                <a:gd name="T50" fmla="*/ 741 w 395"/>
                <a:gd name="T51" fmla="*/ 3 h 44"/>
                <a:gd name="T52" fmla="*/ 861 w 395"/>
                <a:gd name="T53" fmla="*/ 12 h 44"/>
                <a:gd name="T54" fmla="*/ 988 w 395"/>
                <a:gd name="T55" fmla="*/ 20 h 44"/>
                <a:gd name="T56" fmla="*/ 1105 w 395"/>
                <a:gd name="T57" fmla="*/ 29 h 44"/>
                <a:gd name="T58" fmla="*/ 1233 w 395"/>
                <a:gd name="T59" fmla="*/ 34 h 44"/>
                <a:gd name="T60" fmla="*/ 1357 w 395"/>
                <a:gd name="T61" fmla="*/ 49 h 44"/>
                <a:gd name="T62" fmla="*/ 1502 w 395"/>
                <a:gd name="T63" fmla="*/ 61 h 44"/>
                <a:gd name="T64" fmla="*/ 1639 w 395"/>
                <a:gd name="T65" fmla="*/ 73 h 44"/>
                <a:gd name="T66" fmla="*/ 1783 w 395"/>
                <a:gd name="T67" fmla="*/ 75 h 44"/>
                <a:gd name="T68" fmla="*/ 1925 w 395"/>
                <a:gd name="T69" fmla="*/ 78 h 44"/>
                <a:gd name="T70" fmla="*/ 2069 w 395"/>
                <a:gd name="T71" fmla="*/ 75 h 44"/>
                <a:gd name="T72" fmla="*/ 2201 w 395"/>
                <a:gd name="T73" fmla="*/ 61 h 44"/>
                <a:gd name="T74" fmla="*/ 2333 w 395"/>
                <a:gd name="T75" fmla="*/ 44 h 4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95"/>
                <a:gd name="T115" fmla="*/ 0 h 44"/>
                <a:gd name="T116" fmla="*/ 395 w 395"/>
                <a:gd name="T117" fmla="*/ 44 h 4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95" h="44">
                  <a:moveTo>
                    <a:pt x="390" y="15"/>
                  </a:moveTo>
                  <a:lnTo>
                    <a:pt x="392" y="17"/>
                  </a:lnTo>
                  <a:lnTo>
                    <a:pt x="394" y="20"/>
                  </a:lnTo>
                  <a:lnTo>
                    <a:pt x="395" y="24"/>
                  </a:lnTo>
                  <a:lnTo>
                    <a:pt x="395" y="27"/>
                  </a:lnTo>
                  <a:lnTo>
                    <a:pt x="377" y="36"/>
                  </a:lnTo>
                  <a:lnTo>
                    <a:pt x="358" y="43"/>
                  </a:lnTo>
                  <a:lnTo>
                    <a:pt x="338" y="44"/>
                  </a:lnTo>
                  <a:lnTo>
                    <a:pt x="317" y="44"/>
                  </a:lnTo>
                  <a:lnTo>
                    <a:pt x="296" y="43"/>
                  </a:lnTo>
                  <a:lnTo>
                    <a:pt x="275" y="41"/>
                  </a:lnTo>
                  <a:lnTo>
                    <a:pt x="255" y="39"/>
                  </a:lnTo>
                  <a:lnTo>
                    <a:pt x="235" y="38"/>
                  </a:lnTo>
                  <a:lnTo>
                    <a:pt x="0" y="33"/>
                  </a:lnTo>
                  <a:lnTo>
                    <a:pt x="0" y="25"/>
                  </a:lnTo>
                  <a:lnTo>
                    <a:pt x="3" y="21"/>
                  </a:lnTo>
                  <a:lnTo>
                    <a:pt x="8" y="19"/>
                  </a:lnTo>
                  <a:lnTo>
                    <a:pt x="15" y="17"/>
                  </a:lnTo>
                  <a:lnTo>
                    <a:pt x="23" y="17"/>
                  </a:lnTo>
                  <a:lnTo>
                    <a:pt x="32" y="16"/>
                  </a:lnTo>
                  <a:lnTo>
                    <a:pt x="38" y="15"/>
                  </a:lnTo>
                  <a:lnTo>
                    <a:pt x="44" y="12"/>
                  </a:lnTo>
                  <a:lnTo>
                    <a:pt x="63" y="5"/>
                  </a:lnTo>
                  <a:lnTo>
                    <a:pt x="82" y="0"/>
                  </a:lnTo>
                  <a:lnTo>
                    <a:pt x="102" y="0"/>
                  </a:lnTo>
                  <a:lnTo>
                    <a:pt x="124" y="1"/>
                  </a:lnTo>
                  <a:lnTo>
                    <a:pt x="144" y="4"/>
                  </a:lnTo>
                  <a:lnTo>
                    <a:pt x="165" y="7"/>
                  </a:lnTo>
                  <a:lnTo>
                    <a:pt x="185" y="10"/>
                  </a:lnTo>
                  <a:lnTo>
                    <a:pt x="206" y="12"/>
                  </a:lnTo>
                  <a:lnTo>
                    <a:pt x="227" y="17"/>
                  </a:lnTo>
                  <a:lnTo>
                    <a:pt x="251" y="21"/>
                  </a:lnTo>
                  <a:lnTo>
                    <a:pt x="274" y="25"/>
                  </a:lnTo>
                  <a:lnTo>
                    <a:pt x="298" y="26"/>
                  </a:lnTo>
                  <a:lnTo>
                    <a:pt x="322" y="27"/>
                  </a:lnTo>
                  <a:lnTo>
                    <a:pt x="346" y="26"/>
                  </a:lnTo>
                  <a:lnTo>
                    <a:pt x="368" y="21"/>
                  </a:lnTo>
                  <a:lnTo>
                    <a:pt x="390" y="15"/>
                  </a:lnTo>
                  <a:close/>
                </a:path>
              </a:pathLst>
            </a:custGeom>
            <a:gradFill rotWithShape="0">
              <a:gsLst>
                <a:gs pos="0">
                  <a:schemeClr val="hlink"/>
                </a:gs>
                <a:gs pos="100000">
                  <a:schemeClr val="accent2"/>
                </a:gs>
              </a:gsLst>
              <a:lin ang="5400000" scaled="1"/>
            </a:gradFill>
            <a:ln w="9525">
              <a:noFill/>
              <a:round/>
              <a:headEnd/>
              <a:tailEnd/>
            </a:ln>
          </p:spPr>
          <p:txBody>
            <a:bodyPr/>
            <a:lstStyle/>
            <a:p>
              <a:endParaRPr lang="en-US"/>
            </a:p>
          </p:txBody>
        </p:sp>
        <p:sp>
          <p:nvSpPr>
            <p:cNvPr id="19082" name="Freeform 45"/>
            <p:cNvSpPr>
              <a:spLocks/>
            </p:cNvSpPr>
            <p:nvPr/>
          </p:nvSpPr>
          <p:spPr bwMode="auto">
            <a:xfrm>
              <a:off x="3821" y="4252"/>
              <a:ext cx="1088" cy="93"/>
            </a:xfrm>
            <a:custGeom>
              <a:avLst/>
              <a:gdLst>
                <a:gd name="T0" fmla="*/ 2655 w 445"/>
                <a:gd name="T1" fmla="*/ 17 h 54"/>
                <a:gd name="T2" fmla="*/ 2660 w 445"/>
                <a:gd name="T3" fmla="*/ 36 h 54"/>
                <a:gd name="T4" fmla="*/ 2601 w 445"/>
                <a:gd name="T5" fmla="*/ 65 h 54"/>
                <a:gd name="T6" fmla="*/ 2474 w 445"/>
                <a:gd name="T7" fmla="*/ 91 h 54"/>
                <a:gd name="T8" fmla="*/ 2337 w 445"/>
                <a:gd name="T9" fmla="*/ 103 h 54"/>
                <a:gd name="T10" fmla="*/ 2193 w 445"/>
                <a:gd name="T11" fmla="*/ 110 h 54"/>
                <a:gd name="T12" fmla="*/ 2039 w 445"/>
                <a:gd name="T13" fmla="*/ 107 h 54"/>
                <a:gd name="T14" fmla="*/ 1858 w 445"/>
                <a:gd name="T15" fmla="*/ 95 h 54"/>
                <a:gd name="T16" fmla="*/ 1675 w 445"/>
                <a:gd name="T17" fmla="*/ 91 h 54"/>
                <a:gd name="T18" fmla="*/ 1489 w 445"/>
                <a:gd name="T19" fmla="*/ 90 h 54"/>
                <a:gd name="T20" fmla="*/ 1308 w 445"/>
                <a:gd name="T21" fmla="*/ 91 h 54"/>
                <a:gd name="T22" fmla="*/ 1125 w 445"/>
                <a:gd name="T23" fmla="*/ 102 h 54"/>
                <a:gd name="T24" fmla="*/ 951 w 445"/>
                <a:gd name="T25" fmla="*/ 115 h 54"/>
                <a:gd name="T26" fmla="*/ 777 w 445"/>
                <a:gd name="T27" fmla="*/ 134 h 54"/>
                <a:gd name="T28" fmla="*/ 597 w 445"/>
                <a:gd name="T29" fmla="*/ 155 h 54"/>
                <a:gd name="T30" fmla="*/ 401 w 445"/>
                <a:gd name="T31" fmla="*/ 155 h 54"/>
                <a:gd name="T32" fmla="*/ 215 w 445"/>
                <a:gd name="T33" fmla="*/ 134 h 54"/>
                <a:gd name="T34" fmla="*/ 66 w 445"/>
                <a:gd name="T35" fmla="*/ 83 h 54"/>
                <a:gd name="T36" fmla="*/ 17 w 445"/>
                <a:gd name="T37" fmla="*/ 33 h 54"/>
                <a:gd name="T38" fmla="*/ 95 w 445"/>
                <a:gd name="T39" fmla="*/ 36 h 54"/>
                <a:gd name="T40" fmla="*/ 174 w 445"/>
                <a:gd name="T41" fmla="*/ 62 h 54"/>
                <a:gd name="T42" fmla="*/ 286 w 445"/>
                <a:gd name="T43" fmla="*/ 78 h 54"/>
                <a:gd name="T44" fmla="*/ 418 w 445"/>
                <a:gd name="T45" fmla="*/ 78 h 54"/>
                <a:gd name="T46" fmla="*/ 543 w 445"/>
                <a:gd name="T47" fmla="*/ 74 h 54"/>
                <a:gd name="T48" fmla="*/ 711 w 445"/>
                <a:gd name="T49" fmla="*/ 48 h 54"/>
                <a:gd name="T50" fmla="*/ 922 w 445"/>
                <a:gd name="T51" fmla="*/ 16 h 54"/>
                <a:gd name="T52" fmla="*/ 1137 w 445"/>
                <a:gd name="T53" fmla="*/ 3 h 54"/>
                <a:gd name="T54" fmla="*/ 1357 w 445"/>
                <a:gd name="T55" fmla="*/ 3 h 54"/>
                <a:gd name="T56" fmla="*/ 1577 w 445"/>
                <a:gd name="T57" fmla="*/ 9 h 54"/>
                <a:gd name="T58" fmla="*/ 1804 w 445"/>
                <a:gd name="T59" fmla="*/ 24 h 54"/>
                <a:gd name="T60" fmla="*/ 2032 w 445"/>
                <a:gd name="T61" fmla="*/ 38 h 54"/>
                <a:gd name="T62" fmla="*/ 2247 w 445"/>
                <a:gd name="T63" fmla="*/ 48 h 54"/>
                <a:gd name="T64" fmla="*/ 2396 w 445"/>
                <a:gd name="T65" fmla="*/ 50 h 54"/>
                <a:gd name="T66" fmla="*/ 2482 w 445"/>
                <a:gd name="T67" fmla="*/ 45 h 54"/>
                <a:gd name="T68" fmla="*/ 2553 w 445"/>
                <a:gd name="T69" fmla="*/ 33 h 54"/>
                <a:gd name="T70" fmla="*/ 2611 w 445"/>
                <a:gd name="T71" fmla="*/ 21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5"/>
                <a:gd name="T109" fmla="*/ 0 h 54"/>
                <a:gd name="T110" fmla="*/ 445 w 445"/>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5" h="54">
                  <a:moveTo>
                    <a:pt x="442" y="5"/>
                  </a:moveTo>
                  <a:lnTo>
                    <a:pt x="444" y="6"/>
                  </a:lnTo>
                  <a:lnTo>
                    <a:pt x="445" y="8"/>
                  </a:lnTo>
                  <a:lnTo>
                    <a:pt x="445" y="12"/>
                  </a:lnTo>
                  <a:lnTo>
                    <a:pt x="445" y="16"/>
                  </a:lnTo>
                  <a:lnTo>
                    <a:pt x="435" y="22"/>
                  </a:lnTo>
                  <a:lnTo>
                    <a:pt x="425" y="27"/>
                  </a:lnTo>
                  <a:lnTo>
                    <a:pt x="414" y="31"/>
                  </a:lnTo>
                  <a:lnTo>
                    <a:pt x="403" y="34"/>
                  </a:lnTo>
                  <a:lnTo>
                    <a:pt x="391" y="35"/>
                  </a:lnTo>
                  <a:lnTo>
                    <a:pt x="380" y="36"/>
                  </a:lnTo>
                  <a:lnTo>
                    <a:pt x="367" y="37"/>
                  </a:lnTo>
                  <a:lnTo>
                    <a:pt x="356" y="37"/>
                  </a:lnTo>
                  <a:lnTo>
                    <a:pt x="341" y="36"/>
                  </a:lnTo>
                  <a:lnTo>
                    <a:pt x="326" y="34"/>
                  </a:lnTo>
                  <a:lnTo>
                    <a:pt x="311" y="32"/>
                  </a:lnTo>
                  <a:lnTo>
                    <a:pt x="295" y="31"/>
                  </a:lnTo>
                  <a:lnTo>
                    <a:pt x="280" y="31"/>
                  </a:lnTo>
                  <a:lnTo>
                    <a:pt x="264" y="30"/>
                  </a:lnTo>
                  <a:lnTo>
                    <a:pt x="249" y="30"/>
                  </a:lnTo>
                  <a:lnTo>
                    <a:pt x="234" y="30"/>
                  </a:lnTo>
                  <a:lnTo>
                    <a:pt x="219" y="31"/>
                  </a:lnTo>
                  <a:lnTo>
                    <a:pt x="203" y="31"/>
                  </a:lnTo>
                  <a:lnTo>
                    <a:pt x="188" y="34"/>
                  </a:lnTo>
                  <a:lnTo>
                    <a:pt x="173" y="35"/>
                  </a:lnTo>
                  <a:lnTo>
                    <a:pt x="159" y="39"/>
                  </a:lnTo>
                  <a:lnTo>
                    <a:pt x="144" y="41"/>
                  </a:lnTo>
                  <a:lnTo>
                    <a:pt x="130" y="45"/>
                  </a:lnTo>
                  <a:lnTo>
                    <a:pt x="116" y="50"/>
                  </a:lnTo>
                  <a:lnTo>
                    <a:pt x="100" y="52"/>
                  </a:lnTo>
                  <a:lnTo>
                    <a:pt x="84" y="54"/>
                  </a:lnTo>
                  <a:lnTo>
                    <a:pt x="67" y="52"/>
                  </a:lnTo>
                  <a:lnTo>
                    <a:pt x="51" y="50"/>
                  </a:lnTo>
                  <a:lnTo>
                    <a:pt x="36" y="45"/>
                  </a:lnTo>
                  <a:lnTo>
                    <a:pt x="23" y="37"/>
                  </a:lnTo>
                  <a:lnTo>
                    <a:pt x="11" y="28"/>
                  </a:lnTo>
                  <a:lnTo>
                    <a:pt x="0" y="17"/>
                  </a:lnTo>
                  <a:lnTo>
                    <a:pt x="3" y="11"/>
                  </a:lnTo>
                  <a:lnTo>
                    <a:pt x="9" y="10"/>
                  </a:lnTo>
                  <a:lnTo>
                    <a:pt x="16" y="12"/>
                  </a:lnTo>
                  <a:lnTo>
                    <a:pt x="21" y="16"/>
                  </a:lnTo>
                  <a:lnTo>
                    <a:pt x="29" y="21"/>
                  </a:lnTo>
                  <a:lnTo>
                    <a:pt x="40" y="25"/>
                  </a:lnTo>
                  <a:lnTo>
                    <a:pt x="48" y="26"/>
                  </a:lnTo>
                  <a:lnTo>
                    <a:pt x="60" y="26"/>
                  </a:lnTo>
                  <a:lnTo>
                    <a:pt x="70" y="26"/>
                  </a:lnTo>
                  <a:lnTo>
                    <a:pt x="80" y="25"/>
                  </a:lnTo>
                  <a:lnTo>
                    <a:pt x="91" y="25"/>
                  </a:lnTo>
                  <a:lnTo>
                    <a:pt x="101" y="23"/>
                  </a:lnTo>
                  <a:lnTo>
                    <a:pt x="119" y="16"/>
                  </a:lnTo>
                  <a:lnTo>
                    <a:pt x="137" y="10"/>
                  </a:lnTo>
                  <a:lnTo>
                    <a:pt x="154" y="5"/>
                  </a:lnTo>
                  <a:lnTo>
                    <a:pt x="172" y="2"/>
                  </a:lnTo>
                  <a:lnTo>
                    <a:pt x="190" y="1"/>
                  </a:lnTo>
                  <a:lnTo>
                    <a:pt x="208" y="0"/>
                  </a:lnTo>
                  <a:lnTo>
                    <a:pt x="227" y="1"/>
                  </a:lnTo>
                  <a:lnTo>
                    <a:pt x="246" y="2"/>
                  </a:lnTo>
                  <a:lnTo>
                    <a:pt x="264" y="3"/>
                  </a:lnTo>
                  <a:lnTo>
                    <a:pt x="283" y="6"/>
                  </a:lnTo>
                  <a:lnTo>
                    <a:pt x="302" y="8"/>
                  </a:lnTo>
                  <a:lnTo>
                    <a:pt x="321" y="11"/>
                  </a:lnTo>
                  <a:lnTo>
                    <a:pt x="340" y="13"/>
                  </a:lnTo>
                  <a:lnTo>
                    <a:pt x="357" y="15"/>
                  </a:lnTo>
                  <a:lnTo>
                    <a:pt x="376" y="16"/>
                  </a:lnTo>
                  <a:lnTo>
                    <a:pt x="394" y="17"/>
                  </a:lnTo>
                  <a:lnTo>
                    <a:pt x="401" y="17"/>
                  </a:lnTo>
                  <a:lnTo>
                    <a:pt x="409" y="16"/>
                  </a:lnTo>
                  <a:lnTo>
                    <a:pt x="415" y="15"/>
                  </a:lnTo>
                  <a:lnTo>
                    <a:pt x="422" y="13"/>
                  </a:lnTo>
                  <a:lnTo>
                    <a:pt x="427" y="11"/>
                  </a:lnTo>
                  <a:lnTo>
                    <a:pt x="432" y="10"/>
                  </a:lnTo>
                  <a:lnTo>
                    <a:pt x="437" y="7"/>
                  </a:lnTo>
                  <a:lnTo>
                    <a:pt x="442" y="5"/>
                  </a:lnTo>
                  <a:close/>
                </a:path>
              </a:pathLst>
            </a:custGeom>
            <a:gradFill rotWithShape="0">
              <a:gsLst>
                <a:gs pos="0">
                  <a:schemeClr val="hlink"/>
                </a:gs>
                <a:gs pos="100000">
                  <a:schemeClr val="accent2"/>
                </a:gs>
              </a:gsLst>
              <a:lin ang="5400000" scaled="1"/>
            </a:gradFill>
            <a:ln w="9525">
              <a:noFill/>
              <a:round/>
              <a:headEnd/>
              <a:tailEnd/>
            </a:ln>
          </p:spPr>
          <p:txBody>
            <a:bodyPr/>
            <a:lstStyle/>
            <a:p>
              <a:endParaRPr lang="en-US"/>
            </a:p>
          </p:txBody>
        </p:sp>
      </p:grpSp>
      <p:sp>
        <p:nvSpPr>
          <p:cNvPr id="11271" name="Text Box 7"/>
          <p:cNvSpPr txBox="1">
            <a:spLocks noChangeArrowheads="1"/>
          </p:cNvSpPr>
          <p:nvPr/>
        </p:nvSpPr>
        <p:spPr bwMode="auto">
          <a:xfrm>
            <a:off x="1820864" y="225425"/>
            <a:ext cx="3438525" cy="2679700"/>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lgn="ctr">
              <a:spcBef>
                <a:spcPct val="50000"/>
              </a:spcBef>
              <a:defRPr/>
            </a:pPr>
            <a:r>
              <a:rPr lang="en-US" sz="2400" dirty="0">
                <a:solidFill>
                  <a:srgbClr val="000000"/>
                </a:solidFill>
                <a:effectLst>
                  <a:outerShdw blurRad="38100" dist="38100" dir="2700000" algn="tl">
                    <a:srgbClr val="C0C0C0"/>
                  </a:outerShdw>
                </a:effectLst>
                <a:latin typeface="Arial" charset="0"/>
              </a:rPr>
              <a:t>On the voyage, Darwin noticed that everywhere he went, the animals and plants differed vastly. Yet, there were similarities</a:t>
            </a:r>
            <a:endParaRPr lang="en-US" sz="2400" dirty="0">
              <a:solidFill>
                <a:srgbClr val="663300"/>
              </a:solidFill>
              <a:effectLst>
                <a:outerShdw blurRad="38100" dist="38100" dir="2700000" algn="tl">
                  <a:srgbClr val="C0C0C0"/>
                </a:outerShdw>
              </a:effectLst>
              <a:latin typeface="Arial" charset="0"/>
            </a:endParaRPr>
          </a:p>
        </p:txBody>
      </p:sp>
      <p:sp>
        <p:nvSpPr>
          <p:cNvPr id="11272" name="Text Box 8"/>
          <p:cNvSpPr txBox="1">
            <a:spLocks noChangeArrowheads="1"/>
          </p:cNvSpPr>
          <p:nvPr/>
        </p:nvSpPr>
        <p:spPr bwMode="auto">
          <a:xfrm>
            <a:off x="5970588" y="225425"/>
            <a:ext cx="4349750" cy="2679700"/>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lgn="ctr">
              <a:spcBef>
                <a:spcPct val="50000"/>
              </a:spcBef>
              <a:defRPr/>
            </a:pPr>
            <a:r>
              <a:rPr lang="en-US" sz="2400" dirty="0">
                <a:solidFill>
                  <a:srgbClr val="000000"/>
                </a:solidFill>
                <a:effectLst>
                  <a:outerShdw blurRad="38100" dist="38100" dir="2700000" algn="tl">
                    <a:srgbClr val="C0C0C0"/>
                  </a:outerShdw>
                </a:effectLst>
                <a:latin typeface="Arial" charset="0"/>
              </a:rPr>
              <a:t>Patterns in the species suggested that the species had changed over time and had given rise to new and different species.</a:t>
            </a:r>
            <a:endParaRPr lang="en-US" sz="2400" dirty="0">
              <a:solidFill>
                <a:srgbClr val="663300"/>
              </a:solidFill>
              <a:effectLst>
                <a:outerShdw blurRad="38100" dist="38100" dir="2700000" algn="tl">
                  <a:srgbClr val="C0C0C0"/>
                </a:outerShdw>
              </a:effectLst>
              <a:latin typeface="Arial" charset="0"/>
            </a:endParaRPr>
          </a:p>
        </p:txBody>
      </p:sp>
      <p:grpSp>
        <p:nvGrpSpPr>
          <p:cNvPr id="3" name="Group 496"/>
          <p:cNvGrpSpPr>
            <a:grpSpLocks/>
          </p:cNvGrpSpPr>
          <p:nvPr/>
        </p:nvGrpSpPr>
        <p:grpSpPr bwMode="auto">
          <a:xfrm rot="1043612" flipH="1">
            <a:off x="3767139" y="5643564"/>
            <a:ext cx="1323975" cy="1063625"/>
            <a:chOff x="2011" y="353"/>
            <a:chExt cx="834" cy="670"/>
          </a:xfrm>
        </p:grpSpPr>
        <p:sp>
          <p:nvSpPr>
            <p:cNvPr id="18884" name="Freeform 327"/>
            <p:cNvSpPr>
              <a:spLocks/>
            </p:cNvSpPr>
            <p:nvPr/>
          </p:nvSpPr>
          <p:spPr bwMode="auto">
            <a:xfrm>
              <a:off x="2368" y="740"/>
              <a:ext cx="274" cy="251"/>
            </a:xfrm>
            <a:custGeom>
              <a:avLst/>
              <a:gdLst>
                <a:gd name="T0" fmla="*/ 75 w 548"/>
                <a:gd name="T1" fmla="*/ 40 h 502"/>
                <a:gd name="T2" fmla="*/ 78 w 548"/>
                <a:gd name="T3" fmla="*/ 30 h 502"/>
                <a:gd name="T4" fmla="*/ 82 w 548"/>
                <a:gd name="T5" fmla="*/ 23 h 502"/>
                <a:gd name="T6" fmla="*/ 89 w 548"/>
                <a:gd name="T7" fmla="*/ 17 h 502"/>
                <a:gd name="T8" fmla="*/ 98 w 548"/>
                <a:gd name="T9" fmla="*/ 13 h 502"/>
                <a:gd name="T10" fmla="*/ 107 w 548"/>
                <a:gd name="T11" fmla="*/ 11 h 502"/>
                <a:gd name="T12" fmla="*/ 118 w 548"/>
                <a:gd name="T13" fmla="*/ 10 h 502"/>
                <a:gd name="T14" fmla="*/ 129 w 548"/>
                <a:gd name="T15" fmla="*/ 9 h 502"/>
                <a:gd name="T16" fmla="*/ 131 w 548"/>
                <a:gd name="T17" fmla="*/ 7 h 502"/>
                <a:gd name="T18" fmla="*/ 126 w 548"/>
                <a:gd name="T19" fmla="*/ 4 h 502"/>
                <a:gd name="T20" fmla="*/ 122 w 548"/>
                <a:gd name="T21" fmla="*/ 2 h 502"/>
                <a:gd name="T22" fmla="*/ 119 w 548"/>
                <a:gd name="T23" fmla="*/ 0 h 502"/>
                <a:gd name="T24" fmla="*/ 114 w 548"/>
                <a:gd name="T25" fmla="*/ 0 h 502"/>
                <a:gd name="T26" fmla="*/ 107 w 548"/>
                <a:gd name="T27" fmla="*/ 2 h 502"/>
                <a:gd name="T28" fmla="*/ 99 w 548"/>
                <a:gd name="T29" fmla="*/ 3 h 502"/>
                <a:gd name="T30" fmla="*/ 89 w 548"/>
                <a:gd name="T31" fmla="*/ 6 h 502"/>
                <a:gd name="T32" fmla="*/ 80 w 548"/>
                <a:gd name="T33" fmla="*/ 9 h 502"/>
                <a:gd name="T34" fmla="*/ 72 w 548"/>
                <a:gd name="T35" fmla="*/ 13 h 502"/>
                <a:gd name="T36" fmla="*/ 66 w 548"/>
                <a:gd name="T37" fmla="*/ 16 h 502"/>
                <a:gd name="T38" fmla="*/ 61 w 548"/>
                <a:gd name="T39" fmla="*/ 21 h 502"/>
                <a:gd name="T40" fmla="*/ 60 w 548"/>
                <a:gd name="T41" fmla="*/ 26 h 502"/>
                <a:gd name="T42" fmla="*/ 56 w 548"/>
                <a:gd name="T43" fmla="*/ 30 h 502"/>
                <a:gd name="T44" fmla="*/ 49 w 548"/>
                <a:gd name="T45" fmla="*/ 31 h 502"/>
                <a:gd name="T46" fmla="*/ 41 w 548"/>
                <a:gd name="T47" fmla="*/ 31 h 502"/>
                <a:gd name="T48" fmla="*/ 33 w 548"/>
                <a:gd name="T49" fmla="*/ 31 h 502"/>
                <a:gd name="T50" fmla="*/ 21 w 548"/>
                <a:gd name="T51" fmla="*/ 29 h 502"/>
                <a:gd name="T52" fmla="*/ 9 w 548"/>
                <a:gd name="T53" fmla="*/ 27 h 502"/>
                <a:gd name="T54" fmla="*/ 1 w 548"/>
                <a:gd name="T55" fmla="*/ 25 h 502"/>
                <a:gd name="T56" fmla="*/ 1 w 548"/>
                <a:gd name="T57" fmla="*/ 25 h 502"/>
                <a:gd name="T58" fmla="*/ 4 w 548"/>
                <a:gd name="T59" fmla="*/ 28 h 502"/>
                <a:gd name="T60" fmla="*/ 11 w 548"/>
                <a:gd name="T61" fmla="*/ 33 h 502"/>
                <a:gd name="T62" fmla="*/ 20 w 548"/>
                <a:gd name="T63" fmla="*/ 39 h 502"/>
                <a:gd name="T64" fmla="*/ 30 w 548"/>
                <a:gd name="T65" fmla="*/ 46 h 502"/>
                <a:gd name="T66" fmla="*/ 40 w 548"/>
                <a:gd name="T67" fmla="*/ 53 h 502"/>
                <a:gd name="T68" fmla="*/ 51 w 548"/>
                <a:gd name="T69" fmla="*/ 60 h 502"/>
                <a:gd name="T70" fmla="*/ 60 w 548"/>
                <a:gd name="T71" fmla="*/ 65 h 502"/>
                <a:gd name="T72" fmla="*/ 69 w 548"/>
                <a:gd name="T73" fmla="*/ 70 h 502"/>
                <a:gd name="T74" fmla="*/ 76 w 548"/>
                <a:gd name="T75" fmla="*/ 79 h 502"/>
                <a:gd name="T76" fmla="*/ 78 w 548"/>
                <a:gd name="T77" fmla="*/ 87 h 502"/>
                <a:gd name="T78" fmla="*/ 82 w 548"/>
                <a:gd name="T79" fmla="*/ 94 h 502"/>
                <a:gd name="T80" fmla="*/ 87 w 548"/>
                <a:gd name="T81" fmla="*/ 99 h 502"/>
                <a:gd name="T82" fmla="*/ 91 w 548"/>
                <a:gd name="T83" fmla="*/ 103 h 502"/>
                <a:gd name="T84" fmla="*/ 97 w 548"/>
                <a:gd name="T85" fmla="*/ 106 h 502"/>
                <a:gd name="T86" fmla="*/ 104 w 548"/>
                <a:gd name="T87" fmla="*/ 111 h 502"/>
                <a:gd name="T88" fmla="*/ 111 w 548"/>
                <a:gd name="T89" fmla="*/ 115 h 502"/>
                <a:gd name="T90" fmla="*/ 118 w 548"/>
                <a:gd name="T91" fmla="*/ 119 h 502"/>
                <a:gd name="T92" fmla="*/ 126 w 548"/>
                <a:gd name="T93" fmla="*/ 122 h 502"/>
                <a:gd name="T94" fmla="*/ 134 w 548"/>
                <a:gd name="T95" fmla="*/ 125 h 502"/>
                <a:gd name="T96" fmla="*/ 133 w 548"/>
                <a:gd name="T97" fmla="*/ 124 h 502"/>
                <a:gd name="T98" fmla="*/ 123 w 548"/>
                <a:gd name="T99" fmla="*/ 118 h 502"/>
                <a:gd name="T100" fmla="*/ 115 w 548"/>
                <a:gd name="T101" fmla="*/ 112 h 502"/>
                <a:gd name="T102" fmla="*/ 107 w 548"/>
                <a:gd name="T103" fmla="*/ 106 h 502"/>
                <a:gd name="T104" fmla="*/ 97 w 548"/>
                <a:gd name="T105" fmla="*/ 97 h 502"/>
                <a:gd name="T106" fmla="*/ 87 w 548"/>
                <a:gd name="T107" fmla="*/ 84 h 502"/>
                <a:gd name="T108" fmla="*/ 80 w 548"/>
                <a:gd name="T109" fmla="*/ 69 h 502"/>
                <a:gd name="T110" fmla="*/ 76 w 548"/>
                <a:gd name="T111" fmla="*/ 53 h 5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8"/>
                <a:gd name="T169" fmla="*/ 0 h 502"/>
                <a:gd name="T170" fmla="*/ 548 w 548"/>
                <a:gd name="T171" fmla="*/ 502 h 50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8" h="502">
                  <a:moveTo>
                    <a:pt x="301" y="178"/>
                  </a:moveTo>
                  <a:lnTo>
                    <a:pt x="301" y="157"/>
                  </a:lnTo>
                  <a:lnTo>
                    <a:pt x="305" y="137"/>
                  </a:lnTo>
                  <a:lnTo>
                    <a:pt x="312" y="119"/>
                  </a:lnTo>
                  <a:lnTo>
                    <a:pt x="320" y="104"/>
                  </a:lnTo>
                  <a:lnTo>
                    <a:pt x="331" y="90"/>
                  </a:lnTo>
                  <a:lnTo>
                    <a:pt x="344" y="77"/>
                  </a:lnTo>
                  <a:lnTo>
                    <a:pt x="359" y="67"/>
                  </a:lnTo>
                  <a:lnTo>
                    <a:pt x="376" y="59"/>
                  </a:lnTo>
                  <a:lnTo>
                    <a:pt x="393" y="52"/>
                  </a:lnTo>
                  <a:lnTo>
                    <a:pt x="412" y="46"/>
                  </a:lnTo>
                  <a:lnTo>
                    <a:pt x="431" y="41"/>
                  </a:lnTo>
                  <a:lnTo>
                    <a:pt x="452" y="38"/>
                  </a:lnTo>
                  <a:lnTo>
                    <a:pt x="473" y="37"/>
                  </a:lnTo>
                  <a:lnTo>
                    <a:pt x="492" y="36"/>
                  </a:lnTo>
                  <a:lnTo>
                    <a:pt x="513" y="36"/>
                  </a:lnTo>
                  <a:lnTo>
                    <a:pt x="533" y="37"/>
                  </a:lnTo>
                  <a:lnTo>
                    <a:pt x="521" y="28"/>
                  </a:lnTo>
                  <a:lnTo>
                    <a:pt x="512" y="20"/>
                  </a:lnTo>
                  <a:lnTo>
                    <a:pt x="505" y="14"/>
                  </a:lnTo>
                  <a:lnTo>
                    <a:pt x="498" y="8"/>
                  </a:lnTo>
                  <a:lnTo>
                    <a:pt x="491" y="5"/>
                  </a:lnTo>
                  <a:lnTo>
                    <a:pt x="484" y="2"/>
                  </a:lnTo>
                  <a:lnTo>
                    <a:pt x="476" y="0"/>
                  </a:lnTo>
                  <a:lnTo>
                    <a:pt x="467" y="0"/>
                  </a:lnTo>
                  <a:lnTo>
                    <a:pt x="457" y="0"/>
                  </a:lnTo>
                  <a:lnTo>
                    <a:pt x="444" y="2"/>
                  </a:lnTo>
                  <a:lnTo>
                    <a:pt x="430" y="5"/>
                  </a:lnTo>
                  <a:lnTo>
                    <a:pt x="413" y="8"/>
                  </a:lnTo>
                  <a:lnTo>
                    <a:pt x="396" y="12"/>
                  </a:lnTo>
                  <a:lnTo>
                    <a:pt x="377" y="17"/>
                  </a:lnTo>
                  <a:lnTo>
                    <a:pt x="359" y="22"/>
                  </a:lnTo>
                  <a:lnTo>
                    <a:pt x="340" y="29"/>
                  </a:lnTo>
                  <a:lnTo>
                    <a:pt x="322" y="35"/>
                  </a:lnTo>
                  <a:lnTo>
                    <a:pt x="305" y="41"/>
                  </a:lnTo>
                  <a:lnTo>
                    <a:pt x="289" y="50"/>
                  </a:lnTo>
                  <a:lnTo>
                    <a:pt x="275" y="56"/>
                  </a:lnTo>
                  <a:lnTo>
                    <a:pt x="262" y="64"/>
                  </a:lnTo>
                  <a:lnTo>
                    <a:pt x="254" y="73"/>
                  </a:lnTo>
                  <a:lnTo>
                    <a:pt x="247" y="81"/>
                  </a:lnTo>
                  <a:lnTo>
                    <a:pt x="245" y="89"/>
                  </a:lnTo>
                  <a:lnTo>
                    <a:pt x="241" y="101"/>
                  </a:lnTo>
                  <a:lnTo>
                    <a:pt x="234" y="111"/>
                  </a:lnTo>
                  <a:lnTo>
                    <a:pt x="224" y="117"/>
                  </a:lnTo>
                  <a:lnTo>
                    <a:pt x="211" y="121"/>
                  </a:lnTo>
                  <a:lnTo>
                    <a:pt x="198" y="123"/>
                  </a:lnTo>
                  <a:lnTo>
                    <a:pt x="183" y="123"/>
                  </a:lnTo>
                  <a:lnTo>
                    <a:pt x="167" y="123"/>
                  </a:lnTo>
                  <a:lnTo>
                    <a:pt x="150" y="123"/>
                  </a:lnTo>
                  <a:lnTo>
                    <a:pt x="132" y="122"/>
                  </a:lnTo>
                  <a:lnTo>
                    <a:pt x="109" y="120"/>
                  </a:lnTo>
                  <a:lnTo>
                    <a:pt x="84" y="115"/>
                  </a:lnTo>
                  <a:lnTo>
                    <a:pt x="59" y="111"/>
                  </a:lnTo>
                  <a:lnTo>
                    <a:pt x="36" y="107"/>
                  </a:lnTo>
                  <a:lnTo>
                    <a:pt x="17" y="102"/>
                  </a:lnTo>
                  <a:lnTo>
                    <a:pt x="4" y="100"/>
                  </a:lnTo>
                  <a:lnTo>
                    <a:pt x="0" y="99"/>
                  </a:lnTo>
                  <a:lnTo>
                    <a:pt x="2" y="100"/>
                  </a:lnTo>
                  <a:lnTo>
                    <a:pt x="8" y="105"/>
                  </a:lnTo>
                  <a:lnTo>
                    <a:pt x="17" y="112"/>
                  </a:lnTo>
                  <a:lnTo>
                    <a:pt x="29" y="120"/>
                  </a:lnTo>
                  <a:lnTo>
                    <a:pt x="44" y="131"/>
                  </a:lnTo>
                  <a:lnTo>
                    <a:pt x="61" y="143"/>
                  </a:lnTo>
                  <a:lnTo>
                    <a:pt x="80" y="155"/>
                  </a:lnTo>
                  <a:lnTo>
                    <a:pt x="100" y="169"/>
                  </a:lnTo>
                  <a:lnTo>
                    <a:pt x="120" y="184"/>
                  </a:lnTo>
                  <a:lnTo>
                    <a:pt x="142" y="198"/>
                  </a:lnTo>
                  <a:lnTo>
                    <a:pt x="163" y="212"/>
                  </a:lnTo>
                  <a:lnTo>
                    <a:pt x="184" y="226"/>
                  </a:lnTo>
                  <a:lnTo>
                    <a:pt x="205" y="237"/>
                  </a:lnTo>
                  <a:lnTo>
                    <a:pt x="223" y="249"/>
                  </a:lnTo>
                  <a:lnTo>
                    <a:pt x="240" y="258"/>
                  </a:lnTo>
                  <a:lnTo>
                    <a:pt x="255" y="266"/>
                  </a:lnTo>
                  <a:lnTo>
                    <a:pt x="278" y="280"/>
                  </a:lnTo>
                  <a:lnTo>
                    <a:pt x="294" y="296"/>
                  </a:lnTo>
                  <a:lnTo>
                    <a:pt x="305" y="313"/>
                  </a:lnTo>
                  <a:lnTo>
                    <a:pt x="310" y="329"/>
                  </a:lnTo>
                  <a:lnTo>
                    <a:pt x="315" y="347"/>
                  </a:lnTo>
                  <a:lnTo>
                    <a:pt x="321" y="363"/>
                  </a:lnTo>
                  <a:lnTo>
                    <a:pt x="328" y="376"/>
                  </a:lnTo>
                  <a:lnTo>
                    <a:pt x="340" y="389"/>
                  </a:lnTo>
                  <a:lnTo>
                    <a:pt x="349" y="395"/>
                  </a:lnTo>
                  <a:lnTo>
                    <a:pt x="357" y="402"/>
                  </a:lnTo>
                  <a:lnTo>
                    <a:pt x="367" y="409"/>
                  </a:lnTo>
                  <a:lnTo>
                    <a:pt x="377" y="416"/>
                  </a:lnTo>
                  <a:lnTo>
                    <a:pt x="390" y="424"/>
                  </a:lnTo>
                  <a:lnTo>
                    <a:pt x="403" y="433"/>
                  </a:lnTo>
                  <a:lnTo>
                    <a:pt x="416" y="441"/>
                  </a:lnTo>
                  <a:lnTo>
                    <a:pt x="430" y="449"/>
                  </a:lnTo>
                  <a:lnTo>
                    <a:pt x="444" y="457"/>
                  </a:lnTo>
                  <a:lnTo>
                    <a:pt x="459" y="465"/>
                  </a:lnTo>
                  <a:lnTo>
                    <a:pt x="474" y="473"/>
                  </a:lnTo>
                  <a:lnTo>
                    <a:pt x="489" y="480"/>
                  </a:lnTo>
                  <a:lnTo>
                    <a:pt x="504" y="487"/>
                  </a:lnTo>
                  <a:lnTo>
                    <a:pt x="519" y="493"/>
                  </a:lnTo>
                  <a:lnTo>
                    <a:pt x="534" y="497"/>
                  </a:lnTo>
                  <a:lnTo>
                    <a:pt x="548" y="502"/>
                  </a:lnTo>
                  <a:lnTo>
                    <a:pt x="529" y="493"/>
                  </a:lnTo>
                  <a:lnTo>
                    <a:pt x="512" y="482"/>
                  </a:lnTo>
                  <a:lnTo>
                    <a:pt x="495" y="471"/>
                  </a:lnTo>
                  <a:lnTo>
                    <a:pt x="478" y="459"/>
                  </a:lnTo>
                  <a:lnTo>
                    <a:pt x="461" y="448"/>
                  </a:lnTo>
                  <a:lnTo>
                    <a:pt x="445" y="435"/>
                  </a:lnTo>
                  <a:lnTo>
                    <a:pt x="429" y="423"/>
                  </a:lnTo>
                  <a:lnTo>
                    <a:pt x="414" y="411"/>
                  </a:lnTo>
                  <a:lnTo>
                    <a:pt x="391" y="387"/>
                  </a:lnTo>
                  <a:lnTo>
                    <a:pt x="369" y="360"/>
                  </a:lnTo>
                  <a:lnTo>
                    <a:pt x="351" y="334"/>
                  </a:lnTo>
                  <a:lnTo>
                    <a:pt x="334" y="305"/>
                  </a:lnTo>
                  <a:lnTo>
                    <a:pt x="321" y="276"/>
                  </a:lnTo>
                  <a:lnTo>
                    <a:pt x="310" y="245"/>
                  </a:lnTo>
                  <a:lnTo>
                    <a:pt x="304" y="212"/>
                  </a:lnTo>
                  <a:lnTo>
                    <a:pt x="301" y="178"/>
                  </a:lnTo>
                  <a:close/>
                </a:path>
              </a:pathLst>
            </a:custGeom>
            <a:solidFill>
              <a:srgbClr val="F2D8D1"/>
            </a:solidFill>
            <a:ln w="9525">
              <a:noFill/>
              <a:round/>
              <a:headEnd/>
              <a:tailEnd/>
            </a:ln>
          </p:spPr>
          <p:txBody>
            <a:bodyPr/>
            <a:lstStyle/>
            <a:p>
              <a:endParaRPr lang="en-US"/>
            </a:p>
          </p:txBody>
        </p:sp>
        <p:sp>
          <p:nvSpPr>
            <p:cNvPr id="18885" name="Freeform 328"/>
            <p:cNvSpPr>
              <a:spLocks/>
            </p:cNvSpPr>
            <p:nvPr/>
          </p:nvSpPr>
          <p:spPr bwMode="auto">
            <a:xfrm>
              <a:off x="2507" y="752"/>
              <a:ext cx="229" cy="241"/>
            </a:xfrm>
            <a:custGeom>
              <a:avLst/>
              <a:gdLst>
                <a:gd name="T0" fmla="*/ 100 w 458"/>
                <a:gd name="T1" fmla="*/ 113 h 484"/>
                <a:gd name="T2" fmla="*/ 106 w 458"/>
                <a:gd name="T3" fmla="*/ 104 h 484"/>
                <a:gd name="T4" fmla="*/ 110 w 458"/>
                <a:gd name="T5" fmla="*/ 91 h 484"/>
                <a:gd name="T6" fmla="*/ 112 w 458"/>
                <a:gd name="T7" fmla="*/ 77 h 484"/>
                <a:gd name="T8" fmla="*/ 112 w 458"/>
                <a:gd name="T9" fmla="*/ 66 h 484"/>
                <a:gd name="T10" fmla="*/ 114 w 458"/>
                <a:gd name="T11" fmla="*/ 60 h 484"/>
                <a:gd name="T12" fmla="*/ 115 w 458"/>
                <a:gd name="T13" fmla="*/ 51 h 484"/>
                <a:gd name="T14" fmla="*/ 112 w 458"/>
                <a:gd name="T15" fmla="*/ 42 h 484"/>
                <a:gd name="T16" fmla="*/ 106 w 458"/>
                <a:gd name="T17" fmla="*/ 35 h 484"/>
                <a:gd name="T18" fmla="*/ 103 w 458"/>
                <a:gd name="T19" fmla="*/ 32 h 484"/>
                <a:gd name="T20" fmla="*/ 100 w 458"/>
                <a:gd name="T21" fmla="*/ 28 h 484"/>
                <a:gd name="T22" fmla="*/ 97 w 458"/>
                <a:gd name="T23" fmla="*/ 26 h 484"/>
                <a:gd name="T24" fmla="*/ 92 w 458"/>
                <a:gd name="T25" fmla="*/ 21 h 484"/>
                <a:gd name="T26" fmla="*/ 83 w 458"/>
                <a:gd name="T27" fmla="*/ 14 h 484"/>
                <a:gd name="T28" fmla="*/ 74 w 458"/>
                <a:gd name="T29" fmla="*/ 9 h 484"/>
                <a:gd name="T30" fmla="*/ 67 w 458"/>
                <a:gd name="T31" fmla="*/ 5 h 484"/>
                <a:gd name="T32" fmla="*/ 59 w 458"/>
                <a:gd name="T33" fmla="*/ 1 h 484"/>
                <a:gd name="T34" fmla="*/ 50 w 458"/>
                <a:gd name="T35" fmla="*/ 0 h 484"/>
                <a:gd name="T36" fmla="*/ 40 w 458"/>
                <a:gd name="T37" fmla="*/ 0 h 484"/>
                <a:gd name="T38" fmla="*/ 29 w 458"/>
                <a:gd name="T39" fmla="*/ 3 h 484"/>
                <a:gd name="T40" fmla="*/ 19 w 458"/>
                <a:gd name="T41" fmla="*/ 8 h 484"/>
                <a:gd name="T42" fmla="*/ 10 w 458"/>
                <a:gd name="T43" fmla="*/ 14 h 484"/>
                <a:gd name="T44" fmla="*/ 4 w 458"/>
                <a:gd name="T45" fmla="*/ 23 h 484"/>
                <a:gd name="T46" fmla="*/ 1 w 458"/>
                <a:gd name="T47" fmla="*/ 33 h 484"/>
                <a:gd name="T48" fmla="*/ 1 w 458"/>
                <a:gd name="T49" fmla="*/ 47 h 484"/>
                <a:gd name="T50" fmla="*/ 7 w 458"/>
                <a:gd name="T51" fmla="*/ 63 h 484"/>
                <a:gd name="T52" fmla="*/ 17 w 458"/>
                <a:gd name="T53" fmla="*/ 77 h 484"/>
                <a:gd name="T54" fmla="*/ 29 w 458"/>
                <a:gd name="T55" fmla="*/ 90 h 484"/>
                <a:gd name="T56" fmla="*/ 38 w 458"/>
                <a:gd name="T57" fmla="*/ 99 h 484"/>
                <a:gd name="T58" fmla="*/ 46 w 458"/>
                <a:gd name="T59" fmla="*/ 106 h 484"/>
                <a:gd name="T60" fmla="*/ 55 w 458"/>
                <a:gd name="T61" fmla="*/ 111 h 484"/>
                <a:gd name="T62" fmla="*/ 63 w 458"/>
                <a:gd name="T63" fmla="*/ 117 h 484"/>
                <a:gd name="T64" fmla="*/ 68 w 458"/>
                <a:gd name="T65" fmla="*/ 119 h 484"/>
                <a:gd name="T66" fmla="*/ 68 w 458"/>
                <a:gd name="T67" fmla="*/ 119 h 484"/>
                <a:gd name="T68" fmla="*/ 72 w 458"/>
                <a:gd name="T69" fmla="*/ 120 h 484"/>
                <a:gd name="T70" fmla="*/ 79 w 458"/>
                <a:gd name="T71" fmla="*/ 120 h 484"/>
                <a:gd name="T72" fmla="*/ 87 w 458"/>
                <a:gd name="T73" fmla="*/ 119 h 484"/>
                <a:gd name="T74" fmla="*/ 93 w 458"/>
                <a:gd name="T75" fmla="*/ 117 h 4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8"/>
                <a:gd name="T115" fmla="*/ 0 h 484"/>
                <a:gd name="T116" fmla="*/ 458 w 458"/>
                <a:gd name="T117" fmla="*/ 484 h 48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8" h="484">
                  <a:moveTo>
                    <a:pt x="384" y="465"/>
                  </a:moveTo>
                  <a:lnTo>
                    <a:pt x="397" y="455"/>
                  </a:lnTo>
                  <a:lnTo>
                    <a:pt x="411" y="439"/>
                  </a:lnTo>
                  <a:lnTo>
                    <a:pt x="423" y="419"/>
                  </a:lnTo>
                  <a:lnTo>
                    <a:pt x="433" y="395"/>
                  </a:lnTo>
                  <a:lnTo>
                    <a:pt x="440" y="368"/>
                  </a:lnTo>
                  <a:lnTo>
                    <a:pt x="445" y="339"/>
                  </a:lnTo>
                  <a:lnTo>
                    <a:pt x="446" y="309"/>
                  </a:lnTo>
                  <a:lnTo>
                    <a:pt x="444" y="279"/>
                  </a:lnTo>
                  <a:lnTo>
                    <a:pt x="445" y="268"/>
                  </a:lnTo>
                  <a:lnTo>
                    <a:pt x="448" y="256"/>
                  </a:lnTo>
                  <a:lnTo>
                    <a:pt x="453" y="241"/>
                  </a:lnTo>
                  <a:lnTo>
                    <a:pt x="457" y="226"/>
                  </a:lnTo>
                  <a:lnTo>
                    <a:pt x="458" y="207"/>
                  </a:lnTo>
                  <a:lnTo>
                    <a:pt x="456" y="189"/>
                  </a:lnTo>
                  <a:lnTo>
                    <a:pt x="447" y="169"/>
                  </a:lnTo>
                  <a:lnTo>
                    <a:pt x="430" y="149"/>
                  </a:lnTo>
                  <a:lnTo>
                    <a:pt x="423" y="142"/>
                  </a:lnTo>
                  <a:lnTo>
                    <a:pt x="416" y="135"/>
                  </a:lnTo>
                  <a:lnTo>
                    <a:pt x="409" y="128"/>
                  </a:lnTo>
                  <a:lnTo>
                    <a:pt x="403" y="122"/>
                  </a:lnTo>
                  <a:lnTo>
                    <a:pt x="397" y="115"/>
                  </a:lnTo>
                  <a:lnTo>
                    <a:pt x="392" y="109"/>
                  </a:lnTo>
                  <a:lnTo>
                    <a:pt x="387" y="105"/>
                  </a:lnTo>
                  <a:lnTo>
                    <a:pt x="384" y="100"/>
                  </a:lnTo>
                  <a:lnTo>
                    <a:pt x="368" y="84"/>
                  </a:lnTo>
                  <a:lnTo>
                    <a:pt x="349" y="69"/>
                  </a:lnTo>
                  <a:lnTo>
                    <a:pt x="331" y="56"/>
                  </a:lnTo>
                  <a:lnTo>
                    <a:pt x="312" y="45"/>
                  </a:lnTo>
                  <a:lnTo>
                    <a:pt x="295" y="36"/>
                  </a:lnTo>
                  <a:lnTo>
                    <a:pt x="279" y="28"/>
                  </a:lnTo>
                  <a:lnTo>
                    <a:pt x="265" y="21"/>
                  </a:lnTo>
                  <a:lnTo>
                    <a:pt x="256" y="14"/>
                  </a:lnTo>
                  <a:lnTo>
                    <a:pt x="239" y="7"/>
                  </a:lnTo>
                  <a:lnTo>
                    <a:pt x="219" y="2"/>
                  </a:lnTo>
                  <a:lnTo>
                    <a:pt x="199" y="0"/>
                  </a:lnTo>
                  <a:lnTo>
                    <a:pt x="177" y="0"/>
                  </a:lnTo>
                  <a:lnTo>
                    <a:pt x="157" y="2"/>
                  </a:lnTo>
                  <a:lnTo>
                    <a:pt x="135" y="7"/>
                  </a:lnTo>
                  <a:lnTo>
                    <a:pt x="113" y="14"/>
                  </a:lnTo>
                  <a:lnTo>
                    <a:pt x="92" y="22"/>
                  </a:lnTo>
                  <a:lnTo>
                    <a:pt x="73" y="32"/>
                  </a:lnTo>
                  <a:lnTo>
                    <a:pt x="55" y="45"/>
                  </a:lnTo>
                  <a:lnTo>
                    <a:pt x="39" y="59"/>
                  </a:lnTo>
                  <a:lnTo>
                    <a:pt x="24" y="75"/>
                  </a:lnTo>
                  <a:lnTo>
                    <a:pt x="14" y="93"/>
                  </a:lnTo>
                  <a:lnTo>
                    <a:pt x="6" y="112"/>
                  </a:lnTo>
                  <a:lnTo>
                    <a:pt x="1" y="134"/>
                  </a:lnTo>
                  <a:lnTo>
                    <a:pt x="0" y="155"/>
                  </a:lnTo>
                  <a:lnTo>
                    <a:pt x="4" y="189"/>
                  </a:lnTo>
                  <a:lnTo>
                    <a:pt x="13" y="222"/>
                  </a:lnTo>
                  <a:lnTo>
                    <a:pt x="27" y="253"/>
                  </a:lnTo>
                  <a:lnTo>
                    <a:pt x="45" y="282"/>
                  </a:lnTo>
                  <a:lnTo>
                    <a:pt x="66" y="311"/>
                  </a:lnTo>
                  <a:lnTo>
                    <a:pt x="89" y="337"/>
                  </a:lnTo>
                  <a:lnTo>
                    <a:pt x="113" y="364"/>
                  </a:lnTo>
                  <a:lnTo>
                    <a:pt x="137" y="388"/>
                  </a:lnTo>
                  <a:lnTo>
                    <a:pt x="152" y="400"/>
                  </a:lnTo>
                  <a:lnTo>
                    <a:pt x="168" y="412"/>
                  </a:lnTo>
                  <a:lnTo>
                    <a:pt x="184" y="425"/>
                  </a:lnTo>
                  <a:lnTo>
                    <a:pt x="201" y="436"/>
                  </a:lnTo>
                  <a:lnTo>
                    <a:pt x="218" y="448"/>
                  </a:lnTo>
                  <a:lnTo>
                    <a:pt x="235" y="459"/>
                  </a:lnTo>
                  <a:lnTo>
                    <a:pt x="252" y="470"/>
                  </a:lnTo>
                  <a:lnTo>
                    <a:pt x="271" y="479"/>
                  </a:lnTo>
                  <a:lnTo>
                    <a:pt x="286" y="482"/>
                  </a:lnTo>
                  <a:lnTo>
                    <a:pt x="301" y="484"/>
                  </a:lnTo>
                  <a:lnTo>
                    <a:pt x="316" y="482"/>
                  </a:lnTo>
                  <a:lnTo>
                    <a:pt x="331" y="481"/>
                  </a:lnTo>
                  <a:lnTo>
                    <a:pt x="346" y="478"/>
                  </a:lnTo>
                  <a:lnTo>
                    <a:pt x="359" y="474"/>
                  </a:lnTo>
                  <a:lnTo>
                    <a:pt x="372" y="470"/>
                  </a:lnTo>
                  <a:lnTo>
                    <a:pt x="384" y="465"/>
                  </a:lnTo>
                  <a:close/>
                </a:path>
              </a:pathLst>
            </a:custGeom>
            <a:solidFill>
              <a:srgbClr val="FFDB5B"/>
            </a:solidFill>
            <a:ln w="9525">
              <a:solidFill>
                <a:schemeClr val="tx1"/>
              </a:solidFill>
              <a:round/>
              <a:headEnd/>
              <a:tailEnd/>
            </a:ln>
          </p:spPr>
          <p:txBody>
            <a:bodyPr/>
            <a:lstStyle/>
            <a:p>
              <a:endParaRPr lang="en-US"/>
            </a:p>
          </p:txBody>
        </p:sp>
        <p:sp>
          <p:nvSpPr>
            <p:cNvPr id="18886" name="Freeform 329"/>
            <p:cNvSpPr>
              <a:spLocks/>
            </p:cNvSpPr>
            <p:nvPr/>
          </p:nvSpPr>
          <p:spPr bwMode="auto">
            <a:xfrm>
              <a:off x="2613" y="803"/>
              <a:ext cx="43" cy="26"/>
            </a:xfrm>
            <a:custGeom>
              <a:avLst/>
              <a:gdLst>
                <a:gd name="T0" fmla="*/ 14 w 85"/>
                <a:gd name="T1" fmla="*/ 0 h 53"/>
                <a:gd name="T2" fmla="*/ 14 w 85"/>
                <a:gd name="T3" fmla="*/ 0 h 53"/>
                <a:gd name="T4" fmla="*/ 12 w 85"/>
                <a:gd name="T5" fmla="*/ 0 h 53"/>
                <a:gd name="T6" fmla="*/ 11 w 85"/>
                <a:gd name="T7" fmla="*/ 0 h 53"/>
                <a:gd name="T8" fmla="*/ 8 w 85"/>
                <a:gd name="T9" fmla="*/ 0 h 53"/>
                <a:gd name="T10" fmla="*/ 6 w 85"/>
                <a:gd name="T11" fmla="*/ 0 h 53"/>
                <a:gd name="T12" fmla="*/ 4 w 85"/>
                <a:gd name="T13" fmla="*/ 0 h 53"/>
                <a:gd name="T14" fmla="*/ 2 w 85"/>
                <a:gd name="T15" fmla="*/ 1 h 53"/>
                <a:gd name="T16" fmla="*/ 1 w 85"/>
                <a:gd name="T17" fmla="*/ 1 h 53"/>
                <a:gd name="T18" fmla="*/ 0 w 85"/>
                <a:gd name="T19" fmla="*/ 2 h 53"/>
                <a:gd name="T20" fmla="*/ 1 w 85"/>
                <a:gd name="T21" fmla="*/ 3 h 53"/>
                <a:gd name="T22" fmla="*/ 2 w 85"/>
                <a:gd name="T23" fmla="*/ 4 h 53"/>
                <a:gd name="T24" fmla="*/ 3 w 85"/>
                <a:gd name="T25" fmla="*/ 6 h 53"/>
                <a:gd name="T26" fmla="*/ 4 w 85"/>
                <a:gd name="T27" fmla="*/ 8 h 53"/>
                <a:gd name="T28" fmla="*/ 6 w 85"/>
                <a:gd name="T29" fmla="*/ 9 h 53"/>
                <a:gd name="T30" fmla="*/ 7 w 85"/>
                <a:gd name="T31" fmla="*/ 10 h 53"/>
                <a:gd name="T32" fmla="*/ 8 w 85"/>
                <a:gd name="T33" fmla="*/ 11 h 53"/>
                <a:gd name="T34" fmla="*/ 8 w 85"/>
                <a:gd name="T35" fmla="*/ 11 h 53"/>
                <a:gd name="T36" fmla="*/ 10 w 85"/>
                <a:gd name="T37" fmla="*/ 12 h 53"/>
                <a:gd name="T38" fmla="*/ 11 w 85"/>
                <a:gd name="T39" fmla="*/ 12 h 53"/>
                <a:gd name="T40" fmla="*/ 13 w 85"/>
                <a:gd name="T41" fmla="*/ 12 h 53"/>
                <a:gd name="T42" fmla="*/ 14 w 85"/>
                <a:gd name="T43" fmla="*/ 12 h 53"/>
                <a:gd name="T44" fmla="*/ 16 w 85"/>
                <a:gd name="T45" fmla="*/ 13 h 53"/>
                <a:gd name="T46" fmla="*/ 17 w 85"/>
                <a:gd name="T47" fmla="*/ 13 h 53"/>
                <a:gd name="T48" fmla="*/ 17 w 85"/>
                <a:gd name="T49" fmla="*/ 13 h 53"/>
                <a:gd name="T50" fmla="*/ 17 w 85"/>
                <a:gd name="T51" fmla="*/ 12 h 53"/>
                <a:gd name="T52" fmla="*/ 19 w 85"/>
                <a:gd name="T53" fmla="*/ 11 h 53"/>
                <a:gd name="T54" fmla="*/ 21 w 85"/>
                <a:gd name="T55" fmla="*/ 10 h 53"/>
                <a:gd name="T56" fmla="*/ 22 w 85"/>
                <a:gd name="T57" fmla="*/ 8 h 53"/>
                <a:gd name="T58" fmla="*/ 21 w 85"/>
                <a:gd name="T59" fmla="*/ 7 h 53"/>
                <a:gd name="T60" fmla="*/ 19 w 85"/>
                <a:gd name="T61" fmla="*/ 4 h 53"/>
                <a:gd name="T62" fmla="*/ 17 w 85"/>
                <a:gd name="T63" fmla="*/ 1 h 53"/>
                <a:gd name="T64" fmla="*/ 14 w 85"/>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5"/>
                <a:gd name="T100" fmla="*/ 0 h 53"/>
                <a:gd name="T101" fmla="*/ 85 w 85"/>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5" h="53">
                  <a:moveTo>
                    <a:pt x="55" y="0"/>
                  </a:moveTo>
                  <a:lnTo>
                    <a:pt x="53" y="0"/>
                  </a:lnTo>
                  <a:lnTo>
                    <a:pt x="48" y="0"/>
                  </a:lnTo>
                  <a:lnTo>
                    <a:pt x="41" y="0"/>
                  </a:lnTo>
                  <a:lnTo>
                    <a:pt x="32" y="2"/>
                  </a:lnTo>
                  <a:lnTo>
                    <a:pt x="24" y="2"/>
                  </a:lnTo>
                  <a:lnTo>
                    <a:pt x="15" y="3"/>
                  </a:lnTo>
                  <a:lnTo>
                    <a:pt x="8" y="4"/>
                  </a:lnTo>
                  <a:lnTo>
                    <a:pt x="2" y="6"/>
                  </a:lnTo>
                  <a:lnTo>
                    <a:pt x="0" y="9"/>
                  </a:lnTo>
                  <a:lnTo>
                    <a:pt x="1" y="13"/>
                  </a:lnTo>
                  <a:lnTo>
                    <a:pt x="5" y="19"/>
                  </a:lnTo>
                  <a:lnTo>
                    <a:pt x="9" y="26"/>
                  </a:lnTo>
                  <a:lnTo>
                    <a:pt x="15" y="32"/>
                  </a:lnTo>
                  <a:lnTo>
                    <a:pt x="21" y="37"/>
                  </a:lnTo>
                  <a:lnTo>
                    <a:pt x="25" y="42"/>
                  </a:lnTo>
                  <a:lnTo>
                    <a:pt x="29" y="44"/>
                  </a:lnTo>
                  <a:lnTo>
                    <a:pt x="32" y="45"/>
                  </a:lnTo>
                  <a:lnTo>
                    <a:pt x="38" y="48"/>
                  </a:lnTo>
                  <a:lnTo>
                    <a:pt x="44" y="49"/>
                  </a:lnTo>
                  <a:lnTo>
                    <a:pt x="50" y="50"/>
                  </a:lnTo>
                  <a:lnTo>
                    <a:pt x="55" y="51"/>
                  </a:lnTo>
                  <a:lnTo>
                    <a:pt x="61" y="52"/>
                  </a:lnTo>
                  <a:lnTo>
                    <a:pt x="65" y="53"/>
                  </a:lnTo>
                  <a:lnTo>
                    <a:pt x="66" y="53"/>
                  </a:lnTo>
                  <a:lnTo>
                    <a:pt x="68" y="51"/>
                  </a:lnTo>
                  <a:lnTo>
                    <a:pt x="75" y="45"/>
                  </a:lnTo>
                  <a:lnTo>
                    <a:pt x="82" y="40"/>
                  </a:lnTo>
                  <a:lnTo>
                    <a:pt x="85" y="34"/>
                  </a:lnTo>
                  <a:lnTo>
                    <a:pt x="83" y="28"/>
                  </a:lnTo>
                  <a:lnTo>
                    <a:pt x="76" y="18"/>
                  </a:lnTo>
                  <a:lnTo>
                    <a:pt x="66" y="7"/>
                  </a:lnTo>
                  <a:lnTo>
                    <a:pt x="55" y="0"/>
                  </a:lnTo>
                  <a:close/>
                </a:path>
              </a:pathLst>
            </a:custGeom>
            <a:solidFill>
              <a:srgbClr val="7FAA6B"/>
            </a:solidFill>
            <a:ln w="9525">
              <a:noFill/>
              <a:round/>
              <a:headEnd/>
              <a:tailEnd/>
            </a:ln>
          </p:spPr>
          <p:txBody>
            <a:bodyPr/>
            <a:lstStyle/>
            <a:p>
              <a:endParaRPr lang="en-US"/>
            </a:p>
          </p:txBody>
        </p:sp>
        <p:sp>
          <p:nvSpPr>
            <p:cNvPr id="18887" name="Freeform 330"/>
            <p:cNvSpPr>
              <a:spLocks/>
            </p:cNvSpPr>
            <p:nvPr/>
          </p:nvSpPr>
          <p:spPr bwMode="auto">
            <a:xfrm>
              <a:off x="2611" y="831"/>
              <a:ext cx="70" cy="102"/>
            </a:xfrm>
            <a:custGeom>
              <a:avLst/>
              <a:gdLst>
                <a:gd name="T0" fmla="*/ 6 w 141"/>
                <a:gd name="T1" fmla="*/ 0 h 204"/>
                <a:gd name="T2" fmla="*/ 19 w 141"/>
                <a:gd name="T3" fmla="*/ 2 h 204"/>
                <a:gd name="T4" fmla="*/ 20 w 141"/>
                <a:gd name="T5" fmla="*/ 3 h 204"/>
                <a:gd name="T6" fmla="*/ 21 w 141"/>
                <a:gd name="T7" fmla="*/ 5 h 204"/>
                <a:gd name="T8" fmla="*/ 24 w 141"/>
                <a:gd name="T9" fmla="*/ 7 h 204"/>
                <a:gd name="T10" fmla="*/ 27 w 141"/>
                <a:gd name="T11" fmla="*/ 12 h 204"/>
                <a:gd name="T12" fmla="*/ 30 w 141"/>
                <a:gd name="T13" fmla="*/ 18 h 204"/>
                <a:gd name="T14" fmla="*/ 33 w 141"/>
                <a:gd name="T15" fmla="*/ 25 h 204"/>
                <a:gd name="T16" fmla="*/ 35 w 141"/>
                <a:gd name="T17" fmla="*/ 34 h 204"/>
                <a:gd name="T18" fmla="*/ 35 w 141"/>
                <a:gd name="T19" fmla="*/ 44 h 204"/>
                <a:gd name="T20" fmla="*/ 34 w 141"/>
                <a:gd name="T21" fmla="*/ 46 h 204"/>
                <a:gd name="T22" fmla="*/ 33 w 141"/>
                <a:gd name="T23" fmla="*/ 48 h 204"/>
                <a:gd name="T24" fmla="*/ 31 w 141"/>
                <a:gd name="T25" fmla="*/ 51 h 204"/>
                <a:gd name="T26" fmla="*/ 29 w 141"/>
                <a:gd name="T27" fmla="*/ 51 h 204"/>
                <a:gd name="T28" fmla="*/ 27 w 141"/>
                <a:gd name="T29" fmla="*/ 50 h 204"/>
                <a:gd name="T30" fmla="*/ 24 w 141"/>
                <a:gd name="T31" fmla="*/ 50 h 204"/>
                <a:gd name="T32" fmla="*/ 22 w 141"/>
                <a:gd name="T33" fmla="*/ 49 h 204"/>
                <a:gd name="T34" fmla="*/ 19 w 141"/>
                <a:gd name="T35" fmla="*/ 48 h 204"/>
                <a:gd name="T36" fmla="*/ 17 w 141"/>
                <a:gd name="T37" fmla="*/ 47 h 204"/>
                <a:gd name="T38" fmla="*/ 15 w 141"/>
                <a:gd name="T39" fmla="*/ 46 h 204"/>
                <a:gd name="T40" fmla="*/ 14 w 141"/>
                <a:gd name="T41" fmla="*/ 45 h 204"/>
                <a:gd name="T42" fmla="*/ 13 w 141"/>
                <a:gd name="T43" fmla="*/ 44 h 204"/>
                <a:gd name="T44" fmla="*/ 13 w 141"/>
                <a:gd name="T45" fmla="*/ 40 h 204"/>
                <a:gd name="T46" fmla="*/ 13 w 141"/>
                <a:gd name="T47" fmla="*/ 35 h 204"/>
                <a:gd name="T48" fmla="*/ 13 w 141"/>
                <a:gd name="T49" fmla="*/ 28 h 204"/>
                <a:gd name="T50" fmla="*/ 11 w 141"/>
                <a:gd name="T51" fmla="*/ 25 h 204"/>
                <a:gd name="T52" fmla="*/ 10 w 141"/>
                <a:gd name="T53" fmla="*/ 23 h 204"/>
                <a:gd name="T54" fmla="*/ 9 w 141"/>
                <a:gd name="T55" fmla="*/ 21 h 204"/>
                <a:gd name="T56" fmla="*/ 7 w 141"/>
                <a:gd name="T57" fmla="*/ 18 h 204"/>
                <a:gd name="T58" fmla="*/ 5 w 141"/>
                <a:gd name="T59" fmla="*/ 15 h 204"/>
                <a:gd name="T60" fmla="*/ 3 w 141"/>
                <a:gd name="T61" fmla="*/ 13 h 204"/>
                <a:gd name="T62" fmla="*/ 1 w 141"/>
                <a:gd name="T63" fmla="*/ 11 h 204"/>
                <a:gd name="T64" fmla="*/ 0 w 141"/>
                <a:gd name="T65" fmla="*/ 10 h 204"/>
                <a:gd name="T66" fmla="*/ 0 w 141"/>
                <a:gd name="T67" fmla="*/ 8 h 204"/>
                <a:gd name="T68" fmla="*/ 1 w 141"/>
                <a:gd name="T69" fmla="*/ 6 h 204"/>
                <a:gd name="T70" fmla="*/ 3 w 141"/>
                <a:gd name="T71" fmla="*/ 3 h 204"/>
                <a:gd name="T72" fmla="*/ 5 w 141"/>
                <a:gd name="T73" fmla="*/ 1 h 204"/>
                <a:gd name="T74" fmla="*/ 6 w 141"/>
                <a:gd name="T75" fmla="*/ 0 h 2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41"/>
                <a:gd name="T115" fmla="*/ 0 h 204"/>
                <a:gd name="T116" fmla="*/ 141 w 141"/>
                <a:gd name="T117" fmla="*/ 204 h 20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41" h="204">
                  <a:moveTo>
                    <a:pt x="25" y="0"/>
                  </a:moveTo>
                  <a:lnTo>
                    <a:pt x="76" y="7"/>
                  </a:lnTo>
                  <a:lnTo>
                    <a:pt x="80" y="9"/>
                  </a:lnTo>
                  <a:lnTo>
                    <a:pt x="87" y="17"/>
                  </a:lnTo>
                  <a:lnTo>
                    <a:pt x="98" y="30"/>
                  </a:lnTo>
                  <a:lnTo>
                    <a:pt x="111" y="47"/>
                  </a:lnTo>
                  <a:lnTo>
                    <a:pt x="123" y="71"/>
                  </a:lnTo>
                  <a:lnTo>
                    <a:pt x="133" y="100"/>
                  </a:lnTo>
                  <a:lnTo>
                    <a:pt x="140" y="135"/>
                  </a:lnTo>
                  <a:lnTo>
                    <a:pt x="141" y="176"/>
                  </a:lnTo>
                  <a:lnTo>
                    <a:pt x="139" y="181"/>
                  </a:lnTo>
                  <a:lnTo>
                    <a:pt x="133" y="191"/>
                  </a:lnTo>
                  <a:lnTo>
                    <a:pt x="126" y="201"/>
                  </a:lnTo>
                  <a:lnTo>
                    <a:pt x="118" y="204"/>
                  </a:lnTo>
                  <a:lnTo>
                    <a:pt x="109" y="200"/>
                  </a:lnTo>
                  <a:lnTo>
                    <a:pt x="98" y="197"/>
                  </a:lnTo>
                  <a:lnTo>
                    <a:pt x="88" y="193"/>
                  </a:lnTo>
                  <a:lnTo>
                    <a:pt x="78" y="190"/>
                  </a:lnTo>
                  <a:lnTo>
                    <a:pt x="68" y="185"/>
                  </a:lnTo>
                  <a:lnTo>
                    <a:pt x="61" y="182"/>
                  </a:lnTo>
                  <a:lnTo>
                    <a:pt x="57" y="177"/>
                  </a:lnTo>
                  <a:lnTo>
                    <a:pt x="55" y="174"/>
                  </a:lnTo>
                  <a:lnTo>
                    <a:pt x="55" y="158"/>
                  </a:lnTo>
                  <a:lnTo>
                    <a:pt x="55" y="137"/>
                  </a:lnTo>
                  <a:lnTo>
                    <a:pt x="52" y="115"/>
                  </a:lnTo>
                  <a:lnTo>
                    <a:pt x="46" y="97"/>
                  </a:lnTo>
                  <a:lnTo>
                    <a:pt x="42" y="91"/>
                  </a:lnTo>
                  <a:lnTo>
                    <a:pt x="36" y="83"/>
                  </a:lnTo>
                  <a:lnTo>
                    <a:pt x="28" y="72"/>
                  </a:lnTo>
                  <a:lnTo>
                    <a:pt x="20" y="62"/>
                  </a:lnTo>
                  <a:lnTo>
                    <a:pt x="12" y="53"/>
                  </a:lnTo>
                  <a:lnTo>
                    <a:pt x="5" y="44"/>
                  </a:lnTo>
                  <a:lnTo>
                    <a:pt x="2" y="37"/>
                  </a:lnTo>
                  <a:lnTo>
                    <a:pt x="0" y="32"/>
                  </a:lnTo>
                  <a:lnTo>
                    <a:pt x="5" y="23"/>
                  </a:lnTo>
                  <a:lnTo>
                    <a:pt x="13" y="13"/>
                  </a:lnTo>
                  <a:lnTo>
                    <a:pt x="21" y="3"/>
                  </a:lnTo>
                  <a:lnTo>
                    <a:pt x="25" y="0"/>
                  </a:lnTo>
                  <a:close/>
                </a:path>
              </a:pathLst>
            </a:custGeom>
            <a:solidFill>
              <a:srgbClr val="7FAA6B"/>
            </a:solidFill>
            <a:ln w="9525">
              <a:noFill/>
              <a:round/>
              <a:headEnd/>
              <a:tailEnd/>
            </a:ln>
          </p:spPr>
          <p:txBody>
            <a:bodyPr/>
            <a:lstStyle/>
            <a:p>
              <a:endParaRPr lang="en-US"/>
            </a:p>
          </p:txBody>
        </p:sp>
        <p:sp>
          <p:nvSpPr>
            <p:cNvPr id="18888" name="Freeform 331"/>
            <p:cNvSpPr>
              <a:spLocks/>
            </p:cNvSpPr>
            <p:nvPr/>
          </p:nvSpPr>
          <p:spPr bwMode="auto">
            <a:xfrm>
              <a:off x="2653" y="819"/>
              <a:ext cx="69" cy="111"/>
            </a:xfrm>
            <a:custGeom>
              <a:avLst/>
              <a:gdLst>
                <a:gd name="T0" fmla="*/ 0 w 140"/>
                <a:gd name="T1" fmla="*/ 7 h 222"/>
                <a:gd name="T2" fmla="*/ 1 w 140"/>
                <a:gd name="T3" fmla="*/ 7 h 222"/>
                <a:gd name="T4" fmla="*/ 2 w 140"/>
                <a:gd name="T5" fmla="*/ 5 h 222"/>
                <a:gd name="T6" fmla="*/ 4 w 140"/>
                <a:gd name="T7" fmla="*/ 3 h 222"/>
                <a:gd name="T8" fmla="*/ 5 w 140"/>
                <a:gd name="T9" fmla="*/ 1 h 222"/>
                <a:gd name="T10" fmla="*/ 6 w 140"/>
                <a:gd name="T11" fmla="*/ 0 h 222"/>
                <a:gd name="T12" fmla="*/ 8 w 140"/>
                <a:gd name="T13" fmla="*/ 1 h 222"/>
                <a:gd name="T14" fmla="*/ 11 w 140"/>
                <a:gd name="T15" fmla="*/ 1 h 222"/>
                <a:gd name="T16" fmla="*/ 15 w 140"/>
                <a:gd name="T17" fmla="*/ 2 h 222"/>
                <a:gd name="T18" fmla="*/ 18 w 140"/>
                <a:gd name="T19" fmla="*/ 3 h 222"/>
                <a:gd name="T20" fmla="*/ 21 w 140"/>
                <a:gd name="T21" fmla="*/ 4 h 222"/>
                <a:gd name="T22" fmla="*/ 23 w 140"/>
                <a:gd name="T23" fmla="*/ 5 h 222"/>
                <a:gd name="T24" fmla="*/ 24 w 140"/>
                <a:gd name="T25" fmla="*/ 6 h 222"/>
                <a:gd name="T26" fmla="*/ 25 w 140"/>
                <a:gd name="T27" fmla="*/ 8 h 222"/>
                <a:gd name="T28" fmla="*/ 25 w 140"/>
                <a:gd name="T29" fmla="*/ 13 h 222"/>
                <a:gd name="T30" fmla="*/ 26 w 140"/>
                <a:gd name="T31" fmla="*/ 18 h 222"/>
                <a:gd name="T32" fmla="*/ 27 w 140"/>
                <a:gd name="T33" fmla="*/ 22 h 222"/>
                <a:gd name="T34" fmla="*/ 28 w 140"/>
                <a:gd name="T35" fmla="*/ 27 h 222"/>
                <a:gd name="T36" fmla="*/ 31 w 140"/>
                <a:gd name="T37" fmla="*/ 35 h 222"/>
                <a:gd name="T38" fmla="*/ 33 w 140"/>
                <a:gd name="T39" fmla="*/ 41 h 222"/>
                <a:gd name="T40" fmla="*/ 34 w 140"/>
                <a:gd name="T41" fmla="*/ 45 h 222"/>
                <a:gd name="T42" fmla="*/ 34 w 140"/>
                <a:gd name="T43" fmla="*/ 45 h 222"/>
                <a:gd name="T44" fmla="*/ 33 w 140"/>
                <a:gd name="T45" fmla="*/ 47 h 222"/>
                <a:gd name="T46" fmla="*/ 31 w 140"/>
                <a:gd name="T47" fmla="*/ 49 h 222"/>
                <a:gd name="T48" fmla="*/ 29 w 140"/>
                <a:gd name="T49" fmla="*/ 51 h 222"/>
                <a:gd name="T50" fmla="*/ 27 w 140"/>
                <a:gd name="T51" fmla="*/ 53 h 222"/>
                <a:gd name="T52" fmla="*/ 25 w 140"/>
                <a:gd name="T53" fmla="*/ 55 h 222"/>
                <a:gd name="T54" fmla="*/ 23 w 140"/>
                <a:gd name="T55" fmla="*/ 56 h 222"/>
                <a:gd name="T56" fmla="*/ 21 w 140"/>
                <a:gd name="T57" fmla="*/ 56 h 222"/>
                <a:gd name="T58" fmla="*/ 19 w 140"/>
                <a:gd name="T59" fmla="*/ 54 h 222"/>
                <a:gd name="T60" fmla="*/ 17 w 140"/>
                <a:gd name="T61" fmla="*/ 52 h 222"/>
                <a:gd name="T62" fmla="*/ 16 w 140"/>
                <a:gd name="T63" fmla="*/ 50 h 222"/>
                <a:gd name="T64" fmla="*/ 16 w 140"/>
                <a:gd name="T65" fmla="*/ 50 h 222"/>
                <a:gd name="T66" fmla="*/ 16 w 140"/>
                <a:gd name="T67" fmla="*/ 49 h 222"/>
                <a:gd name="T68" fmla="*/ 16 w 140"/>
                <a:gd name="T69" fmla="*/ 45 h 222"/>
                <a:gd name="T70" fmla="*/ 15 w 140"/>
                <a:gd name="T71" fmla="*/ 40 h 222"/>
                <a:gd name="T72" fmla="*/ 14 w 140"/>
                <a:gd name="T73" fmla="*/ 34 h 222"/>
                <a:gd name="T74" fmla="*/ 13 w 140"/>
                <a:gd name="T75" fmla="*/ 27 h 222"/>
                <a:gd name="T76" fmla="*/ 10 w 140"/>
                <a:gd name="T77" fmla="*/ 20 h 222"/>
                <a:gd name="T78" fmla="*/ 6 w 140"/>
                <a:gd name="T79" fmla="*/ 14 h 222"/>
                <a:gd name="T80" fmla="*/ 0 w 140"/>
                <a:gd name="T81" fmla="*/ 7 h 22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0"/>
                <a:gd name="T124" fmla="*/ 0 h 222"/>
                <a:gd name="T125" fmla="*/ 140 w 140"/>
                <a:gd name="T126" fmla="*/ 222 h 22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0" h="222">
                  <a:moveTo>
                    <a:pt x="0" y="30"/>
                  </a:moveTo>
                  <a:lnTo>
                    <a:pt x="4" y="26"/>
                  </a:lnTo>
                  <a:lnTo>
                    <a:pt x="10" y="18"/>
                  </a:lnTo>
                  <a:lnTo>
                    <a:pt x="17" y="9"/>
                  </a:lnTo>
                  <a:lnTo>
                    <a:pt x="20" y="1"/>
                  </a:lnTo>
                  <a:lnTo>
                    <a:pt x="24" y="0"/>
                  </a:lnTo>
                  <a:lnTo>
                    <a:pt x="33" y="1"/>
                  </a:lnTo>
                  <a:lnTo>
                    <a:pt x="45" y="3"/>
                  </a:lnTo>
                  <a:lnTo>
                    <a:pt x="60" y="7"/>
                  </a:lnTo>
                  <a:lnTo>
                    <a:pt x="74" y="11"/>
                  </a:lnTo>
                  <a:lnTo>
                    <a:pt x="87" y="16"/>
                  </a:lnTo>
                  <a:lnTo>
                    <a:pt x="96" y="20"/>
                  </a:lnTo>
                  <a:lnTo>
                    <a:pt x="100" y="23"/>
                  </a:lnTo>
                  <a:lnTo>
                    <a:pt x="101" y="32"/>
                  </a:lnTo>
                  <a:lnTo>
                    <a:pt x="104" y="50"/>
                  </a:lnTo>
                  <a:lnTo>
                    <a:pt x="106" y="70"/>
                  </a:lnTo>
                  <a:lnTo>
                    <a:pt x="110" y="86"/>
                  </a:lnTo>
                  <a:lnTo>
                    <a:pt x="116" y="107"/>
                  </a:lnTo>
                  <a:lnTo>
                    <a:pt x="126" y="137"/>
                  </a:lnTo>
                  <a:lnTo>
                    <a:pt x="135" y="164"/>
                  </a:lnTo>
                  <a:lnTo>
                    <a:pt x="140" y="177"/>
                  </a:lnTo>
                  <a:lnTo>
                    <a:pt x="139" y="179"/>
                  </a:lnTo>
                  <a:lnTo>
                    <a:pt x="134" y="185"/>
                  </a:lnTo>
                  <a:lnTo>
                    <a:pt x="127" y="193"/>
                  </a:lnTo>
                  <a:lnTo>
                    <a:pt x="119" y="202"/>
                  </a:lnTo>
                  <a:lnTo>
                    <a:pt x="111" y="210"/>
                  </a:lnTo>
                  <a:lnTo>
                    <a:pt x="102" y="217"/>
                  </a:lnTo>
                  <a:lnTo>
                    <a:pt x="94" y="222"/>
                  </a:lnTo>
                  <a:lnTo>
                    <a:pt x="87" y="221"/>
                  </a:lnTo>
                  <a:lnTo>
                    <a:pt x="79" y="214"/>
                  </a:lnTo>
                  <a:lnTo>
                    <a:pt x="71" y="207"/>
                  </a:lnTo>
                  <a:lnTo>
                    <a:pt x="66" y="200"/>
                  </a:lnTo>
                  <a:lnTo>
                    <a:pt x="64" y="198"/>
                  </a:lnTo>
                  <a:lnTo>
                    <a:pt x="64" y="193"/>
                  </a:lnTo>
                  <a:lnTo>
                    <a:pt x="64" y="179"/>
                  </a:lnTo>
                  <a:lnTo>
                    <a:pt x="63" y="160"/>
                  </a:lnTo>
                  <a:lnTo>
                    <a:pt x="59" y="136"/>
                  </a:lnTo>
                  <a:lnTo>
                    <a:pt x="52" y="108"/>
                  </a:lnTo>
                  <a:lnTo>
                    <a:pt x="41" y="80"/>
                  </a:lnTo>
                  <a:lnTo>
                    <a:pt x="24" y="54"/>
                  </a:lnTo>
                  <a:lnTo>
                    <a:pt x="0" y="30"/>
                  </a:lnTo>
                  <a:close/>
                </a:path>
              </a:pathLst>
            </a:custGeom>
            <a:solidFill>
              <a:srgbClr val="7FAA6B"/>
            </a:solidFill>
            <a:ln w="9525">
              <a:noFill/>
              <a:round/>
              <a:headEnd/>
              <a:tailEnd/>
            </a:ln>
          </p:spPr>
          <p:txBody>
            <a:bodyPr/>
            <a:lstStyle/>
            <a:p>
              <a:endParaRPr lang="en-US"/>
            </a:p>
          </p:txBody>
        </p:sp>
        <p:sp>
          <p:nvSpPr>
            <p:cNvPr id="18889" name="Freeform 332"/>
            <p:cNvSpPr>
              <a:spLocks/>
            </p:cNvSpPr>
            <p:nvPr/>
          </p:nvSpPr>
          <p:spPr bwMode="auto">
            <a:xfrm>
              <a:off x="2565" y="800"/>
              <a:ext cx="53" cy="42"/>
            </a:xfrm>
            <a:custGeom>
              <a:avLst/>
              <a:gdLst>
                <a:gd name="T0" fmla="*/ 27 w 105"/>
                <a:gd name="T1" fmla="*/ 12 h 85"/>
                <a:gd name="T2" fmla="*/ 26 w 105"/>
                <a:gd name="T3" fmla="*/ 13 h 85"/>
                <a:gd name="T4" fmla="*/ 23 w 105"/>
                <a:gd name="T5" fmla="*/ 15 h 85"/>
                <a:gd name="T6" fmla="*/ 21 w 105"/>
                <a:gd name="T7" fmla="*/ 18 h 85"/>
                <a:gd name="T8" fmla="*/ 19 w 105"/>
                <a:gd name="T9" fmla="*/ 20 h 85"/>
                <a:gd name="T10" fmla="*/ 18 w 105"/>
                <a:gd name="T11" fmla="*/ 21 h 85"/>
                <a:gd name="T12" fmla="*/ 17 w 105"/>
                <a:gd name="T13" fmla="*/ 21 h 85"/>
                <a:gd name="T14" fmla="*/ 14 w 105"/>
                <a:gd name="T15" fmla="*/ 21 h 85"/>
                <a:gd name="T16" fmla="*/ 11 w 105"/>
                <a:gd name="T17" fmla="*/ 20 h 85"/>
                <a:gd name="T18" fmla="*/ 8 w 105"/>
                <a:gd name="T19" fmla="*/ 20 h 85"/>
                <a:gd name="T20" fmla="*/ 5 w 105"/>
                <a:gd name="T21" fmla="*/ 19 h 85"/>
                <a:gd name="T22" fmla="*/ 2 w 105"/>
                <a:gd name="T23" fmla="*/ 19 h 85"/>
                <a:gd name="T24" fmla="*/ 1 w 105"/>
                <a:gd name="T25" fmla="*/ 19 h 85"/>
                <a:gd name="T26" fmla="*/ 0 w 105"/>
                <a:gd name="T27" fmla="*/ 18 h 85"/>
                <a:gd name="T28" fmla="*/ 1 w 105"/>
                <a:gd name="T29" fmla="*/ 15 h 85"/>
                <a:gd name="T30" fmla="*/ 1 w 105"/>
                <a:gd name="T31" fmla="*/ 12 h 85"/>
                <a:gd name="T32" fmla="*/ 1 w 105"/>
                <a:gd name="T33" fmla="*/ 10 h 85"/>
                <a:gd name="T34" fmla="*/ 2 w 105"/>
                <a:gd name="T35" fmla="*/ 8 h 85"/>
                <a:gd name="T36" fmla="*/ 4 w 105"/>
                <a:gd name="T37" fmla="*/ 5 h 85"/>
                <a:gd name="T38" fmla="*/ 6 w 105"/>
                <a:gd name="T39" fmla="*/ 2 h 85"/>
                <a:gd name="T40" fmla="*/ 8 w 105"/>
                <a:gd name="T41" fmla="*/ 0 h 85"/>
                <a:gd name="T42" fmla="*/ 9 w 105"/>
                <a:gd name="T43" fmla="*/ 0 h 85"/>
                <a:gd name="T44" fmla="*/ 11 w 105"/>
                <a:gd name="T45" fmla="*/ 0 h 85"/>
                <a:gd name="T46" fmla="*/ 13 w 105"/>
                <a:gd name="T47" fmla="*/ 1 h 85"/>
                <a:gd name="T48" fmla="*/ 16 w 105"/>
                <a:gd name="T49" fmla="*/ 2 h 85"/>
                <a:gd name="T50" fmla="*/ 18 w 105"/>
                <a:gd name="T51" fmla="*/ 2 h 85"/>
                <a:gd name="T52" fmla="*/ 20 w 105"/>
                <a:gd name="T53" fmla="*/ 3 h 85"/>
                <a:gd name="T54" fmla="*/ 21 w 105"/>
                <a:gd name="T55" fmla="*/ 3 h 85"/>
                <a:gd name="T56" fmla="*/ 22 w 105"/>
                <a:gd name="T57" fmla="*/ 4 h 85"/>
                <a:gd name="T58" fmla="*/ 22 w 105"/>
                <a:gd name="T59" fmla="*/ 5 h 85"/>
                <a:gd name="T60" fmla="*/ 24 w 105"/>
                <a:gd name="T61" fmla="*/ 8 h 85"/>
                <a:gd name="T62" fmla="*/ 26 w 105"/>
                <a:gd name="T63" fmla="*/ 10 h 85"/>
                <a:gd name="T64" fmla="*/ 27 w 105"/>
                <a:gd name="T65" fmla="*/ 12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5"/>
                <a:gd name="T100" fmla="*/ 0 h 85"/>
                <a:gd name="T101" fmla="*/ 105 w 105"/>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5" h="85">
                  <a:moveTo>
                    <a:pt x="105" y="49"/>
                  </a:moveTo>
                  <a:lnTo>
                    <a:pt x="101" y="54"/>
                  </a:lnTo>
                  <a:lnTo>
                    <a:pt x="91" y="63"/>
                  </a:lnTo>
                  <a:lnTo>
                    <a:pt x="81" y="75"/>
                  </a:lnTo>
                  <a:lnTo>
                    <a:pt x="75" y="83"/>
                  </a:lnTo>
                  <a:lnTo>
                    <a:pt x="72" y="85"/>
                  </a:lnTo>
                  <a:lnTo>
                    <a:pt x="65" y="85"/>
                  </a:lnTo>
                  <a:lnTo>
                    <a:pt x="55" y="85"/>
                  </a:lnTo>
                  <a:lnTo>
                    <a:pt x="42" y="83"/>
                  </a:lnTo>
                  <a:lnTo>
                    <a:pt x="29" y="81"/>
                  </a:lnTo>
                  <a:lnTo>
                    <a:pt x="18" y="79"/>
                  </a:lnTo>
                  <a:lnTo>
                    <a:pt x="8" y="79"/>
                  </a:lnTo>
                  <a:lnTo>
                    <a:pt x="4" y="79"/>
                  </a:lnTo>
                  <a:lnTo>
                    <a:pt x="0" y="75"/>
                  </a:lnTo>
                  <a:lnTo>
                    <a:pt x="2" y="62"/>
                  </a:lnTo>
                  <a:lnTo>
                    <a:pt x="3" y="48"/>
                  </a:lnTo>
                  <a:lnTo>
                    <a:pt x="4" y="42"/>
                  </a:lnTo>
                  <a:lnTo>
                    <a:pt x="6" y="35"/>
                  </a:lnTo>
                  <a:lnTo>
                    <a:pt x="13" y="22"/>
                  </a:lnTo>
                  <a:lnTo>
                    <a:pt x="21" y="8"/>
                  </a:lnTo>
                  <a:lnTo>
                    <a:pt x="30" y="0"/>
                  </a:lnTo>
                  <a:lnTo>
                    <a:pt x="36" y="0"/>
                  </a:lnTo>
                  <a:lnTo>
                    <a:pt x="43" y="2"/>
                  </a:lnTo>
                  <a:lnTo>
                    <a:pt x="52" y="4"/>
                  </a:lnTo>
                  <a:lnTo>
                    <a:pt x="61" y="8"/>
                  </a:lnTo>
                  <a:lnTo>
                    <a:pt x="71" y="10"/>
                  </a:lnTo>
                  <a:lnTo>
                    <a:pt x="78" y="14"/>
                  </a:lnTo>
                  <a:lnTo>
                    <a:pt x="82" y="15"/>
                  </a:lnTo>
                  <a:lnTo>
                    <a:pt x="85" y="16"/>
                  </a:lnTo>
                  <a:lnTo>
                    <a:pt x="87" y="20"/>
                  </a:lnTo>
                  <a:lnTo>
                    <a:pt x="94" y="32"/>
                  </a:lnTo>
                  <a:lnTo>
                    <a:pt x="101" y="43"/>
                  </a:lnTo>
                  <a:lnTo>
                    <a:pt x="105" y="49"/>
                  </a:lnTo>
                  <a:close/>
                </a:path>
              </a:pathLst>
            </a:custGeom>
            <a:solidFill>
              <a:srgbClr val="7FAA6B"/>
            </a:solidFill>
            <a:ln w="9525">
              <a:noFill/>
              <a:round/>
              <a:headEnd/>
              <a:tailEnd/>
            </a:ln>
          </p:spPr>
          <p:txBody>
            <a:bodyPr/>
            <a:lstStyle/>
            <a:p>
              <a:endParaRPr lang="en-US"/>
            </a:p>
          </p:txBody>
        </p:sp>
        <p:sp>
          <p:nvSpPr>
            <p:cNvPr id="18890" name="Freeform 333"/>
            <p:cNvSpPr>
              <a:spLocks/>
            </p:cNvSpPr>
            <p:nvPr/>
          </p:nvSpPr>
          <p:spPr bwMode="auto">
            <a:xfrm>
              <a:off x="2577" y="773"/>
              <a:ext cx="74" cy="30"/>
            </a:xfrm>
            <a:custGeom>
              <a:avLst/>
              <a:gdLst>
                <a:gd name="T0" fmla="*/ 16 w 147"/>
                <a:gd name="T1" fmla="*/ 16 h 58"/>
                <a:gd name="T2" fmla="*/ 17 w 147"/>
                <a:gd name="T3" fmla="*/ 16 h 58"/>
                <a:gd name="T4" fmla="*/ 18 w 147"/>
                <a:gd name="T5" fmla="*/ 15 h 58"/>
                <a:gd name="T6" fmla="*/ 20 w 147"/>
                <a:gd name="T7" fmla="*/ 14 h 58"/>
                <a:gd name="T8" fmla="*/ 23 w 147"/>
                <a:gd name="T9" fmla="*/ 14 h 58"/>
                <a:gd name="T10" fmla="*/ 25 w 147"/>
                <a:gd name="T11" fmla="*/ 13 h 58"/>
                <a:gd name="T12" fmla="*/ 28 w 147"/>
                <a:gd name="T13" fmla="*/ 13 h 58"/>
                <a:gd name="T14" fmla="*/ 30 w 147"/>
                <a:gd name="T15" fmla="*/ 13 h 58"/>
                <a:gd name="T16" fmla="*/ 31 w 147"/>
                <a:gd name="T17" fmla="*/ 13 h 58"/>
                <a:gd name="T18" fmla="*/ 33 w 147"/>
                <a:gd name="T19" fmla="*/ 12 h 58"/>
                <a:gd name="T20" fmla="*/ 35 w 147"/>
                <a:gd name="T21" fmla="*/ 9 h 58"/>
                <a:gd name="T22" fmla="*/ 37 w 147"/>
                <a:gd name="T23" fmla="*/ 6 h 58"/>
                <a:gd name="T24" fmla="*/ 37 w 147"/>
                <a:gd name="T25" fmla="*/ 5 h 58"/>
                <a:gd name="T26" fmla="*/ 37 w 147"/>
                <a:gd name="T27" fmla="*/ 5 h 58"/>
                <a:gd name="T28" fmla="*/ 36 w 147"/>
                <a:gd name="T29" fmla="*/ 4 h 58"/>
                <a:gd name="T30" fmla="*/ 35 w 147"/>
                <a:gd name="T31" fmla="*/ 3 h 58"/>
                <a:gd name="T32" fmla="*/ 34 w 147"/>
                <a:gd name="T33" fmla="*/ 2 h 58"/>
                <a:gd name="T34" fmla="*/ 34 w 147"/>
                <a:gd name="T35" fmla="*/ 2 h 58"/>
                <a:gd name="T36" fmla="*/ 33 w 147"/>
                <a:gd name="T37" fmla="*/ 1 h 58"/>
                <a:gd name="T38" fmla="*/ 31 w 147"/>
                <a:gd name="T39" fmla="*/ 1 h 58"/>
                <a:gd name="T40" fmla="*/ 28 w 147"/>
                <a:gd name="T41" fmla="*/ 1 h 58"/>
                <a:gd name="T42" fmla="*/ 26 w 147"/>
                <a:gd name="T43" fmla="*/ 1 h 58"/>
                <a:gd name="T44" fmla="*/ 24 w 147"/>
                <a:gd name="T45" fmla="*/ 0 h 58"/>
                <a:gd name="T46" fmla="*/ 23 w 147"/>
                <a:gd name="T47" fmla="*/ 0 h 58"/>
                <a:gd name="T48" fmla="*/ 23 w 147"/>
                <a:gd name="T49" fmla="*/ 0 h 58"/>
                <a:gd name="T50" fmla="*/ 12 w 147"/>
                <a:gd name="T51" fmla="*/ 2 h 58"/>
                <a:gd name="T52" fmla="*/ 0 w 147"/>
                <a:gd name="T53" fmla="*/ 8 h 58"/>
                <a:gd name="T54" fmla="*/ 2 w 147"/>
                <a:gd name="T55" fmla="*/ 11 h 58"/>
                <a:gd name="T56" fmla="*/ 2 w 147"/>
                <a:gd name="T57" fmla="*/ 11 h 58"/>
                <a:gd name="T58" fmla="*/ 4 w 147"/>
                <a:gd name="T59" fmla="*/ 12 h 58"/>
                <a:gd name="T60" fmla="*/ 6 w 147"/>
                <a:gd name="T61" fmla="*/ 12 h 58"/>
                <a:gd name="T62" fmla="*/ 8 w 147"/>
                <a:gd name="T63" fmla="*/ 13 h 58"/>
                <a:gd name="T64" fmla="*/ 11 w 147"/>
                <a:gd name="T65" fmla="*/ 13 h 58"/>
                <a:gd name="T66" fmla="*/ 13 w 147"/>
                <a:gd name="T67" fmla="*/ 14 h 58"/>
                <a:gd name="T68" fmla="*/ 15 w 147"/>
                <a:gd name="T69" fmla="*/ 15 h 58"/>
                <a:gd name="T70" fmla="*/ 16 w 147"/>
                <a:gd name="T71" fmla="*/ 16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7"/>
                <a:gd name="T109" fmla="*/ 0 h 58"/>
                <a:gd name="T110" fmla="*/ 147 w 147"/>
                <a:gd name="T111" fmla="*/ 58 h 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7" h="58">
                  <a:moveTo>
                    <a:pt x="63" y="58"/>
                  </a:moveTo>
                  <a:lnTo>
                    <a:pt x="65" y="58"/>
                  </a:lnTo>
                  <a:lnTo>
                    <a:pt x="71" y="56"/>
                  </a:lnTo>
                  <a:lnTo>
                    <a:pt x="79" y="55"/>
                  </a:lnTo>
                  <a:lnTo>
                    <a:pt x="89" y="53"/>
                  </a:lnTo>
                  <a:lnTo>
                    <a:pt x="100" y="50"/>
                  </a:lnTo>
                  <a:lnTo>
                    <a:pt x="110" y="49"/>
                  </a:lnTo>
                  <a:lnTo>
                    <a:pt x="117" y="48"/>
                  </a:lnTo>
                  <a:lnTo>
                    <a:pt x="123" y="48"/>
                  </a:lnTo>
                  <a:lnTo>
                    <a:pt x="131" y="45"/>
                  </a:lnTo>
                  <a:lnTo>
                    <a:pt x="139" y="34"/>
                  </a:lnTo>
                  <a:lnTo>
                    <a:pt x="145" y="24"/>
                  </a:lnTo>
                  <a:lnTo>
                    <a:pt x="147" y="19"/>
                  </a:lnTo>
                  <a:lnTo>
                    <a:pt x="145" y="18"/>
                  </a:lnTo>
                  <a:lnTo>
                    <a:pt x="141" y="15"/>
                  </a:lnTo>
                  <a:lnTo>
                    <a:pt x="138" y="11"/>
                  </a:lnTo>
                  <a:lnTo>
                    <a:pt x="136" y="7"/>
                  </a:lnTo>
                  <a:lnTo>
                    <a:pt x="133" y="6"/>
                  </a:lnTo>
                  <a:lnTo>
                    <a:pt x="129" y="3"/>
                  </a:lnTo>
                  <a:lnTo>
                    <a:pt x="121" y="2"/>
                  </a:lnTo>
                  <a:lnTo>
                    <a:pt x="112" y="1"/>
                  </a:lnTo>
                  <a:lnTo>
                    <a:pt x="104" y="1"/>
                  </a:lnTo>
                  <a:lnTo>
                    <a:pt x="96" y="0"/>
                  </a:lnTo>
                  <a:lnTo>
                    <a:pt x="92" y="0"/>
                  </a:lnTo>
                  <a:lnTo>
                    <a:pt x="89" y="0"/>
                  </a:lnTo>
                  <a:lnTo>
                    <a:pt x="46" y="7"/>
                  </a:lnTo>
                  <a:lnTo>
                    <a:pt x="0" y="29"/>
                  </a:lnTo>
                  <a:lnTo>
                    <a:pt x="5" y="42"/>
                  </a:lnTo>
                  <a:lnTo>
                    <a:pt x="8" y="42"/>
                  </a:lnTo>
                  <a:lnTo>
                    <a:pt x="13" y="44"/>
                  </a:lnTo>
                  <a:lnTo>
                    <a:pt x="21" y="46"/>
                  </a:lnTo>
                  <a:lnTo>
                    <a:pt x="32" y="48"/>
                  </a:lnTo>
                  <a:lnTo>
                    <a:pt x="42" y="50"/>
                  </a:lnTo>
                  <a:lnTo>
                    <a:pt x="51" y="54"/>
                  </a:lnTo>
                  <a:lnTo>
                    <a:pt x="58" y="56"/>
                  </a:lnTo>
                  <a:lnTo>
                    <a:pt x="63" y="58"/>
                  </a:lnTo>
                  <a:close/>
                </a:path>
              </a:pathLst>
            </a:custGeom>
            <a:solidFill>
              <a:srgbClr val="7FAA6B"/>
            </a:solidFill>
            <a:ln w="9525">
              <a:noFill/>
              <a:round/>
              <a:headEnd/>
              <a:tailEnd/>
            </a:ln>
          </p:spPr>
          <p:txBody>
            <a:bodyPr/>
            <a:lstStyle/>
            <a:p>
              <a:endParaRPr lang="en-US"/>
            </a:p>
          </p:txBody>
        </p:sp>
        <p:sp>
          <p:nvSpPr>
            <p:cNvPr id="18891" name="Freeform 334"/>
            <p:cNvSpPr>
              <a:spLocks/>
            </p:cNvSpPr>
            <p:nvPr/>
          </p:nvSpPr>
          <p:spPr bwMode="auto">
            <a:xfrm>
              <a:off x="2648" y="790"/>
              <a:ext cx="50" cy="32"/>
            </a:xfrm>
            <a:custGeom>
              <a:avLst/>
              <a:gdLst>
                <a:gd name="T0" fmla="*/ 3 w 100"/>
                <a:gd name="T1" fmla="*/ 0 h 65"/>
                <a:gd name="T2" fmla="*/ 0 w 100"/>
                <a:gd name="T3" fmla="*/ 4 h 65"/>
                <a:gd name="T4" fmla="*/ 2 w 100"/>
                <a:gd name="T5" fmla="*/ 5 h 65"/>
                <a:gd name="T6" fmla="*/ 3 w 100"/>
                <a:gd name="T7" fmla="*/ 7 h 65"/>
                <a:gd name="T8" fmla="*/ 6 w 100"/>
                <a:gd name="T9" fmla="*/ 9 h 65"/>
                <a:gd name="T10" fmla="*/ 7 w 100"/>
                <a:gd name="T11" fmla="*/ 11 h 65"/>
                <a:gd name="T12" fmla="*/ 9 w 100"/>
                <a:gd name="T13" fmla="*/ 11 h 65"/>
                <a:gd name="T14" fmla="*/ 11 w 100"/>
                <a:gd name="T15" fmla="*/ 12 h 65"/>
                <a:gd name="T16" fmla="*/ 13 w 100"/>
                <a:gd name="T17" fmla="*/ 13 h 65"/>
                <a:gd name="T18" fmla="*/ 17 w 100"/>
                <a:gd name="T19" fmla="*/ 13 h 65"/>
                <a:gd name="T20" fmla="*/ 20 w 100"/>
                <a:gd name="T21" fmla="*/ 14 h 65"/>
                <a:gd name="T22" fmla="*/ 22 w 100"/>
                <a:gd name="T23" fmla="*/ 15 h 65"/>
                <a:gd name="T24" fmla="*/ 24 w 100"/>
                <a:gd name="T25" fmla="*/ 15 h 65"/>
                <a:gd name="T26" fmla="*/ 25 w 100"/>
                <a:gd name="T27" fmla="*/ 16 h 65"/>
                <a:gd name="T28" fmla="*/ 25 w 100"/>
                <a:gd name="T29" fmla="*/ 14 h 65"/>
                <a:gd name="T30" fmla="*/ 23 w 100"/>
                <a:gd name="T31" fmla="*/ 11 h 65"/>
                <a:gd name="T32" fmla="*/ 21 w 100"/>
                <a:gd name="T33" fmla="*/ 7 h 65"/>
                <a:gd name="T34" fmla="*/ 20 w 100"/>
                <a:gd name="T35" fmla="*/ 5 h 65"/>
                <a:gd name="T36" fmla="*/ 20 w 100"/>
                <a:gd name="T37" fmla="*/ 5 h 65"/>
                <a:gd name="T38" fmla="*/ 19 w 100"/>
                <a:gd name="T39" fmla="*/ 4 h 65"/>
                <a:gd name="T40" fmla="*/ 18 w 100"/>
                <a:gd name="T41" fmla="*/ 3 h 65"/>
                <a:gd name="T42" fmla="*/ 15 w 100"/>
                <a:gd name="T43" fmla="*/ 2 h 65"/>
                <a:gd name="T44" fmla="*/ 13 w 100"/>
                <a:gd name="T45" fmla="*/ 1 h 65"/>
                <a:gd name="T46" fmla="*/ 10 w 100"/>
                <a:gd name="T47" fmla="*/ 0 h 65"/>
                <a:gd name="T48" fmla="*/ 6 w 100"/>
                <a:gd name="T49" fmla="*/ 0 h 65"/>
                <a:gd name="T50" fmla="*/ 3 w 100"/>
                <a:gd name="T51" fmla="*/ 0 h 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0"/>
                <a:gd name="T79" fmla="*/ 0 h 65"/>
                <a:gd name="T80" fmla="*/ 100 w 100"/>
                <a:gd name="T81" fmla="*/ 65 h 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0" h="65">
                  <a:moveTo>
                    <a:pt x="10" y="0"/>
                  </a:moveTo>
                  <a:lnTo>
                    <a:pt x="0" y="19"/>
                  </a:lnTo>
                  <a:lnTo>
                    <a:pt x="5" y="22"/>
                  </a:lnTo>
                  <a:lnTo>
                    <a:pt x="14" y="30"/>
                  </a:lnTo>
                  <a:lnTo>
                    <a:pt x="24" y="38"/>
                  </a:lnTo>
                  <a:lnTo>
                    <a:pt x="30" y="45"/>
                  </a:lnTo>
                  <a:lnTo>
                    <a:pt x="34" y="47"/>
                  </a:lnTo>
                  <a:lnTo>
                    <a:pt x="42" y="50"/>
                  </a:lnTo>
                  <a:lnTo>
                    <a:pt x="53" y="53"/>
                  </a:lnTo>
                  <a:lnTo>
                    <a:pt x="65" y="55"/>
                  </a:lnTo>
                  <a:lnTo>
                    <a:pt x="77" y="59"/>
                  </a:lnTo>
                  <a:lnTo>
                    <a:pt x="88" y="61"/>
                  </a:lnTo>
                  <a:lnTo>
                    <a:pt x="96" y="63"/>
                  </a:lnTo>
                  <a:lnTo>
                    <a:pt x="100" y="65"/>
                  </a:lnTo>
                  <a:lnTo>
                    <a:pt x="99" y="59"/>
                  </a:lnTo>
                  <a:lnTo>
                    <a:pt x="92" y="45"/>
                  </a:lnTo>
                  <a:lnTo>
                    <a:pt x="84" y="29"/>
                  </a:lnTo>
                  <a:lnTo>
                    <a:pt x="80" y="22"/>
                  </a:lnTo>
                  <a:lnTo>
                    <a:pt x="78" y="21"/>
                  </a:lnTo>
                  <a:lnTo>
                    <a:pt x="75" y="17"/>
                  </a:lnTo>
                  <a:lnTo>
                    <a:pt x="70" y="14"/>
                  </a:lnTo>
                  <a:lnTo>
                    <a:pt x="62" y="9"/>
                  </a:lnTo>
                  <a:lnTo>
                    <a:pt x="53" y="5"/>
                  </a:lnTo>
                  <a:lnTo>
                    <a:pt x="40" y="1"/>
                  </a:lnTo>
                  <a:lnTo>
                    <a:pt x="27" y="0"/>
                  </a:lnTo>
                  <a:lnTo>
                    <a:pt x="10" y="0"/>
                  </a:lnTo>
                  <a:close/>
                </a:path>
              </a:pathLst>
            </a:custGeom>
            <a:solidFill>
              <a:srgbClr val="7FAA6B"/>
            </a:solidFill>
            <a:ln w="9525">
              <a:noFill/>
              <a:round/>
              <a:headEnd/>
              <a:tailEnd/>
            </a:ln>
          </p:spPr>
          <p:txBody>
            <a:bodyPr/>
            <a:lstStyle/>
            <a:p>
              <a:endParaRPr lang="en-US"/>
            </a:p>
          </p:txBody>
        </p:sp>
        <p:sp>
          <p:nvSpPr>
            <p:cNvPr id="18892" name="Freeform 335"/>
            <p:cNvSpPr>
              <a:spLocks/>
            </p:cNvSpPr>
            <p:nvPr/>
          </p:nvSpPr>
          <p:spPr bwMode="auto">
            <a:xfrm>
              <a:off x="2659" y="925"/>
              <a:ext cx="50" cy="60"/>
            </a:xfrm>
            <a:custGeom>
              <a:avLst/>
              <a:gdLst>
                <a:gd name="T0" fmla="*/ 12 w 100"/>
                <a:gd name="T1" fmla="*/ 0 h 118"/>
                <a:gd name="T2" fmla="*/ 9 w 100"/>
                <a:gd name="T3" fmla="*/ 13 h 118"/>
                <a:gd name="T4" fmla="*/ 6 w 100"/>
                <a:gd name="T5" fmla="*/ 13 h 118"/>
                <a:gd name="T6" fmla="*/ 3 w 100"/>
                <a:gd name="T7" fmla="*/ 14 h 118"/>
                <a:gd name="T8" fmla="*/ 2 w 100"/>
                <a:gd name="T9" fmla="*/ 15 h 118"/>
                <a:gd name="T10" fmla="*/ 1 w 100"/>
                <a:gd name="T11" fmla="*/ 16 h 118"/>
                <a:gd name="T12" fmla="*/ 0 w 100"/>
                <a:gd name="T13" fmla="*/ 18 h 118"/>
                <a:gd name="T14" fmla="*/ 0 w 100"/>
                <a:gd name="T15" fmla="*/ 19 h 118"/>
                <a:gd name="T16" fmla="*/ 1 w 100"/>
                <a:gd name="T17" fmla="*/ 20 h 118"/>
                <a:gd name="T18" fmla="*/ 1 w 100"/>
                <a:gd name="T19" fmla="*/ 22 h 118"/>
                <a:gd name="T20" fmla="*/ 2 w 100"/>
                <a:gd name="T21" fmla="*/ 23 h 118"/>
                <a:gd name="T22" fmla="*/ 3 w 100"/>
                <a:gd name="T23" fmla="*/ 25 h 118"/>
                <a:gd name="T24" fmla="*/ 6 w 100"/>
                <a:gd name="T25" fmla="*/ 27 h 118"/>
                <a:gd name="T26" fmla="*/ 7 w 100"/>
                <a:gd name="T27" fmla="*/ 28 h 118"/>
                <a:gd name="T28" fmla="*/ 10 w 100"/>
                <a:gd name="T29" fmla="*/ 29 h 118"/>
                <a:gd name="T30" fmla="*/ 12 w 100"/>
                <a:gd name="T31" fmla="*/ 30 h 118"/>
                <a:gd name="T32" fmla="*/ 13 w 100"/>
                <a:gd name="T33" fmla="*/ 31 h 118"/>
                <a:gd name="T34" fmla="*/ 15 w 100"/>
                <a:gd name="T35" fmla="*/ 29 h 118"/>
                <a:gd name="T36" fmla="*/ 18 w 100"/>
                <a:gd name="T37" fmla="*/ 28 h 118"/>
                <a:gd name="T38" fmla="*/ 20 w 100"/>
                <a:gd name="T39" fmla="*/ 25 h 118"/>
                <a:gd name="T40" fmla="*/ 21 w 100"/>
                <a:gd name="T41" fmla="*/ 22 h 118"/>
                <a:gd name="T42" fmla="*/ 23 w 100"/>
                <a:gd name="T43" fmla="*/ 19 h 118"/>
                <a:gd name="T44" fmla="*/ 24 w 100"/>
                <a:gd name="T45" fmla="*/ 16 h 118"/>
                <a:gd name="T46" fmla="*/ 25 w 100"/>
                <a:gd name="T47" fmla="*/ 13 h 118"/>
                <a:gd name="T48" fmla="*/ 25 w 100"/>
                <a:gd name="T49" fmla="*/ 12 h 118"/>
                <a:gd name="T50" fmla="*/ 24 w 100"/>
                <a:gd name="T51" fmla="*/ 10 h 118"/>
                <a:gd name="T52" fmla="*/ 25 w 100"/>
                <a:gd name="T53" fmla="*/ 11 h 118"/>
                <a:gd name="T54" fmla="*/ 25 w 100"/>
                <a:gd name="T55" fmla="*/ 11 h 118"/>
                <a:gd name="T56" fmla="*/ 23 w 100"/>
                <a:gd name="T57" fmla="*/ 10 h 118"/>
                <a:gd name="T58" fmla="*/ 21 w 100"/>
                <a:gd name="T59" fmla="*/ 9 h 118"/>
                <a:gd name="T60" fmla="*/ 19 w 100"/>
                <a:gd name="T61" fmla="*/ 7 h 118"/>
                <a:gd name="T62" fmla="*/ 15 w 100"/>
                <a:gd name="T63" fmla="*/ 5 h 118"/>
                <a:gd name="T64" fmla="*/ 13 w 100"/>
                <a:gd name="T65" fmla="*/ 3 h 118"/>
                <a:gd name="T66" fmla="*/ 12 w 100"/>
                <a:gd name="T67" fmla="*/ 0 h 1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0"/>
                <a:gd name="T103" fmla="*/ 0 h 118"/>
                <a:gd name="T104" fmla="*/ 100 w 100"/>
                <a:gd name="T105" fmla="*/ 118 h 1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0" h="118">
                  <a:moveTo>
                    <a:pt x="47" y="0"/>
                  </a:moveTo>
                  <a:lnTo>
                    <a:pt x="34" y="50"/>
                  </a:lnTo>
                  <a:lnTo>
                    <a:pt x="22" y="52"/>
                  </a:lnTo>
                  <a:lnTo>
                    <a:pt x="14" y="54"/>
                  </a:lnTo>
                  <a:lnTo>
                    <a:pt x="7" y="57"/>
                  </a:lnTo>
                  <a:lnTo>
                    <a:pt x="2" y="62"/>
                  </a:lnTo>
                  <a:lnTo>
                    <a:pt x="0" y="68"/>
                  </a:lnTo>
                  <a:lnTo>
                    <a:pt x="0" y="73"/>
                  </a:lnTo>
                  <a:lnTo>
                    <a:pt x="1" y="79"/>
                  </a:lnTo>
                  <a:lnTo>
                    <a:pt x="4" y="85"/>
                  </a:lnTo>
                  <a:lnTo>
                    <a:pt x="8" y="91"/>
                  </a:lnTo>
                  <a:lnTo>
                    <a:pt x="14" y="98"/>
                  </a:lnTo>
                  <a:lnTo>
                    <a:pt x="21" y="104"/>
                  </a:lnTo>
                  <a:lnTo>
                    <a:pt x="29" y="110"/>
                  </a:lnTo>
                  <a:lnTo>
                    <a:pt x="38" y="115"/>
                  </a:lnTo>
                  <a:lnTo>
                    <a:pt x="46" y="117"/>
                  </a:lnTo>
                  <a:lnTo>
                    <a:pt x="54" y="118"/>
                  </a:lnTo>
                  <a:lnTo>
                    <a:pt x="62" y="115"/>
                  </a:lnTo>
                  <a:lnTo>
                    <a:pt x="69" y="108"/>
                  </a:lnTo>
                  <a:lnTo>
                    <a:pt x="77" y="99"/>
                  </a:lnTo>
                  <a:lnTo>
                    <a:pt x="84" y="87"/>
                  </a:lnTo>
                  <a:lnTo>
                    <a:pt x="91" y="75"/>
                  </a:lnTo>
                  <a:lnTo>
                    <a:pt x="96" y="63"/>
                  </a:lnTo>
                  <a:lnTo>
                    <a:pt x="99" y="52"/>
                  </a:lnTo>
                  <a:lnTo>
                    <a:pt x="99" y="45"/>
                  </a:lnTo>
                  <a:lnTo>
                    <a:pt x="96" y="40"/>
                  </a:lnTo>
                  <a:lnTo>
                    <a:pt x="100" y="42"/>
                  </a:lnTo>
                  <a:lnTo>
                    <a:pt x="99" y="41"/>
                  </a:lnTo>
                  <a:lnTo>
                    <a:pt x="92" y="39"/>
                  </a:lnTo>
                  <a:lnTo>
                    <a:pt x="83" y="35"/>
                  </a:lnTo>
                  <a:lnTo>
                    <a:pt x="73" y="28"/>
                  </a:lnTo>
                  <a:lnTo>
                    <a:pt x="62" y="20"/>
                  </a:lnTo>
                  <a:lnTo>
                    <a:pt x="53" y="11"/>
                  </a:lnTo>
                  <a:lnTo>
                    <a:pt x="47" y="0"/>
                  </a:lnTo>
                  <a:close/>
                </a:path>
              </a:pathLst>
            </a:custGeom>
            <a:solidFill>
              <a:srgbClr val="7FAA6B"/>
            </a:solidFill>
            <a:ln w="9525">
              <a:noFill/>
              <a:round/>
              <a:headEnd/>
              <a:tailEnd/>
            </a:ln>
          </p:spPr>
          <p:txBody>
            <a:bodyPr/>
            <a:lstStyle/>
            <a:p>
              <a:endParaRPr lang="en-US"/>
            </a:p>
          </p:txBody>
        </p:sp>
        <p:sp>
          <p:nvSpPr>
            <p:cNvPr id="18893" name="Freeform 336"/>
            <p:cNvSpPr>
              <a:spLocks/>
            </p:cNvSpPr>
            <p:nvPr/>
          </p:nvSpPr>
          <p:spPr bwMode="auto">
            <a:xfrm>
              <a:off x="2574" y="920"/>
              <a:ext cx="93" cy="55"/>
            </a:xfrm>
            <a:custGeom>
              <a:avLst/>
              <a:gdLst>
                <a:gd name="T0" fmla="*/ 47 w 186"/>
                <a:gd name="T1" fmla="*/ 8 h 112"/>
                <a:gd name="T2" fmla="*/ 46 w 186"/>
                <a:gd name="T3" fmla="*/ 8 h 112"/>
                <a:gd name="T4" fmla="*/ 45 w 186"/>
                <a:gd name="T5" fmla="*/ 7 h 112"/>
                <a:gd name="T6" fmla="*/ 42 w 186"/>
                <a:gd name="T7" fmla="*/ 7 h 112"/>
                <a:gd name="T8" fmla="*/ 39 w 186"/>
                <a:gd name="T9" fmla="*/ 5 h 112"/>
                <a:gd name="T10" fmla="*/ 36 w 186"/>
                <a:gd name="T11" fmla="*/ 5 h 112"/>
                <a:gd name="T12" fmla="*/ 34 w 186"/>
                <a:gd name="T13" fmla="*/ 3 h 112"/>
                <a:gd name="T14" fmla="*/ 31 w 186"/>
                <a:gd name="T15" fmla="*/ 3 h 112"/>
                <a:gd name="T16" fmla="*/ 30 w 186"/>
                <a:gd name="T17" fmla="*/ 2 h 112"/>
                <a:gd name="T18" fmla="*/ 30 w 186"/>
                <a:gd name="T19" fmla="*/ 2 h 112"/>
                <a:gd name="T20" fmla="*/ 29 w 186"/>
                <a:gd name="T21" fmla="*/ 2 h 112"/>
                <a:gd name="T22" fmla="*/ 28 w 186"/>
                <a:gd name="T23" fmla="*/ 3 h 112"/>
                <a:gd name="T24" fmla="*/ 27 w 186"/>
                <a:gd name="T25" fmla="*/ 3 h 112"/>
                <a:gd name="T26" fmla="*/ 25 w 186"/>
                <a:gd name="T27" fmla="*/ 4 h 112"/>
                <a:gd name="T28" fmla="*/ 23 w 186"/>
                <a:gd name="T29" fmla="*/ 5 h 112"/>
                <a:gd name="T30" fmla="*/ 23 w 186"/>
                <a:gd name="T31" fmla="*/ 5 h 112"/>
                <a:gd name="T32" fmla="*/ 21 w 186"/>
                <a:gd name="T33" fmla="*/ 5 h 112"/>
                <a:gd name="T34" fmla="*/ 20 w 186"/>
                <a:gd name="T35" fmla="*/ 5 h 112"/>
                <a:gd name="T36" fmla="*/ 18 w 186"/>
                <a:gd name="T37" fmla="*/ 4 h 112"/>
                <a:gd name="T38" fmla="*/ 14 w 186"/>
                <a:gd name="T39" fmla="*/ 3 h 112"/>
                <a:gd name="T40" fmla="*/ 12 w 186"/>
                <a:gd name="T41" fmla="*/ 2 h 112"/>
                <a:gd name="T42" fmla="*/ 10 w 186"/>
                <a:gd name="T43" fmla="*/ 1 h 112"/>
                <a:gd name="T44" fmla="*/ 7 w 186"/>
                <a:gd name="T45" fmla="*/ 1 h 112"/>
                <a:gd name="T46" fmla="*/ 6 w 186"/>
                <a:gd name="T47" fmla="*/ 0 h 112"/>
                <a:gd name="T48" fmla="*/ 6 w 186"/>
                <a:gd name="T49" fmla="*/ 0 h 112"/>
                <a:gd name="T50" fmla="*/ 6 w 186"/>
                <a:gd name="T51" fmla="*/ 1 h 112"/>
                <a:gd name="T52" fmla="*/ 5 w 186"/>
                <a:gd name="T53" fmla="*/ 2 h 112"/>
                <a:gd name="T54" fmla="*/ 3 w 186"/>
                <a:gd name="T55" fmla="*/ 4 h 112"/>
                <a:gd name="T56" fmla="*/ 0 w 186"/>
                <a:gd name="T57" fmla="*/ 5 h 112"/>
                <a:gd name="T58" fmla="*/ 0 w 186"/>
                <a:gd name="T59" fmla="*/ 5 h 112"/>
                <a:gd name="T60" fmla="*/ 1 w 186"/>
                <a:gd name="T61" fmla="*/ 7 h 112"/>
                <a:gd name="T62" fmla="*/ 5 w 186"/>
                <a:gd name="T63" fmla="*/ 10 h 112"/>
                <a:gd name="T64" fmla="*/ 10 w 186"/>
                <a:gd name="T65" fmla="*/ 14 h 112"/>
                <a:gd name="T66" fmla="*/ 13 w 186"/>
                <a:gd name="T67" fmla="*/ 18 h 112"/>
                <a:gd name="T68" fmla="*/ 18 w 186"/>
                <a:gd name="T69" fmla="*/ 21 h 112"/>
                <a:gd name="T70" fmla="*/ 22 w 186"/>
                <a:gd name="T71" fmla="*/ 24 h 112"/>
                <a:gd name="T72" fmla="*/ 23 w 186"/>
                <a:gd name="T73" fmla="*/ 26 h 112"/>
                <a:gd name="T74" fmla="*/ 24 w 186"/>
                <a:gd name="T75" fmla="*/ 27 h 112"/>
                <a:gd name="T76" fmla="*/ 26 w 186"/>
                <a:gd name="T77" fmla="*/ 27 h 112"/>
                <a:gd name="T78" fmla="*/ 28 w 186"/>
                <a:gd name="T79" fmla="*/ 27 h 112"/>
                <a:gd name="T80" fmla="*/ 31 w 186"/>
                <a:gd name="T81" fmla="*/ 26 h 112"/>
                <a:gd name="T82" fmla="*/ 34 w 186"/>
                <a:gd name="T83" fmla="*/ 25 h 112"/>
                <a:gd name="T84" fmla="*/ 36 w 186"/>
                <a:gd name="T85" fmla="*/ 24 h 112"/>
                <a:gd name="T86" fmla="*/ 38 w 186"/>
                <a:gd name="T87" fmla="*/ 24 h 112"/>
                <a:gd name="T88" fmla="*/ 39 w 186"/>
                <a:gd name="T89" fmla="*/ 23 h 112"/>
                <a:gd name="T90" fmla="*/ 40 w 186"/>
                <a:gd name="T91" fmla="*/ 22 h 112"/>
                <a:gd name="T92" fmla="*/ 40 w 186"/>
                <a:gd name="T93" fmla="*/ 18 h 112"/>
                <a:gd name="T94" fmla="*/ 39 w 186"/>
                <a:gd name="T95" fmla="*/ 14 h 112"/>
                <a:gd name="T96" fmla="*/ 40 w 186"/>
                <a:gd name="T97" fmla="*/ 13 h 112"/>
                <a:gd name="T98" fmla="*/ 42 w 186"/>
                <a:gd name="T99" fmla="*/ 11 h 112"/>
                <a:gd name="T100" fmla="*/ 44 w 186"/>
                <a:gd name="T101" fmla="*/ 10 h 112"/>
                <a:gd name="T102" fmla="*/ 46 w 186"/>
                <a:gd name="T103" fmla="*/ 9 h 112"/>
                <a:gd name="T104" fmla="*/ 47 w 186"/>
                <a:gd name="T105" fmla="*/ 8 h 1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6"/>
                <a:gd name="T160" fmla="*/ 0 h 112"/>
                <a:gd name="T161" fmla="*/ 186 w 186"/>
                <a:gd name="T162" fmla="*/ 112 h 1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6" h="112">
                  <a:moveTo>
                    <a:pt x="186" y="34"/>
                  </a:moveTo>
                  <a:lnTo>
                    <a:pt x="184" y="32"/>
                  </a:lnTo>
                  <a:lnTo>
                    <a:pt x="177" y="30"/>
                  </a:lnTo>
                  <a:lnTo>
                    <a:pt x="167" y="28"/>
                  </a:lnTo>
                  <a:lnTo>
                    <a:pt x="155" y="23"/>
                  </a:lnTo>
                  <a:lnTo>
                    <a:pt x="144" y="20"/>
                  </a:lnTo>
                  <a:lnTo>
                    <a:pt x="133" y="15"/>
                  </a:lnTo>
                  <a:lnTo>
                    <a:pt x="126" y="12"/>
                  </a:lnTo>
                  <a:lnTo>
                    <a:pt x="123" y="9"/>
                  </a:lnTo>
                  <a:lnTo>
                    <a:pt x="121" y="8"/>
                  </a:lnTo>
                  <a:lnTo>
                    <a:pt x="118" y="9"/>
                  </a:lnTo>
                  <a:lnTo>
                    <a:pt x="114" y="12"/>
                  </a:lnTo>
                  <a:lnTo>
                    <a:pt x="108" y="14"/>
                  </a:lnTo>
                  <a:lnTo>
                    <a:pt x="102" y="17"/>
                  </a:lnTo>
                  <a:lnTo>
                    <a:pt x="95" y="20"/>
                  </a:lnTo>
                  <a:lnTo>
                    <a:pt x="90" y="22"/>
                  </a:lnTo>
                  <a:lnTo>
                    <a:pt x="84" y="22"/>
                  </a:lnTo>
                  <a:lnTo>
                    <a:pt x="77" y="21"/>
                  </a:lnTo>
                  <a:lnTo>
                    <a:pt x="69" y="17"/>
                  </a:lnTo>
                  <a:lnTo>
                    <a:pt x="58" y="14"/>
                  </a:lnTo>
                  <a:lnTo>
                    <a:pt x="48" y="11"/>
                  </a:lnTo>
                  <a:lnTo>
                    <a:pt x="39" y="6"/>
                  </a:lnTo>
                  <a:lnTo>
                    <a:pt x="31" y="4"/>
                  </a:lnTo>
                  <a:lnTo>
                    <a:pt x="25" y="1"/>
                  </a:lnTo>
                  <a:lnTo>
                    <a:pt x="23" y="0"/>
                  </a:lnTo>
                  <a:lnTo>
                    <a:pt x="22" y="4"/>
                  </a:lnTo>
                  <a:lnTo>
                    <a:pt x="17" y="11"/>
                  </a:lnTo>
                  <a:lnTo>
                    <a:pt x="9" y="17"/>
                  </a:lnTo>
                  <a:lnTo>
                    <a:pt x="0" y="20"/>
                  </a:lnTo>
                  <a:lnTo>
                    <a:pt x="0" y="22"/>
                  </a:lnTo>
                  <a:lnTo>
                    <a:pt x="7" y="31"/>
                  </a:lnTo>
                  <a:lnTo>
                    <a:pt x="20" y="43"/>
                  </a:lnTo>
                  <a:lnTo>
                    <a:pt x="38" y="58"/>
                  </a:lnTo>
                  <a:lnTo>
                    <a:pt x="55" y="74"/>
                  </a:lnTo>
                  <a:lnTo>
                    <a:pt x="72" y="88"/>
                  </a:lnTo>
                  <a:lnTo>
                    <a:pt x="85" y="100"/>
                  </a:lnTo>
                  <a:lnTo>
                    <a:pt x="93" y="108"/>
                  </a:lnTo>
                  <a:lnTo>
                    <a:pt x="99" y="112"/>
                  </a:lnTo>
                  <a:lnTo>
                    <a:pt x="106" y="112"/>
                  </a:lnTo>
                  <a:lnTo>
                    <a:pt x="115" y="111"/>
                  </a:lnTo>
                  <a:lnTo>
                    <a:pt x="125" y="107"/>
                  </a:lnTo>
                  <a:lnTo>
                    <a:pt x="134" y="104"/>
                  </a:lnTo>
                  <a:lnTo>
                    <a:pt x="144" y="99"/>
                  </a:lnTo>
                  <a:lnTo>
                    <a:pt x="151" y="97"/>
                  </a:lnTo>
                  <a:lnTo>
                    <a:pt x="156" y="96"/>
                  </a:lnTo>
                  <a:lnTo>
                    <a:pt x="160" y="89"/>
                  </a:lnTo>
                  <a:lnTo>
                    <a:pt x="157" y="75"/>
                  </a:lnTo>
                  <a:lnTo>
                    <a:pt x="154" y="60"/>
                  </a:lnTo>
                  <a:lnTo>
                    <a:pt x="157" y="52"/>
                  </a:lnTo>
                  <a:lnTo>
                    <a:pt x="167" y="47"/>
                  </a:lnTo>
                  <a:lnTo>
                    <a:pt x="176" y="42"/>
                  </a:lnTo>
                  <a:lnTo>
                    <a:pt x="184" y="36"/>
                  </a:lnTo>
                  <a:lnTo>
                    <a:pt x="186" y="34"/>
                  </a:lnTo>
                  <a:close/>
                </a:path>
              </a:pathLst>
            </a:custGeom>
            <a:solidFill>
              <a:srgbClr val="7FAA6B"/>
            </a:solidFill>
            <a:ln w="9525">
              <a:noFill/>
              <a:round/>
              <a:headEnd/>
              <a:tailEnd/>
            </a:ln>
          </p:spPr>
          <p:txBody>
            <a:bodyPr/>
            <a:lstStyle/>
            <a:p>
              <a:endParaRPr lang="en-US"/>
            </a:p>
          </p:txBody>
        </p:sp>
        <p:sp>
          <p:nvSpPr>
            <p:cNvPr id="18894" name="Freeform 337"/>
            <p:cNvSpPr>
              <a:spLocks/>
            </p:cNvSpPr>
            <p:nvPr/>
          </p:nvSpPr>
          <p:spPr bwMode="auto">
            <a:xfrm>
              <a:off x="2711" y="902"/>
              <a:ext cx="19" cy="59"/>
            </a:xfrm>
            <a:custGeom>
              <a:avLst/>
              <a:gdLst>
                <a:gd name="T0" fmla="*/ 0 w 39"/>
                <a:gd name="T1" fmla="*/ 16 h 117"/>
                <a:gd name="T2" fmla="*/ 0 w 39"/>
                <a:gd name="T3" fmla="*/ 30 h 117"/>
                <a:gd name="T4" fmla="*/ 0 w 39"/>
                <a:gd name="T5" fmla="*/ 29 h 117"/>
                <a:gd name="T6" fmla="*/ 1 w 39"/>
                <a:gd name="T7" fmla="*/ 28 h 117"/>
                <a:gd name="T8" fmla="*/ 3 w 39"/>
                <a:gd name="T9" fmla="*/ 27 h 117"/>
                <a:gd name="T10" fmla="*/ 5 w 39"/>
                <a:gd name="T11" fmla="*/ 24 h 117"/>
                <a:gd name="T12" fmla="*/ 7 w 39"/>
                <a:gd name="T13" fmla="*/ 21 h 117"/>
                <a:gd name="T14" fmla="*/ 8 w 39"/>
                <a:gd name="T15" fmla="*/ 17 h 117"/>
                <a:gd name="T16" fmla="*/ 9 w 39"/>
                <a:gd name="T17" fmla="*/ 13 h 117"/>
                <a:gd name="T18" fmla="*/ 9 w 39"/>
                <a:gd name="T19" fmla="*/ 7 h 117"/>
                <a:gd name="T20" fmla="*/ 9 w 39"/>
                <a:gd name="T21" fmla="*/ 0 h 117"/>
                <a:gd name="T22" fmla="*/ 8 w 39"/>
                <a:gd name="T23" fmla="*/ 0 h 117"/>
                <a:gd name="T24" fmla="*/ 7 w 39"/>
                <a:gd name="T25" fmla="*/ 3 h 117"/>
                <a:gd name="T26" fmla="*/ 7 w 39"/>
                <a:gd name="T27" fmla="*/ 5 h 117"/>
                <a:gd name="T28" fmla="*/ 0 w 39"/>
                <a:gd name="T29" fmla="*/ 16 h 1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9"/>
                <a:gd name="T46" fmla="*/ 0 h 117"/>
                <a:gd name="T47" fmla="*/ 39 w 39"/>
                <a:gd name="T48" fmla="*/ 117 h 1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9" h="117">
                  <a:moveTo>
                    <a:pt x="0" y="63"/>
                  </a:moveTo>
                  <a:lnTo>
                    <a:pt x="0" y="117"/>
                  </a:lnTo>
                  <a:lnTo>
                    <a:pt x="2" y="116"/>
                  </a:lnTo>
                  <a:lnTo>
                    <a:pt x="7" y="112"/>
                  </a:lnTo>
                  <a:lnTo>
                    <a:pt x="14" y="106"/>
                  </a:lnTo>
                  <a:lnTo>
                    <a:pt x="21" y="96"/>
                  </a:lnTo>
                  <a:lnTo>
                    <a:pt x="29" y="84"/>
                  </a:lnTo>
                  <a:lnTo>
                    <a:pt x="34" y="68"/>
                  </a:lnTo>
                  <a:lnTo>
                    <a:pt x="38" y="49"/>
                  </a:lnTo>
                  <a:lnTo>
                    <a:pt x="39" y="27"/>
                  </a:lnTo>
                  <a:lnTo>
                    <a:pt x="36" y="0"/>
                  </a:lnTo>
                  <a:lnTo>
                    <a:pt x="33" y="0"/>
                  </a:lnTo>
                  <a:lnTo>
                    <a:pt x="31" y="12"/>
                  </a:lnTo>
                  <a:lnTo>
                    <a:pt x="30" y="20"/>
                  </a:lnTo>
                  <a:lnTo>
                    <a:pt x="0" y="63"/>
                  </a:lnTo>
                  <a:close/>
                </a:path>
              </a:pathLst>
            </a:custGeom>
            <a:solidFill>
              <a:srgbClr val="7FAA6B"/>
            </a:solidFill>
            <a:ln w="9525">
              <a:noFill/>
              <a:round/>
              <a:headEnd/>
              <a:tailEnd/>
            </a:ln>
          </p:spPr>
          <p:txBody>
            <a:bodyPr/>
            <a:lstStyle/>
            <a:p>
              <a:endParaRPr lang="en-US"/>
            </a:p>
          </p:txBody>
        </p:sp>
        <p:sp>
          <p:nvSpPr>
            <p:cNvPr id="18895" name="Freeform 338"/>
            <p:cNvSpPr>
              <a:spLocks/>
            </p:cNvSpPr>
            <p:nvPr/>
          </p:nvSpPr>
          <p:spPr bwMode="auto">
            <a:xfrm>
              <a:off x="2554" y="896"/>
              <a:ext cx="28" cy="29"/>
            </a:xfrm>
            <a:custGeom>
              <a:avLst/>
              <a:gdLst>
                <a:gd name="T0" fmla="*/ 14 w 58"/>
                <a:gd name="T1" fmla="*/ 10 h 59"/>
                <a:gd name="T2" fmla="*/ 13 w 58"/>
                <a:gd name="T3" fmla="*/ 10 h 59"/>
                <a:gd name="T4" fmla="*/ 12 w 58"/>
                <a:gd name="T5" fmla="*/ 12 h 59"/>
                <a:gd name="T6" fmla="*/ 10 w 58"/>
                <a:gd name="T7" fmla="*/ 13 h 59"/>
                <a:gd name="T8" fmla="*/ 9 w 58"/>
                <a:gd name="T9" fmla="*/ 14 h 59"/>
                <a:gd name="T10" fmla="*/ 8 w 58"/>
                <a:gd name="T11" fmla="*/ 14 h 59"/>
                <a:gd name="T12" fmla="*/ 6 w 58"/>
                <a:gd name="T13" fmla="*/ 13 h 59"/>
                <a:gd name="T14" fmla="*/ 5 w 58"/>
                <a:gd name="T15" fmla="*/ 11 h 59"/>
                <a:gd name="T16" fmla="*/ 3 w 58"/>
                <a:gd name="T17" fmla="*/ 9 h 59"/>
                <a:gd name="T18" fmla="*/ 1 w 58"/>
                <a:gd name="T19" fmla="*/ 7 h 59"/>
                <a:gd name="T20" fmla="*/ 0 w 58"/>
                <a:gd name="T21" fmla="*/ 5 h 59"/>
                <a:gd name="T22" fmla="*/ 0 w 58"/>
                <a:gd name="T23" fmla="*/ 4 h 59"/>
                <a:gd name="T24" fmla="*/ 0 w 58"/>
                <a:gd name="T25" fmla="*/ 3 h 59"/>
                <a:gd name="T26" fmla="*/ 1 w 58"/>
                <a:gd name="T27" fmla="*/ 2 h 59"/>
                <a:gd name="T28" fmla="*/ 2 w 58"/>
                <a:gd name="T29" fmla="*/ 2 h 59"/>
                <a:gd name="T30" fmla="*/ 3 w 58"/>
                <a:gd name="T31" fmla="*/ 1 h 59"/>
                <a:gd name="T32" fmla="*/ 5 w 58"/>
                <a:gd name="T33" fmla="*/ 0 h 59"/>
                <a:gd name="T34" fmla="*/ 7 w 58"/>
                <a:gd name="T35" fmla="*/ 0 h 59"/>
                <a:gd name="T36" fmla="*/ 9 w 58"/>
                <a:gd name="T37" fmla="*/ 0 h 59"/>
                <a:gd name="T38" fmla="*/ 10 w 58"/>
                <a:gd name="T39" fmla="*/ 0 h 59"/>
                <a:gd name="T40" fmla="*/ 11 w 58"/>
                <a:gd name="T41" fmla="*/ 0 h 59"/>
                <a:gd name="T42" fmla="*/ 12 w 58"/>
                <a:gd name="T43" fmla="*/ 1 h 59"/>
                <a:gd name="T44" fmla="*/ 12 w 58"/>
                <a:gd name="T45" fmla="*/ 5 h 59"/>
                <a:gd name="T46" fmla="*/ 13 w 58"/>
                <a:gd name="T47" fmla="*/ 8 h 59"/>
                <a:gd name="T48" fmla="*/ 14 w 58"/>
                <a:gd name="T49" fmla="*/ 10 h 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8"/>
                <a:gd name="T76" fmla="*/ 0 h 59"/>
                <a:gd name="T77" fmla="*/ 58 w 58"/>
                <a:gd name="T78" fmla="*/ 59 h 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8" h="59">
                  <a:moveTo>
                    <a:pt x="58" y="40"/>
                  </a:moveTo>
                  <a:lnTo>
                    <a:pt x="56" y="43"/>
                  </a:lnTo>
                  <a:lnTo>
                    <a:pt x="51" y="50"/>
                  </a:lnTo>
                  <a:lnTo>
                    <a:pt x="44" y="55"/>
                  </a:lnTo>
                  <a:lnTo>
                    <a:pt x="37" y="59"/>
                  </a:lnTo>
                  <a:lnTo>
                    <a:pt x="33" y="58"/>
                  </a:lnTo>
                  <a:lnTo>
                    <a:pt x="27" y="53"/>
                  </a:lnTo>
                  <a:lnTo>
                    <a:pt x="20" y="46"/>
                  </a:lnTo>
                  <a:lnTo>
                    <a:pt x="13" y="38"/>
                  </a:lnTo>
                  <a:lnTo>
                    <a:pt x="7" y="30"/>
                  </a:lnTo>
                  <a:lnTo>
                    <a:pt x="3" y="23"/>
                  </a:lnTo>
                  <a:lnTo>
                    <a:pt x="0" y="16"/>
                  </a:lnTo>
                  <a:lnTo>
                    <a:pt x="0" y="13"/>
                  </a:lnTo>
                  <a:lnTo>
                    <a:pt x="4" y="10"/>
                  </a:lnTo>
                  <a:lnTo>
                    <a:pt x="8" y="8"/>
                  </a:lnTo>
                  <a:lnTo>
                    <a:pt x="15" y="6"/>
                  </a:lnTo>
                  <a:lnTo>
                    <a:pt x="23" y="3"/>
                  </a:lnTo>
                  <a:lnTo>
                    <a:pt x="31" y="1"/>
                  </a:lnTo>
                  <a:lnTo>
                    <a:pt x="38" y="0"/>
                  </a:lnTo>
                  <a:lnTo>
                    <a:pt x="44" y="0"/>
                  </a:lnTo>
                  <a:lnTo>
                    <a:pt x="48" y="0"/>
                  </a:lnTo>
                  <a:lnTo>
                    <a:pt x="50" y="7"/>
                  </a:lnTo>
                  <a:lnTo>
                    <a:pt x="51" y="21"/>
                  </a:lnTo>
                  <a:lnTo>
                    <a:pt x="53" y="35"/>
                  </a:lnTo>
                  <a:lnTo>
                    <a:pt x="58" y="40"/>
                  </a:lnTo>
                  <a:close/>
                </a:path>
              </a:pathLst>
            </a:custGeom>
            <a:solidFill>
              <a:srgbClr val="7FAA6B"/>
            </a:solidFill>
            <a:ln w="9525">
              <a:noFill/>
              <a:round/>
              <a:headEnd/>
              <a:tailEnd/>
            </a:ln>
          </p:spPr>
          <p:txBody>
            <a:bodyPr/>
            <a:lstStyle/>
            <a:p>
              <a:endParaRPr lang="en-US"/>
            </a:p>
          </p:txBody>
        </p:sp>
        <p:sp>
          <p:nvSpPr>
            <p:cNvPr id="18896" name="Freeform 339"/>
            <p:cNvSpPr>
              <a:spLocks/>
            </p:cNvSpPr>
            <p:nvPr/>
          </p:nvSpPr>
          <p:spPr bwMode="auto">
            <a:xfrm>
              <a:off x="2550" y="868"/>
              <a:ext cx="26" cy="25"/>
            </a:xfrm>
            <a:custGeom>
              <a:avLst/>
              <a:gdLst>
                <a:gd name="T0" fmla="*/ 12 w 52"/>
                <a:gd name="T1" fmla="*/ 11 h 48"/>
                <a:gd name="T2" fmla="*/ 3 w 52"/>
                <a:gd name="T3" fmla="*/ 13 h 48"/>
                <a:gd name="T4" fmla="*/ 3 w 52"/>
                <a:gd name="T5" fmla="*/ 11 h 48"/>
                <a:gd name="T6" fmla="*/ 1 w 52"/>
                <a:gd name="T7" fmla="*/ 9 h 48"/>
                <a:gd name="T8" fmla="*/ 0 w 52"/>
                <a:gd name="T9" fmla="*/ 5 h 48"/>
                <a:gd name="T10" fmla="*/ 2 w 52"/>
                <a:gd name="T11" fmla="*/ 3 h 48"/>
                <a:gd name="T12" fmla="*/ 3 w 52"/>
                <a:gd name="T13" fmla="*/ 2 h 48"/>
                <a:gd name="T14" fmla="*/ 5 w 52"/>
                <a:gd name="T15" fmla="*/ 1 h 48"/>
                <a:gd name="T16" fmla="*/ 7 w 52"/>
                <a:gd name="T17" fmla="*/ 1 h 48"/>
                <a:gd name="T18" fmla="*/ 9 w 52"/>
                <a:gd name="T19" fmla="*/ 1 h 48"/>
                <a:gd name="T20" fmla="*/ 10 w 52"/>
                <a:gd name="T21" fmla="*/ 0 h 48"/>
                <a:gd name="T22" fmla="*/ 12 w 52"/>
                <a:gd name="T23" fmla="*/ 0 h 48"/>
                <a:gd name="T24" fmla="*/ 13 w 52"/>
                <a:gd name="T25" fmla="*/ 1 h 48"/>
                <a:gd name="T26" fmla="*/ 13 w 52"/>
                <a:gd name="T27" fmla="*/ 1 h 48"/>
                <a:gd name="T28" fmla="*/ 12 w 52"/>
                <a:gd name="T29" fmla="*/ 11 h 4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48"/>
                <a:gd name="T47" fmla="*/ 52 w 52"/>
                <a:gd name="T48" fmla="*/ 48 h 4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48">
                  <a:moveTo>
                    <a:pt x="48" y="42"/>
                  </a:moveTo>
                  <a:lnTo>
                    <a:pt x="11" y="48"/>
                  </a:lnTo>
                  <a:lnTo>
                    <a:pt x="9" y="43"/>
                  </a:lnTo>
                  <a:lnTo>
                    <a:pt x="3" y="32"/>
                  </a:lnTo>
                  <a:lnTo>
                    <a:pt x="0" y="19"/>
                  </a:lnTo>
                  <a:lnTo>
                    <a:pt x="5" y="9"/>
                  </a:lnTo>
                  <a:lnTo>
                    <a:pt x="11" y="7"/>
                  </a:lnTo>
                  <a:lnTo>
                    <a:pt x="18" y="4"/>
                  </a:lnTo>
                  <a:lnTo>
                    <a:pt x="26" y="2"/>
                  </a:lnTo>
                  <a:lnTo>
                    <a:pt x="33" y="1"/>
                  </a:lnTo>
                  <a:lnTo>
                    <a:pt x="40" y="0"/>
                  </a:lnTo>
                  <a:lnTo>
                    <a:pt x="47" y="0"/>
                  </a:lnTo>
                  <a:lnTo>
                    <a:pt x="50" y="1"/>
                  </a:lnTo>
                  <a:lnTo>
                    <a:pt x="52" y="2"/>
                  </a:lnTo>
                  <a:lnTo>
                    <a:pt x="48" y="42"/>
                  </a:lnTo>
                  <a:close/>
                </a:path>
              </a:pathLst>
            </a:custGeom>
            <a:solidFill>
              <a:srgbClr val="7FAA6B"/>
            </a:solidFill>
            <a:ln w="9525">
              <a:noFill/>
              <a:round/>
              <a:headEnd/>
              <a:tailEnd/>
            </a:ln>
          </p:spPr>
          <p:txBody>
            <a:bodyPr/>
            <a:lstStyle/>
            <a:p>
              <a:endParaRPr lang="en-US"/>
            </a:p>
          </p:txBody>
        </p:sp>
        <p:sp>
          <p:nvSpPr>
            <p:cNvPr id="18897" name="Freeform 340"/>
            <p:cNvSpPr>
              <a:spLocks/>
            </p:cNvSpPr>
            <p:nvPr/>
          </p:nvSpPr>
          <p:spPr bwMode="auto">
            <a:xfrm>
              <a:off x="2557" y="844"/>
              <a:ext cx="41" cy="22"/>
            </a:xfrm>
            <a:custGeom>
              <a:avLst/>
              <a:gdLst>
                <a:gd name="T0" fmla="*/ 12 w 83"/>
                <a:gd name="T1" fmla="*/ 10 h 44"/>
                <a:gd name="T2" fmla="*/ 13 w 83"/>
                <a:gd name="T3" fmla="*/ 9 h 44"/>
                <a:gd name="T4" fmla="*/ 15 w 83"/>
                <a:gd name="T5" fmla="*/ 6 h 44"/>
                <a:gd name="T6" fmla="*/ 18 w 83"/>
                <a:gd name="T7" fmla="*/ 3 h 44"/>
                <a:gd name="T8" fmla="*/ 20 w 83"/>
                <a:gd name="T9" fmla="*/ 1 h 44"/>
                <a:gd name="T10" fmla="*/ 20 w 83"/>
                <a:gd name="T11" fmla="*/ 1 h 44"/>
                <a:gd name="T12" fmla="*/ 19 w 83"/>
                <a:gd name="T13" fmla="*/ 1 h 44"/>
                <a:gd name="T14" fmla="*/ 17 w 83"/>
                <a:gd name="T15" fmla="*/ 1 h 44"/>
                <a:gd name="T16" fmla="*/ 14 w 83"/>
                <a:gd name="T17" fmla="*/ 1 h 44"/>
                <a:gd name="T18" fmla="*/ 11 w 83"/>
                <a:gd name="T19" fmla="*/ 1 h 44"/>
                <a:gd name="T20" fmla="*/ 9 w 83"/>
                <a:gd name="T21" fmla="*/ 1 h 44"/>
                <a:gd name="T22" fmla="*/ 7 w 83"/>
                <a:gd name="T23" fmla="*/ 0 h 44"/>
                <a:gd name="T24" fmla="*/ 6 w 83"/>
                <a:gd name="T25" fmla="*/ 0 h 44"/>
                <a:gd name="T26" fmla="*/ 5 w 83"/>
                <a:gd name="T27" fmla="*/ 1 h 44"/>
                <a:gd name="T28" fmla="*/ 3 w 83"/>
                <a:gd name="T29" fmla="*/ 3 h 44"/>
                <a:gd name="T30" fmla="*/ 1 w 83"/>
                <a:gd name="T31" fmla="*/ 5 h 44"/>
                <a:gd name="T32" fmla="*/ 0 w 83"/>
                <a:gd name="T33" fmla="*/ 6 h 44"/>
                <a:gd name="T34" fmla="*/ 0 w 83"/>
                <a:gd name="T35" fmla="*/ 7 h 44"/>
                <a:gd name="T36" fmla="*/ 0 w 83"/>
                <a:gd name="T37" fmla="*/ 10 h 44"/>
                <a:gd name="T38" fmla="*/ 0 w 83"/>
                <a:gd name="T39" fmla="*/ 11 h 44"/>
                <a:gd name="T40" fmla="*/ 0 w 83"/>
                <a:gd name="T41" fmla="*/ 11 h 44"/>
                <a:gd name="T42" fmla="*/ 12 w 83"/>
                <a:gd name="T43" fmla="*/ 10 h 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44"/>
                <a:gd name="T68" fmla="*/ 83 w 83"/>
                <a:gd name="T69" fmla="*/ 44 h 4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44">
                  <a:moveTo>
                    <a:pt x="49" y="40"/>
                  </a:moveTo>
                  <a:lnTo>
                    <a:pt x="52" y="35"/>
                  </a:lnTo>
                  <a:lnTo>
                    <a:pt x="60" y="25"/>
                  </a:lnTo>
                  <a:lnTo>
                    <a:pt x="72" y="14"/>
                  </a:lnTo>
                  <a:lnTo>
                    <a:pt x="82" y="7"/>
                  </a:lnTo>
                  <a:lnTo>
                    <a:pt x="83" y="6"/>
                  </a:lnTo>
                  <a:lnTo>
                    <a:pt x="78" y="5"/>
                  </a:lnTo>
                  <a:lnTo>
                    <a:pt x="69" y="4"/>
                  </a:lnTo>
                  <a:lnTo>
                    <a:pt x="59" y="3"/>
                  </a:lnTo>
                  <a:lnTo>
                    <a:pt x="46" y="2"/>
                  </a:lnTo>
                  <a:lnTo>
                    <a:pt x="36" y="2"/>
                  </a:lnTo>
                  <a:lnTo>
                    <a:pt x="29" y="0"/>
                  </a:lnTo>
                  <a:lnTo>
                    <a:pt x="25" y="0"/>
                  </a:lnTo>
                  <a:lnTo>
                    <a:pt x="22" y="4"/>
                  </a:lnTo>
                  <a:lnTo>
                    <a:pt x="14" y="12"/>
                  </a:lnTo>
                  <a:lnTo>
                    <a:pt x="6" y="20"/>
                  </a:lnTo>
                  <a:lnTo>
                    <a:pt x="1" y="27"/>
                  </a:lnTo>
                  <a:lnTo>
                    <a:pt x="0" y="31"/>
                  </a:lnTo>
                  <a:lnTo>
                    <a:pt x="0" y="37"/>
                  </a:lnTo>
                  <a:lnTo>
                    <a:pt x="1" y="42"/>
                  </a:lnTo>
                  <a:lnTo>
                    <a:pt x="1" y="44"/>
                  </a:lnTo>
                  <a:lnTo>
                    <a:pt x="49" y="40"/>
                  </a:lnTo>
                  <a:close/>
                </a:path>
              </a:pathLst>
            </a:custGeom>
            <a:solidFill>
              <a:srgbClr val="7FAA6B"/>
            </a:solidFill>
            <a:ln w="9525">
              <a:noFill/>
              <a:round/>
              <a:headEnd/>
              <a:tailEnd/>
            </a:ln>
          </p:spPr>
          <p:txBody>
            <a:bodyPr/>
            <a:lstStyle/>
            <a:p>
              <a:endParaRPr lang="en-US"/>
            </a:p>
          </p:txBody>
        </p:sp>
        <p:sp>
          <p:nvSpPr>
            <p:cNvPr id="18898" name="Freeform 341"/>
            <p:cNvSpPr>
              <a:spLocks/>
            </p:cNvSpPr>
            <p:nvPr/>
          </p:nvSpPr>
          <p:spPr bwMode="auto">
            <a:xfrm>
              <a:off x="2554" y="755"/>
              <a:ext cx="80" cy="30"/>
            </a:xfrm>
            <a:custGeom>
              <a:avLst/>
              <a:gdLst>
                <a:gd name="T0" fmla="*/ 38 w 162"/>
                <a:gd name="T1" fmla="*/ 8 h 60"/>
                <a:gd name="T2" fmla="*/ 40 w 162"/>
                <a:gd name="T3" fmla="*/ 5 h 60"/>
                <a:gd name="T4" fmla="*/ 36 w 162"/>
                <a:gd name="T5" fmla="*/ 2 h 60"/>
                <a:gd name="T6" fmla="*/ 27 w 162"/>
                <a:gd name="T7" fmla="*/ 1 h 60"/>
                <a:gd name="T8" fmla="*/ 18 w 162"/>
                <a:gd name="T9" fmla="*/ 0 h 60"/>
                <a:gd name="T10" fmla="*/ 15 w 162"/>
                <a:gd name="T11" fmla="*/ 3 h 60"/>
                <a:gd name="T12" fmla="*/ 7 w 162"/>
                <a:gd name="T13" fmla="*/ 4 h 60"/>
                <a:gd name="T14" fmla="*/ 0 w 162"/>
                <a:gd name="T15" fmla="*/ 10 h 60"/>
                <a:gd name="T16" fmla="*/ 0 w 162"/>
                <a:gd name="T17" fmla="*/ 10 h 60"/>
                <a:gd name="T18" fmla="*/ 1 w 162"/>
                <a:gd name="T19" fmla="*/ 12 h 60"/>
                <a:gd name="T20" fmla="*/ 3 w 162"/>
                <a:gd name="T21" fmla="*/ 14 h 60"/>
                <a:gd name="T22" fmla="*/ 5 w 162"/>
                <a:gd name="T23" fmla="*/ 14 h 60"/>
                <a:gd name="T24" fmla="*/ 6 w 162"/>
                <a:gd name="T25" fmla="*/ 14 h 60"/>
                <a:gd name="T26" fmla="*/ 8 w 162"/>
                <a:gd name="T27" fmla="*/ 15 h 60"/>
                <a:gd name="T28" fmla="*/ 10 w 162"/>
                <a:gd name="T29" fmla="*/ 15 h 60"/>
                <a:gd name="T30" fmla="*/ 10 w 162"/>
                <a:gd name="T31" fmla="*/ 15 h 60"/>
                <a:gd name="T32" fmla="*/ 20 w 162"/>
                <a:gd name="T33" fmla="*/ 8 h 60"/>
                <a:gd name="T34" fmla="*/ 29 w 162"/>
                <a:gd name="T35" fmla="*/ 7 h 60"/>
                <a:gd name="T36" fmla="*/ 38 w 162"/>
                <a:gd name="T37" fmla="*/ 8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2"/>
                <a:gd name="T58" fmla="*/ 0 h 60"/>
                <a:gd name="T59" fmla="*/ 162 w 162"/>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2" h="60">
                  <a:moveTo>
                    <a:pt x="155" y="29"/>
                  </a:moveTo>
                  <a:lnTo>
                    <a:pt x="162" y="17"/>
                  </a:lnTo>
                  <a:lnTo>
                    <a:pt x="147" y="7"/>
                  </a:lnTo>
                  <a:lnTo>
                    <a:pt x="109" y="3"/>
                  </a:lnTo>
                  <a:lnTo>
                    <a:pt x="74" y="0"/>
                  </a:lnTo>
                  <a:lnTo>
                    <a:pt x="60" y="10"/>
                  </a:lnTo>
                  <a:lnTo>
                    <a:pt x="30" y="16"/>
                  </a:lnTo>
                  <a:lnTo>
                    <a:pt x="0" y="37"/>
                  </a:lnTo>
                  <a:lnTo>
                    <a:pt x="3" y="40"/>
                  </a:lnTo>
                  <a:lnTo>
                    <a:pt x="7" y="46"/>
                  </a:lnTo>
                  <a:lnTo>
                    <a:pt x="13" y="53"/>
                  </a:lnTo>
                  <a:lnTo>
                    <a:pt x="20" y="56"/>
                  </a:lnTo>
                  <a:lnTo>
                    <a:pt x="27" y="56"/>
                  </a:lnTo>
                  <a:lnTo>
                    <a:pt x="34" y="58"/>
                  </a:lnTo>
                  <a:lnTo>
                    <a:pt x="40" y="60"/>
                  </a:lnTo>
                  <a:lnTo>
                    <a:pt x="42" y="60"/>
                  </a:lnTo>
                  <a:lnTo>
                    <a:pt x="82" y="32"/>
                  </a:lnTo>
                  <a:lnTo>
                    <a:pt x="120" y="25"/>
                  </a:lnTo>
                  <a:lnTo>
                    <a:pt x="155" y="29"/>
                  </a:lnTo>
                  <a:close/>
                </a:path>
              </a:pathLst>
            </a:custGeom>
            <a:solidFill>
              <a:srgbClr val="7FAA6B"/>
            </a:solidFill>
            <a:ln w="9525">
              <a:noFill/>
              <a:round/>
              <a:headEnd/>
              <a:tailEnd/>
            </a:ln>
          </p:spPr>
          <p:txBody>
            <a:bodyPr/>
            <a:lstStyle/>
            <a:p>
              <a:endParaRPr lang="en-US"/>
            </a:p>
          </p:txBody>
        </p:sp>
        <p:sp>
          <p:nvSpPr>
            <p:cNvPr id="18899" name="Freeform 342"/>
            <p:cNvSpPr>
              <a:spLocks/>
            </p:cNvSpPr>
            <p:nvPr/>
          </p:nvSpPr>
          <p:spPr bwMode="auto">
            <a:xfrm>
              <a:off x="2549" y="819"/>
              <a:ext cx="12" cy="19"/>
            </a:xfrm>
            <a:custGeom>
              <a:avLst/>
              <a:gdLst>
                <a:gd name="T0" fmla="*/ 6 w 25"/>
                <a:gd name="T1" fmla="*/ 1 h 37"/>
                <a:gd name="T2" fmla="*/ 0 w 25"/>
                <a:gd name="T3" fmla="*/ 0 h 37"/>
                <a:gd name="T4" fmla="*/ 0 w 25"/>
                <a:gd name="T5" fmla="*/ 3 h 37"/>
                <a:gd name="T6" fmla="*/ 6 w 25"/>
                <a:gd name="T7" fmla="*/ 10 h 37"/>
                <a:gd name="T8" fmla="*/ 6 w 25"/>
                <a:gd name="T9" fmla="*/ 1 h 37"/>
                <a:gd name="T10" fmla="*/ 0 60000 65536"/>
                <a:gd name="T11" fmla="*/ 0 60000 65536"/>
                <a:gd name="T12" fmla="*/ 0 60000 65536"/>
                <a:gd name="T13" fmla="*/ 0 60000 65536"/>
                <a:gd name="T14" fmla="*/ 0 60000 65536"/>
                <a:gd name="T15" fmla="*/ 0 w 25"/>
                <a:gd name="T16" fmla="*/ 0 h 37"/>
                <a:gd name="T17" fmla="*/ 25 w 25"/>
                <a:gd name="T18" fmla="*/ 37 h 37"/>
              </a:gdLst>
              <a:ahLst/>
              <a:cxnLst>
                <a:cxn ang="T10">
                  <a:pos x="T0" y="T1"/>
                </a:cxn>
                <a:cxn ang="T11">
                  <a:pos x="T2" y="T3"/>
                </a:cxn>
                <a:cxn ang="T12">
                  <a:pos x="T4" y="T5"/>
                </a:cxn>
                <a:cxn ang="T13">
                  <a:pos x="T6" y="T7"/>
                </a:cxn>
                <a:cxn ang="T14">
                  <a:pos x="T8" y="T9"/>
                </a:cxn>
              </a:cxnLst>
              <a:rect l="T15" t="T16" r="T17" b="T18"/>
              <a:pathLst>
                <a:path w="25" h="37">
                  <a:moveTo>
                    <a:pt x="24" y="3"/>
                  </a:moveTo>
                  <a:lnTo>
                    <a:pt x="0" y="0"/>
                  </a:lnTo>
                  <a:lnTo>
                    <a:pt x="0" y="9"/>
                  </a:lnTo>
                  <a:lnTo>
                    <a:pt x="25" y="37"/>
                  </a:lnTo>
                  <a:lnTo>
                    <a:pt x="24" y="3"/>
                  </a:lnTo>
                  <a:close/>
                </a:path>
              </a:pathLst>
            </a:custGeom>
            <a:solidFill>
              <a:srgbClr val="7FAA6B"/>
            </a:solidFill>
            <a:ln w="9525">
              <a:noFill/>
              <a:round/>
              <a:headEnd/>
              <a:tailEnd/>
            </a:ln>
          </p:spPr>
          <p:txBody>
            <a:bodyPr/>
            <a:lstStyle/>
            <a:p>
              <a:endParaRPr lang="en-US"/>
            </a:p>
          </p:txBody>
        </p:sp>
        <p:sp>
          <p:nvSpPr>
            <p:cNvPr id="18900" name="Freeform 343"/>
            <p:cNvSpPr>
              <a:spLocks/>
            </p:cNvSpPr>
            <p:nvPr/>
          </p:nvSpPr>
          <p:spPr bwMode="auto">
            <a:xfrm>
              <a:off x="2538" y="834"/>
              <a:ext cx="23" cy="39"/>
            </a:xfrm>
            <a:custGeom>
              <a:avLst/>
              <a:gdLst>
                <a:gd name="T0" fmla="*/ 3 w 47"/>
                <a:gd name="T1" fmla="*/ 0 h 78"/>
                <a:gd name="T2" fmla="*/ 2 w 47"/>
                <a:gd name="T3" fmla="*/ 8 h 78"/>
                <a:gd name="T4" fmla="*/ 0 w 47"/>
                <a:gd name="T5" fmla="*/ 15 h 78"/>
                <a:gd name="T6" fmla="*/ 3 w 47"/>
                <a:gd name="T7" fmla="*/ 20 h 78"/>
                <a:gd name="T8" fmla="*/ 7 w 47"/>
                <a:gd name="T9" fmla="*/ 18 h 78"/>
                <a:gd name="T10" fmla="*/ 7 w 47"/>
                <a:gd name="T11" fmla="*/ 10 h 78"/>
                <a:gd name="T12" fmla="*/ 11 w 47"/>
                <a:gd name="T13" fmla="*/ 5 h 78"/>
                <a:gd name="T14" fmla="*/ 3 w 47"/>
                <a:gd name="T15" fmla="*/ 0 h 78"/>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78"/>
                <a:gd name="T26" fmla="*/ 47 w 47"/>
                <a:gd name="T27" fmla="*/ 78 h 7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78">
                  <a:moveTo>
                    <a:pt x="13" y="0"/>
                  </a:moveTo>
                  <a:lnTo>
                    <a:pt x="11" y="32"/>
                  </a:lnTo>
                  <a:lnTo>
                    <a:pt x="0" y="63"/>
                  </a:lnTo>
                  <a:lnTo>
                    <a:pt x="13" y="78"/>
                  </a:lnTo>
                  <a:lnTo>
                    <a:pt x="30" y="70"/>
                  </a:lnTo>
                  <a:lnTo>
                    <a:pt x="30" y="43"/>
                  </a:lnTo>
                  <a:lnTo>
                    <a:pt x="47" y="17"/>
                  </a:lnTo>
                  <a:lnTo>
                    <a:pt x="13" y="0"/>
                  </a:lnTo>
                  <a:close/>
                </a:path>
              </a:pathLst>
            </a:custGeom>
            <a:solidFill>
              <a:srgbClr val="7FAA6B"/>
            </a:solidFill>
            <a:ln w="9525">
              <a:noFill/>
              <a:round/>
              <a:headEnd/>
              <a:tailEnd/>
            </a:ln>
          </p:spPr>
          <p:txBody>
            <a:bodyPr/>
            <a:lstStyle/>
            <a:p>
              <a:endParaRPr lang="en-US"/>
            </a:p>
          </p:txBody>
        </p:sp>
        <p:sp>
          <p:nvSpPr>
            <p:cNvPr id="18901" name="Freeform 344"/>
            <p:cNvSpPr>
              <a:spLocks/>
            </p:cNvSpPr>
            <p:nvPr/>
          </p:nvSpPr>
          <p:spPr bwMode="auto">
            <a:xfrm>
              <a:off x="2529" y="870"/>
              <a:ext cx="24" cy="28"/>
            </a:xfrm>
            <a:custGeom>
              <a:avLst/>
              <a:gdLst>
                <a:gd name="T0" fmla="*/ 9 w 47"/>
                <a:gd name="T1" fmla="*/ 5 h 56"/>
                <a:gd name="T2" fmla="*/ 3 w 47"/>
                <a:gd name="T3" fmla="*/ 0 h 56"/>
                <a:gd name="T4" fmla="*/ 0 w 47"/>
                <a:gd name="T5" fmla="*/ 3 h 56"/>
                <a:gd name="T6" fmla="*/ 6 w 47"/>
                <a:gd name="T7" fmla="*/ 13 h 56"/>
                <a:gd name="T8" fmla="*/ 11 w 47"/>
                <a:gd name="T9" fmla="*/ 14 h 56"/>
                <a:gd name="T10" fmla="*/ 12 w 47"/>
                <a:gd name="T11" fmla="*/ 13 h 56"/>
                <a:gd name="T12" fmla="*/ 9 w 47"/>
                <a:gd name="T13" fmla="*/ 5 h 56"/>
                <a:gd name="T14" fmla="*/ 0 60000 65536"/>
                <a:gd name="T15" fmla="*/ 0 60000 65536"/>
                <a:gd name="T16" fmla="*/ 0 60000 65536"/>
                <a:gd name="T17" fmla="*/ 0 60000 65536"/>
                <a:gd name="T18" fmla="*/ 0 60000 65536"/>
                <a:gd name="T19" fmla="*/ 0 60000 65536"/>
                <a:gd name="T20" fmla="*/ 0 60000 65536"/>
                <a:gd name="T21" fmla="*/ 0 w 47"/>
                <a:gd name="T22" fmla="*/ 0 h 56"/>
                <a:gd name="T23" fmla="*/ 47 w 47"/>
                <a:gd name="T24" fmla="*/ 56 h 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 h="56">
                  <a:moveTo>
                    <a:pt x="33" y="18"/>
                  </a:moveTo>
                  <a:lnTo>
                    <a:pt x="10" y="0"/>
                  </a:lnTo>
                  <a:lnTo>
                    <a:pt x="0" y="12"/>
                  </a:lnTo>
                  <a:lnTo>
                    <a:pt x="24" y="52"/>
                  </a:lnTo>
                  <a:lnTo>
                    <a:pt x="42" y="56"/>
                  </a:lnTo>
                  <a:lnTo>
                    <a:pt x="47" y="52"/>
                  </a:lnTo>
                  <a:lnTo>
                    <a:pt x="33" y="18"/>
                  </a:lnTo>
                  <a:close/>
                </a:path>
              </a:pathLst>
            </a:custGeom>
            <a:solidFill>
              <a:srgbClr val="7FAA6B"/>
            </a:solidFill>
            <a:ln w="9525">
              <a:noFill/>
              <a:round/>
              <a:headEnd/>
              <a:tailEnd/>
            </a:ln>
          </p:spPr>
          <p:txBody>
            <a:bodyPr/>
            <a:lstStyle/>
            <a:p>
              <a:endParaRPr lang="en-US"/>
            </a:p>
          </p:txBody>
        </p:sp>
        <p:sp>
          <p:nvSpPr>
            <p:cNvPr id="18902" name="Freeform 345"/>
            <p:cNvSpPr>
              <a:spLocks/>
            </p:cNvSpPr>
            <p:nvPr/>
          </p:nvSpPr>
          <p:spPr bwMode="auto">
            <a:xfrm>
              <a:off x="2522" y="844"/>
              <a:ext cx="17" cy="27"/>
            </a:xfrm>
            <a:custGeom>
              <a:avLst/>
              <a:gdLst>
                <a:gd name="T0" fmla="*/ 1 w 35"/>
                <a:gd name="T1" fmla="*/ 0 h 53"/>
                <a:gd name="T2" fmla="*/ 0 w 35"/>
                <a:gd name="T3" fmla="*/ 4 h 53"/>
                <a:gd name="T4" fmla="*/ 2 w 35"/>
                <a:gd name="T5" fmla="*/ 14 h 53"/>
                <a:gd name="T6" fmla="*/ 5 w 35"/>
                <a:gd name="T7" fmla="*/ 11 h 53"/>
                <a:gd name="T8" fmla="*/ 7 w 35"/>
                <a:gd name="T9" fmla="*/ 5 h 53"/>
                <a:gd name="T10" fmla="*/ 8 w 35"/>
                <a:gd name="T11" fmla="*/ 1 h 53"/>
                <a:gd name="T12" fmla="*/ 1 w 35"/>
                <a:gd name="T13" fmla="*/ 0 h 53"/>
                <a:gd name="T14" fmla="*/ 0 60000 65536"/>
                <a:gd name="T15" fmla="*/ 0 60000 65536"/>
                <a:gd name="T16" fmla="*/ 0 60000 65536"/>
                <a:gd name="T17" fmla="*/ 0 60000 65536"/>
                <a:gd name="T18" fmla="*/ 0 60000 65536"/>
                <a:gd name="T19" fmla="*/ 0 60000 65536"/>
                <a:gd name="T20" fmla="*/ 0 60000 65536"/>
                <a:gd name="T21" fmla="*/ 0 w 35"/>
                <a:gd name="T22" fmla="*/ 0 h 53"/>
                <a:gd name="T23" fmla="*/ 35 w 35"/>
                <a:gd name="T24" fmla="*/ 53 h 5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 h="53">
                  <a:moveTo>
                    <a:pt x="5" y="0"/>
                  </a:moveTo>
                  <a:lnTo>
                    <a:pt x="0" y="14"/>
                  </a:lnTo>
                  <a:lnTo>
                    <a:pt x="8" y="53"/>
                  </a:lnTo>
                  <a:lnTo>
                    <a:pt x="23" y="44"/>
                  </a:lnTo>
                  <a:lnTo>
                    <a:pt x="31" y="20"/>
                  </a:lnTo>
                  <a:lnTo>
                    <a:pt x="35" y="4"/>
                  </a:lnTo>
                  <a:lnTo>
                    <a:pt x="5" y="0"/>
                  </a:lnTo>
                  <a:close/>
                </a:path>
              </a:pathLst>
            </a:custGeom>
            <a:solidFill>
              <a:srgbClr val="7FAA6B"/>
            </a:solidFill>
            <a:ln w="9525">
              <a:noFill/>
              <a:round/>
              <a:headEnd/>
              <a:tailEnd/>
            </a:ln>
          </p:spPr>
          <p:txBody>
            <a:bodyPr/>
            <a:lstStyle/>
            <a:p>
              <a:endParaRPr lang="en-US"/>
            </a:p>
          </p:txBody>
        </p:sp>
        <p:sp>
          <p:nvSpPr>
            <p:cNvPr id="18903" name="Freeform 346"/>
            <p:cNvSpPr>
              <a:spLocks/>
            </p:cNvSpPr>
            <p:nvPr/>
          </p:nvSpPr>
          <p:spPr bwMode="auto">
            <a:xfrm>
              <a:off x="2516" y="822"/>
              <a:ext cx="24" cy="19"/>
            </a:xfrm>
            <a:custGeom>
              <a:avLst/>
              <a:gdLst>
                <a:gd name="T0" fmla="*/ 12 w 48"/>
                <a:gd name="T1" fmla="*/ 10 h 38"/>
                <a:gd name="T2" fmla="*/ 11 w 48"/>
                <a:gd name="T3" fmla="*/ 5 h 38"/>
                <a:gd name="T4" fmla="*/ 5 w 48"/>
                <a:gd name="T5" fmla="*/ 1 h 38"/>
                <a:gd name="T6" fmla="*/ 5 w 48"/>
                <a:gd name="T7" fmla="*/ 1 h 38"/>
                <a:gd name="T8" fmla="*/ 3 w 48"/>
                <a:gd name="T9" fmla="*/ 1 h 38"/>
                <a:gd name="T10" fmla="*/ 2 w 48"/>
                <a:gd name="T11" fmla="*/ 0 h 38"/>
                <a:gd name="T12" fmla="*/ 1 w 48"/>
                <a:gd name="T13" fmla="*/ 1 h 38"/>
                <a:gd name="T14" fmla="*/ 0 w 48"/>
                <a:gd name="T15" fmla="*/ 2 h 38"/>
                <a:gd name="T16" fmla="*/ 1 w 48"/>
                <a:gd name="T17" fmla="*/ 5 h 38"/>
                <a:gd name="T18" fmla="*/ 1 w 48"/>
                <a:gd name="T19" fmla="*/ 9 h 38"/>
                <a:gd name="T20" fmla="*/ 2 w 48"/>
                <a:gd name="T21" fmla="*/ 10 h 38"/>
                <a:gd name="T22" fmla="*/ 5 w 48"/>
                <a:gd name="T23" fmla="*/ 7 h 38"/>
                <a:gd name="T24" fmla="*/ 5 w 48"/>
                <a:gd name="T25" fmla="*/ 7 h 38"/>
                <a:gd name="T26" fmla="*/ 12 w 48"/>
                <a:gd name="T27" fmla="*/ 10 h 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
                <a:gd name="T43" fmla="*/ 0 h 38"/>
                <a:gd name="T44" fmla="*/ 48 w 48"/>
                <a:gd name="T45" fmla="*/ 38 h 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 h="38">
                  <a:moveTo>
                    <a:pt x="48" y="38"/>
                  </a:moveTo>
                  <a:lnTo>
                    <a:pt x="44" y="20"/>
                  </a:lnTo>
                  <a:lnTo>
                    <a:pt x="18" y="7"/>
                  </a:lnTo>
                  <a:lnTo>
                    <a:pt x="17" y="5"/>
                  </a:lnTo>
                  <a:lnTo>
                    <a:pt x="12" y="2"/>
                  </a:lnTo>
                  <a:lnTo>
                    <a:pt x="6" y="0"/>
                  </a:lnTo>
                  <a:lnTo>
                    <a:pt x="2" y="1"/>
                  </a:lnTo>
                  <a:lnTo>
                    <a:pt x="0" y="9"/>
                  </a:lnTo>
                  <a:lnTo>
                    <a:pt x="2" y="22"/>
                  </a:lnTo>
                  <a:lnTo>
                    <a:pt x="4" y="33"/>
                  </a:lnTo>
                  <a:lnTo>
                    <a:pt x="5" y="38"/>
                  </a:lnTo>
                  <a:lnTo>
                    <a:pt x="18" y="31"/>
                  </a:lnTo>
                  <a:lnTo>
                    <a:pt x="48" y="38"/>
                  </a:lnTo>
                  <a:close/>
                </a:path>
              </a:pathLst>
            </a:custGeom>
            <a:solidFill>
              <a:srgbClr val="7FAA6B"/>
            </a:solidFill>
            <a:ln w="9525">
              <a:noFill/>
              <a:round/>
              <a:headEnd/>
              <a:tailEnd/>
            </a:ln>
          </p:spPr>
          <p:txBody>
            <a:bodyPr/>
            <a:lstStyle/>
            <a:p>
              <a:endParaRPr lang="en-US"/>
            </a:p>
          </p:txBody>
        </p:sp>
        <p:sp>
          <p:nvSpPr>
            <p:cNvPr id="18904" name="Freeform 347"/>
            <p:cNvSpPr>
              <a:spLocks/>
            </p:cNvSpPr>
            <p:nvPr/>
          </p:nvSpPr>
          <p:spPr bwMode="auto">
            <a:xfrm>
              <a:off x="2518" y="795"/>
              <a:ext cx="26" cy="34"/>
            </a:xfrm>
            <a:custGeom>
              <a:avLst/>
              <a:gdLst>
                <a:gd name="T0" fmla="*/ 10 w 52"/>
                <a:gd name="T1" fmla="*/ 4 h 68"/>
                <a:gd name="T2" fmla="*/ 6 w 52"/>
                <a:gd name="T3" fmla="*/ 4 h 68"/>
                <a:gd name="T4" fmla="*/ 6 w 52"/>
                <a:gd name="T5" fmla="*/ 3 h 68"/>
                <a:gd name="T6" fmla="*/ 5 w 52"/>
                <a:gd name="T7" fmla="*/ 1 h 68"/>
                <a:gd name="T8" fmla="*/ 3 w 52"/>
                <a:gd name="T9" fmla="*/ 1 h 68"/>
                <a:gd name="T10" fmla="*/ 3 w 52"/>
                <a:gd name="T11" fmla="*/ 0 h 68"/>
                <a:gd name="T12" fmla="*/ 2 w 52"/>
                <a:gd name="T13" fmla="*/ 2 h 68"/>
                <a:gd name="T14" fmla="*/ 1 w 52"/>
                <a:gd name="T15" fmla="*/ 6 h 68"/>
                <a:gd name="T16" fmla="*/ 0 w 52"/>
                <a:gd name="T17" fmla="*/ 10 h 68"/>
                <a:gd name="T18" fmla="*/ 1 w 52"/>
                <a:gd name="T19" fmla="*/ 11 h 68"/>
                <a:gd name="T20" fmla="*/ 2 w 52"/>
                <a:gd name="T21" fmla="*/ 11 h 68"/>
                <a:gd name="T22" fmla="*/ 3 w 52"/>
                <a:gd name="T23" fmla="*/ 11 h 68"/>
                <a:gd name="T24" fmla="*/ 5 w 52"/>
                <a:gd name="T25" fmla="*/ 12 h 68"/>
                <a:gd name="T26" fmla="*/ 6 w 52"/>
                <a:gd name="T27" fmla="*/ 13 h 68"/>
                <a:gd name="T28" fmla="*/ 6 w 52"/>
                <a:gd name="T29" fmla="*/ 14 h 68"/>
                <a:gd name="T30" fmla="*/ 12 w 52"/>
                <a:gd name="T31" fmla="*/ 17 h 68"/>
                <a:gd name="T32" fmla="*/ 13 w 52"/>
                <a:gd name="T33" fmla="*/ 12 h 68"/>
                <a:gd name="T34" fmla="*/ 10 w 52"/>
                <a:gd name="T35" fmla="*/ 4 h 6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2"/>
                <a:gd name="T55" fmla="*/ 0 h 68"/>
                <a:gd name="T56" fmla="*/ 52 w 52"/>
                <a:gd name="T57" fmla="*/ 68 h 6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2" h="68">
                  <a:moveTo>
                    <a:pt x="38" y="19"/>
                  </a:moveTo>
                  <a:lnTo>
                    <a:pt x="23" y="16"/>
                  </a:lnTo>
                  <a:lnTo>
                    <a:pt x="22" y="14"/>
                  </a:lnTo>
                  <a:lnTo>
                    <a:pt x="20" y="7"/>
                  </a:lnTo>
                  <a:lnTo>
                    <a:pt x="15" y="2"/>
                  </a:lnTo>
                  <a:lnTo>
                    <a:pt x="11" y="0"/>
                  </a:lnTo>
                  <a:lnTo>
                    <a:pt x="7" y="8"/>
                  </a:lnTo>
                  <a:lnTo>
                    <a:pt x="3" y="25"/>
                  </a:lnTo>
                  <a:lnTo>
                    <a:pt x="0" y="40"/>
                  </a:lnTo>
                  <a:lnTo>
                    <a:pt x="1" y="45"/>
                  </a:lnTo>
                  <a:lnTo>
                    <a:pt x="5" y="44"/>
                  </a:lnTo>
                  <a:lnTo>
                    <a:pt x="10" y="46"/>
                  </a:lnTo>
                  <a:lnTo>
                    <a:pt x="17" y="50"/>
                  </a:lnTo>
                  <a:lnTo>
                    <a:pt x="23" y="53"/>
                  </a:lnTo>
                  <a:lnTo>
                    <a:pt x="22" y="56"/>
                  </a:lnTo>
                  <a:lnTo>
                    <a:pt x="45" y="68"/>
                  </a:lnTo>
                  <a:lnTo>
                    <a:pt x="52" y="49"/>
                  </a:lnTo>
                  <a:lnTo>
                    <a:pt x="38" y="19"/>
                  </a:lnTo>
                  <a:close/>
                </a:path>
              </a:pathLst>
            </a:custGeom>
            <a:solidFill>
              <a:srgbClr val="7FAA6B"/>
            </a:solidFill>
            <a:ln w="9525">
              <a:noFill/>
              <a:round/>
              <a:headEnd/>
              <a:tailEnd/>
            </a:ln>
          </p:spPr>
          <p:txBody>
            <a:bodyPr/>
            <a:lstStyle/>
            <a:p>
              <a:endParaRPr lang="en-US"/>
            </a:p>
          </p:txBody>
        </p:sp>
        <p:sp>
          <p:nvSpPr>
            <p:cNvPr id="18905" name="Freeform 348"/>
            <p:cNvSpPr>
              <a:spLocks/>
            </p:cNvSpPr>
            <p:nvPr/>
          </p:nvSpPr>
          <p:spPr bwMode="auto">
            <a:xfrm>
              <a:off x="2530" y="784"/>
              <a:ext cx="46" cy="33"/>
            </a:xfrm>
            <a:custGeom>
              <a:avLst/>
              <a:gdLst>
                <a:gd name="T0" fmla="*/ 22 w 92"/>
                <a:gd name="T1" fmla="*/ 2 h 65"/>
                <a:gd name="T2" fmla="*/ 13 w 92"/>
                <a:gd name="T3" fmla="*/ 0 h 65"/>
                <a:gd name="T4" fmla="*/ 9 w 92"/>
                <a:gd name="T5" fmla="*/ 1 h 65"/>
                <a:gd name="T6" fmla="*/ 3 w 92"/>
                <a:gd name="T7" fmla="*/ 0 h 65"/>
                <a:gd name="T8" fmla="*/ 0 w 92"/>
                <a:gd name="T9" fmla="*/ 2 h 65"/>
                <a:gd name="T10" fmla="*/ 1 w 92"/>
                <a:gd name="T11" fmla="*/ 5 h 65"/>
                <a:gd name="T12" fmla="*/ 1 w 92"/>
                <a:gd name="T13" fmla="*/ 6 h 65"/>
                <a:gd name="T14" fmla="*/ 3 w 92"/>
                <a:gd name="T15" fmla="*/ 8 h 65"/>
                <a:gd name="T16" fmla="*/ 3 w 92"/>
                <a:gd name="T17" fmla="*/ 8 h 65"/>
                <a:gd name="T18" fmla="*/ 6 w 92"/>
                <a:gd name="T19" fmla="*/ 5 h 65"/>
                <a:gd name="T20" fmla="*/ 5 w 92"/>
                <a:gd name="T21" fmla="*/ 8 h 65"/>
                <a:gd name="T22" fmla="*/ 9 w 92"/>
                <a:gd name="T23" fmla="*/ 14 h 65"/>
                <a:gd name="T24" fmla="*/ 10 w 92"/>
                <a:gd name="T25" fmla="*/ 15 h 65"/>
                <a:gd name="T26" fmla="*/ 12 w 92"/>
                <a:gd name="T27" fmla="*/ 16 h 65"/>
                <a:gd name="T28" fmla="*/ 15 w 92"/>
                <a:gd name="T29" fmla="*/ 17 h 65"/>
                <a:gd name="T30" fmla="*/ 17 w 92"/>
                <a:gd name="T31" fmla="*/ 17 h 65"/>
                <a:gd name="T32" fmla="*/ 18 w 92"/>
                <a:gd name="T33" fmla="*/ 15 h 65"/>
                <a:gd name="T34" fmla="*/ 20 w 92"/>
                <a:gd name="T35" fmla="*/ 12 h 65"/>
                <a:gd name="T36" fmla="*/ 23 w 92"/>
                <a:gd name="T37" fmla="*/ 9 h 65"/>
                <a:gd name="T38" fmla="*/ 23 w 92"/>
                <a:gd name="T39" fmla="*/ 7 h 65"/>
                <a:gd name="T40" fmla="*/ 22 w 92"/>
                <a:gd name="T41" fmla="*/ 2 h 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2"/>
                <a:gd name="T64" fmla="*/ 0 h 65"/>
                <a:gd name="T65" fmla="*/ 92 w 92"/>
                <a:gd name="T66" fmla="*/ 65 h 6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2" h="65">
                  <a:moveTo>
                    <a:pt x="86" y="7"/>
                  </a:moveTo>
                  <a:lnTo>
                    <a:pt x="53" y="0"/>
                  </a:lnTo>
                  <a:lnTo>
                    <a:pt x="33" y="1"/>
                  </a:lnTo>
                  <a:lnTo>
                    <a:pt x="9" y="0"/>
                  </a:lnTo>
                  <a:lnTo>
                    <a:pt x="0" y="8"/>
                  </a:lnTo>
                  <a:lnTo>
                    <a:pt x="1" y="17"/>
                  </a:lnTo>
                  <a:lnTo>
                    <a:pt x="6" y="24"/>
                  </a:lnTo>
                  <a:lnTo>
                    <a:pt x="9" y="30"/>
                  </a:lnTo>
                  <a:lnTo>
                    <a:pt x="12" y="31"/>
                  </a:lnTo>
                  <a:lnTo>
                    <a:pt x="23" y="18"/>
                  </a:lnTo>
                  <a:lnTo>
                    <a:pt x="20" y="30"/>
                  </a:lnTo>
                  <a:lnTo>
                    <a:pt x="33" y="56"/>
                  </a:lnTo>
                  <a:lnTo>
                    <a:pt x="38" y="58"/>
                  </a:lnTo>
                  <a:lnTo>
                    <a:pt x="48" y="62"/>
                  </a:lnTo>
                  <a:lnTo>
                    <a:pt x="60" y="65"/>
                  </a:lnTo>
                  <a:lnTo>
                    <a:pt x="66" y="65"/>
                  </a:lnTo>
                  <a:lnTo>
                    <a:pt x="70" y="58"/>
                  </a:lnTo>
                  <a:lnTo>
                    <a:pt x="79" y="45"/>
                  </a:lnTo>
                  <a:lnTo>
                    <a:pt x="89" y="33"/>
                  </a:lnTo>
                  <a:lnTo>
                    <a:pt x="92" y="27"/>
                  </a:lnTo>
                  <a:lnTo>
                    <a:pt x="86" y="7"/>
                  </a:lnTo>
                  <a:close/>
                </a:path>
              </a:pathLst>
            </a:custGeom>
            <a:solidFill>
              <a:srgbClr val="7FAA6B"/>
            </a:solidFill>
            <a:ln w="9525">
              <a:noFill/>
              <a:round/>
              <a:headEnd/>
              <a:tailEnd/>
            </a:ln>
          </p:spPr>
          <p:txBody>
            <a:bodyPr/>
            <a:lstStyle/>
            <a:p>
              <a:endParaRPr lang="en-US"/>
            </a:p>
          </p:txBody>
        </p:sp>
        <p:sp>
          <p:nvSpPr>
            <p:cNvPr id="18906" name="Freeform 349"/>
            <p:cNvSpPr>
              <a:spLocks/>
            </p:cNvSpPr>
            <p:nvPr/>
          </p:nvSpPr>
          <p:spPr bwMode="auto">
            <a:xfrm>
              <a:off x="2591" y="854"/>
              <a:ext cx="15" cy="10"/>
            </a:xfrm>
            <a:custGeom>
              <a:avLst/>
              <a:gdLst>
                <a:gd name="T0" fmla="*/ 0 w 30"/>
                <a:gd name="T1" fmla="*/ 4 h 21"/>
                <a:gd name="T2" fmla="*/ 4 w 30"/>
                <a:gd name="T3" fmla="*/ 0 h 21"/>
                <a:gd name="T4" fmla="*/ 8 w 30"/>
                <a:gd name="T5" fmla="*/ 1 h 21"/>
                <a:gd name="T6" fmla="*/ 6 w 30"/>
                <a:gd name="T7" fmla="*/ 5 h 21"/>
                <a:gd name="T8" fmla="*/ 0 w 30"/>
                <a:gd name="T9" fmla="*/ 4 h 21"/>
                <a:gd name="T10" fmla="*/ 0 60000 65536"/>
                <a:gd name="T11" fmla="*/ 0 60000 65536"/>
                <a:gd name="T12" fmla="*/ 0 60000 65536"/>
                <a:gd name="T13" fmla="*/ 0 60000 65536"/>
                <a:gd name="T14" fmla="*/ 0 60000 65536"/>
                <a:gd name="T15" fmla="*/ 0 w 30"/>
                <a:gd name="T16" fmla="*/ 0 h 21"/>
                <a:gd name="T17" fmla="*/ 30 w 30"/>
                <a:gd name="T18" fmla="*/ 21 h 21"/>
              </a:gdLst>
              <a:ahLst/>
              <a:cxnLst>
                <a:cxn ang="T10">
                  <a:pos x="T0" y="T1"/>
                </a:cxn>
                <a:cxn ang="T11">
                  <a:pos x="T2" y="T3"/>
                </a:cxn>
                <a:cxn ang="T12">
                  <a:pos x="T4" y="T5"/>
                </a:cxn>
                <a:cxn ang="T13">
                  <a:pos x="T6" y="T7"/>
                </a:cxn>
                <a:cxn ang="T14">
                  <a:pos x="T8" y="T9"/>
                </a:cxn>
              </a:cxnLst>
              <a:rect l="T15" t="T16" r="T17" b="T18"/>
              <a:pathLst>
                <a:path w="30" h="21">
                  <a:moveTo>
                    <a:pt x="0" y="16"/>
                  </a:moveTo>
                  <a:lnTo>
                    <a:pt x="15" y="0"/>
                  </a:lnTo>
                  <a:lnTo>
                    <a:pt x="30" y="7"/>
                  </a:lnTo>
                  <a:lnTo>
                    <a:pt x="22" y="21"/>
                  </a:lnTo>
                  <a:lnTo>
                    <a:pt x="0" y="16"/>
                  </a:lnTo>
                  <a:close/>
                </a:path>
              </a:pathLst>
            </a:custGeom>
            <a:solidFill>
              <a:srgbClr val="7FAA6B"/>
            </a:solidFill>
            <a:ln w="9525">
              <a:noFill/>
              <a:round/>
              <a:headEnd/>
              <a:tailEnd/>
            </a:ln>
          </p:spPr>
          <p:txBody>
            <a:bodyPr/>
            <a:lstStyle/>
            <a:p>
              <a:endParaRPr lang="en-US"/>
            </a:p>
          </p:txBody>
        </p:sp>
        <p:sp>
          <p:nvSpPr>
            <p:cNvPr id="18907" name="Freeform 350"/>
            <p:cNvSpPr>
              <a:spLocks/>
            </p:cNvSpPr>
            <p:nvPr/>
          </p:nvSpPr>
          <p:spPr bwMode="auto">
            <a:xfrm>
              <a:off x="2609" y="863"/>
              <a:ext cx="9" cy="9"/>
            </a:xfrm>
            <a:custGeom>
              <a:avLst/>
              <a:gdLst>
                <a:gd name="T0" fmla="*/ 0 w 18"/>
                <a:gd name="T1" fmla="*/ 2 h 19"/>
                <a:gd name="T2" fmla="*/ 2 w 18"/>
                <a:gd name="T3" fmla="*/ 0 h 19"/>
                <a:gd name="T4" fmla="*/ 5 w 18"/>
                <a:gd name="T5" fmla="*/ 2 h 19"/>
                <a:gd name="T6" fmla="*/ 1 w 18"/>
                <a:gd name="T7" fmla="*/ 4 h 19"/>
                <a:gd name="T8" fmla="*/ 0 w 18"/>
                <a:gd name="T9" fmla="*/ 2 h 19"/>
                <a:gd name="T10" fmla="*/ 0 60000 65536"/>
                <a:gd name="T11" fmla="*/ 0 60000 65536"/>
                <a:gd name="T12" fmla="*/ 0 60000 65536"/>
                <a:gd name="T13" fmla="*/ 0 60000 65536"/>
                <a:gd name="T14" fmla="*/ 0 60000 65536"/>
                <a:gd name="T15" fmla="*/ 0 w 18"/>
                <a:gd name="T16" fmla="*/ 0 h 19"/>
                <a:gd name="T17" fmla="*/ 18 w 18"/>
                <a:gd name="T18" fmla="*/ 19 h 19"/>
              </a:gdLst>
              <a:ahLst/>
              <a:cxnLst>
                <a:cxn ang="T10">
                  <a:pos x="T0" y="T1"/>
                </a:cxn>
                <a:cxn ang="T11">
                  <a:pos x="T2" y="T3"/>
                </a:cxn>
                <a:cxn ang="T12">
                  <a:pos x="T4" y="T5"/>
                </a:cxn>
                <a:cxn ang="T13">
                  <a:pos x="T6" y="T7"/>
                </a:cxn>
                <a:cxn ang="T14">
                  <a:pos x="T8" y="T9"/>
                </a:cxn>
              </a:cxnLst>
              <a:rect l="T15" t="T16" r="T17" b="T18"/>
              <a:pathLst>
                <a:path w="18" h="19">
                  <a:moveTo>
                    <a:pt x="0" y="11"/>
                  </a:moveTo>
                  <a:lnTo>
                    <a:pt x="10" y="0"/>
                  </a:lnTo>
                  <a:lnTo>
                    <a:pt x="18" y="11"/>
                  </a:lnTo>
                  <a:lnTo>
                    <a:pt x="7" y="19"/>
                  </a:lnTo>
                  <a:lnTo>
                    <a:pt x="0" y="11"/>
                  </a:lnTo>
                  <a:close/>
                </a:path>
              </a:pathLst>
            </a:custGeom>
            <a:solidFill>
              <a:srgbClr val="7FAA6B"/>
            </a:solidFill>
            <a:ln w="9525">
              <a:noFill/>
              <a:round/>
              <a:headEnd/>
              <a:tailEnd/>
            </a:ln>
          </p:spPr>
          <p:txBody>
            <a:bodyPr/>
            <a:lstStyle/>
            <a:p>
              <a:endParaRPr lang="en-US"/>
            </a:p>
          </p:txBody>
        </p:sp>
        <p:sp>
          <p:nvSpPr>
            <p:cNvPr id="18908" name="Freeform 351"/>
            <p:cNvSpPr>
              <a:spLocks/>
            </p:cNvSpPr>
            <p:nvPr/>
          </p:nvSpPr>
          <p:spPr bwMode="auto">
            <a:xfrm>
              <a:off x="2620" y="876"/>
              <a:ext cx="11" cy="8"/>
            </a:xfrm>
            <a:custGeom>
              <a:avLst/>
              <a:gdLst>
                <a:gd name="T0" fmla="*/ 0 w 22"/>
                <a:gd name="T1" fmla="*/ 0 h 17"/>
                <a:gd name="T2" fmla="*/ 3 w 22"/>
                <a:gd name="T3" fmla="*/ 0 h 17"/>
                <a:gd name="T4" fmla="*/ 6 w 22"/>
                <a:gd name="T5" fmla="*/ 2 h 17"/>
                <a:gd name="T6" fmla="*/ 2 w 22"/>
                <a:gd name="T7" fmla="*/ 4 h 17"/>
                <a:gd name="T8" fmla="*/ 0 w 22"/>
                <a:gd name="T9" fmla="*/ 0 h 17"/>
                <a:gd name="T10" fmla="*/ 0 60000 65536"/>
                <a:gd name="T11" fmla="*/ 0 60000 65536"/>
                <a:gd name="T12" fmla="*/ 0 60000 65536"/>
                <a:gd name="T13" fmla="*/ 0 60000 65536"/>
                <a:gd name="T14" fmla="*/ 0 60000 65536"/>
                <a:gd name="T15" fmla="*/ 0 w 22"/>
                <a:gd name="T16" fmla="*/ 0 h 17"/>
                <a:gd name="T17" fmla="*/ 22 w 22"/>
                <a:gd name="T18" fmla="*/ 17 h 17"/>
              </a:gdLst>
              <a:ahLst/>
              <a:cxnLst>
                <a:cxn ang="T10">
                  <a:pos x="T0" y="T1"/>
                </a:cxn>
                <a:cxn ang="T11">
                  <a:pos x="T2" y="T3"/>
                </a:cxn>
                <a:cxn ang="T12">
                  <a:pos x="T4" y="T5"/>
                </a:cxn>
                <a:cxn ang="T13">
                  <a:pos x="T6" y="T7"/>
                </a:cxn>
                <a:cxn ang="T14">
                  <a:pos x="T8" y="T9"/>
                </a:cxn>
              </a:cxnLst>
              <a:rect l="T15" t="T16" r="T17" b="T18"/>
              <a:pathLst>
                <a:path w="22" h="17">
                  <a:moveTo>
                    <a:pt x="0" y="3"/>
                  </a:moveTo>
                  <a:lnTo>
                    <a:pt x="13" y="0"/>
                  </a:lnTo>
                  <a:lnTo>
                    <a:pt x="22" y="11"/>
                  </a:lnTo>
                  <a:lnTo>
                    <a:pt x="8" y="17"/>
                  </a:lnTo>
                  <a:lnTo>
                    <a:pt x="0" y="3"/>
                  </a:lnTo>
                  <a:close/>
                </a:path>
              </a:pathLst>
            </a:custGeom>
            <a:solidFill>
              <a:srgbClr val="7FAA6B"/>
            </a:solidFill>
            <a:ln w="9525">
              <a:noFill/>
              <a:round/>
              <a:headEnd/>
              <a:tailEnd/>
            </a:ln>
          </p:spPr>
          <p:txBody>
            <a:bodyPr/>
            <a:lstStyle/>
            <a:p>
              <a:endParaRPr lang="en-US"/>
            </a:p>
          </p:txBody>
        </p:sp>
        <p:sp>
          <p:nvSpPr>
            <p:cNvPr id="18909" name="Freeform 352"/>
            <p:cNvSpPr>
              <a:spLocks/>
            </p:cNvSpPr>
            <p:nvPr/>
          </p:nvSpPr>
          <p:spPr bwMode="auto">
            <a:xfrm>
              <a:off x="2627" y="887"/>
              <a:ext cx="7" cy="8"/>
            </a:xfrm>
            <a:custGeom>
              <a:avLst/>
              <a:gdLst>
                <a:gd name="T0" fmla="*/ 0 w 15"/>
                <a:gd name="T1" fmla="*/ 1 h 16"/>
                <a:gd name="T2" fmla="*/ 3 w 15"/>
                <a:gd name="T3" fmla="*/ 0 h 16"/>
                <a:gd name="T4" fmla="*/ 3 w 15"/>
                <a:gd name="T5" fmla="*/ 3 h 16"/>
                <a:gd name="T6" fmla="*/ 0 w 15"/>
                <a:gd name="T7" fmla="*/ 4 h 16"/>
                <a:gd name="T8" fmla="*/ 0 w 15"/>
                <a:gd name="T9" fmla="*/ 1 h 16"/>
                <a:gd name="T10" fmla="*/ 0 60000 65536"/>
                <a:gd name="T11" fmla="*/ 0 60000 65536"/>
                <a:gd name="T12" fmla="*/ 0 60000 65536"/>
                <a:gd name="T13" fmla="*/ 0 60000 65536"/>
                <a:gd name="T14" fmla="*/ 0 60000 65536"/>
                <a:gd name="T15" fmla="*/ 0 w 15"/>
                <a:gd name="T16" fmla="*/ 0 h 16"/>
                <a:gd name="T17" fmla="*/ 15 w 15"/>
                <a:gd name="T18" fmla="*/ 16 h 16"/>
              </a:gdLst>
              <a:ahLst/>
              <a:cxnLst>
                <a:cxn ang="T10">
                  <a:pos x="T0" y="T1"/>
                </a:cxn>
                <a:cxn ang="T11">
                  <a:pos x="T2" y="T3"/>
                </a:cxn>
                <a:cxn ang="T12">
                  <a:pos x="T4" y="T5"/>
                </a:cxn>
                <a:cxn ang="T13">
                  <a:pos x="T6" y="T7"/>
                </a:cxn>
                <a:cxn ang="T14">
                  <a:pos x="T8" y="T9"/>
                </a:cxn>
              </a:cxnLst>
              <a:rect l="T15" t="T16" r="T17" b="T18"/>
              <a:pathLst>
                <a:path w="15" h="16">
                  <a:moveTo>
                    <a:pt x="0" y="4"/>
                  </a:moveTo>
                  <a:lnTo>
                    <a:pt x="12" y="0"/>
                  </a:lnTo>
                  <a:lnTo>
                    <a:pt x="15" y="12"/>
                  </a:lnTo>
                  <a:lnTo>
                    <a:pt x="2" y="16"/>
                  </a:lnTo>
                  <a:lnTo>
                    <a:pt x="0" y="4"/>
                  </a:lnTo>
                  <a:close/>
                </a:path>
              </a:pathLst>
            </a:custGeom>
            <a:solidFill>
              <a:srgbClr val="7FAA6B"/>
            </a:solidFill>
            <a:ln w="9525">
              <a:noFill/>
              <a:round/>
              <a:headEnd/>
              <a:tailEnd/>
            </a:ln>
          </p:spPr>
          <p:txBody>
            <a:bodyPr/>
            <a:lstStyle/>
            <a:p>
              <a:endParaRPr lang="en-US"/>
            </a:p>
          </p:txBody>
        </p:sp>
        <p:sp>
          <p:nvSpPr>
            <p:cNvPr id="18910" name="Freeform 353"/>
            <p:cNvSpPr>
              <a:spLocks/>
            </p:cNvSpPr>
            <p:nvPr/>
          </p:nvSpPr>
          <p:spPr bwMode="auto">
            <a:xfrm>
              <a:off x="2630" y="901"/>
              <a:ext cx="5" cy="6"/>
            </a:xfrm>
            <a:custGeom>
              <a:avLst/>
              <a:gdLst>
                <a:gd name="T0" fmla="*/ 0 w 10"/>
                <a:gd name="T1" fmla="*/ 1 h 12"/>
                <a:gd name="T2" fmla="*/ 3 w 10"/>
                <a:gd name="T3" fmla="*/ 0 h 12"/>
                <a:gd name="T4" fmla="*/ 2 w 10"/>
                <a:gd name="T5" fmla="*/ 3 h 12"/>
                <a:gd name="T6" fmla="*/ 0 w 10"/>
                <a:gd name="T7" fmla="*/ 3 h 12"/>
                <a:gd name="T8" fmla="*/ 0 w 10"/>
                <a:gd name="T9" fmla="*/ 1 h 12"/>
                <a:gd name="T10" fmla="*/ 0 60000 65536"/>
                <a:gd name="T11" fmla="*/ 0 60000 65536"/>
                <a:gd name="T12" fmla="*/ 0 60000 65536"/>
                <a:gd name="T13" fmla="*/ 0 60000 65536"/>
                <a:gd name="T14" fmla="*/ 0 60000 65536"/>
                <a:gd name="T15" fmla="*/ 0 w 10"/>
                <a:gd name="T16" fmla="*/ 0 h 12"/>
                <a:gd name="T17" fmla="*/ 10 w 10"/>
                <a:gd name="T18" fmla="*/ 12 h 12"/>
              </a:gdLst>
              <a:ahLst/>
              <a:cxnLst>
                <a:cxn ang="T10">
                  <a:pos x="T0" y="T1"/>
                </a:cxn>
                <a:cxn ang="T11">
                  <a:pos x="T2" y="T3"/>
                </a:cxn>
                <a:cxn ang="T12">
                  <a:pos x="T4" y="T5"/>
                </a:cxn>
                <a:cxn ang="T13">
                  <a:pos x="T6" y="T7"/>
                </a:cxn>
                <a:cxn ang="T14">
                  <a:pos x="T8" y="T9"/>
                </a:cxn>
              </a:cxnLst>
              <a:rect l="T15" t="T16" r="T17" b="T18"/>
              <a:pathLst>
                <a:path w="10" h="12">
                  <a:moveTo>
                    <a:pt x="0" y="4"/>
                  </a:moveTo>
                  <a:lnTo>
                    <a:pt x="10" y="0"/>
                  </a:lnTo>
                  <a:lnTo>
                    <a:pt x="8" y="10"/>
                  </a:lnTo>
                  <a:lnTo>
                    <a:pt x="0" y="12"/>
                  </a:lnTo>
                  <a:lnTo>
                    <a:pt x="0" y="4"/>
                  </a:lnTo>
                  <a:close/>
                </a:path>
              </a:pathLst>
            </a:custGeom>
            <a:solidFill>
              <a:srgbClr val="7FAA6B"/>
            </a:solidFill>
            <a:ln w="9525">
              <a:noFill/>
              <a:round/>
              <a:headEnd/>
              <a:tailEnd/>
            </a:ln>
          </p:spPr>
          <p:txBody>
            <a:bodyPr/>
            <a:lstStyle/>
            <a:p>
              <a:endParaRPr lang="en-US"/>
            </a:p>
          </p:txBody>
        </p:sp>
        <p:sp>
          <p:nvSpPr>
            <p:cNvPr id="18911" name="Freeform 355"/>
            <p:cNvSpPr>
              <a:spLocks/>
            </p:cNvSpPr>
            <p:nvPr/>
          </p:nvSpPr>
          <p:spPr bwMode="auto">
            <a:xfrm>
              <a:off x="2716" y="875"/>
              <a:ext cx="5" cy="7"/>
            </a:xfrm>
            <a:custGeom>
              <a:avLst/>
              <a:gdLst>
                <a:gd name="T0" fmla="*/ 0 w 10"/>
                <a:gd name="T1" fmla="*/ 0 h 13"/>
                <a:gd name="T2" fmla="*/ 1 w 10"/>
                <a:gd name="T3" fmla="*/ 4 h 13"/>
                <a:gd name="T4" fmla="*/ 3 w 10"/>
                <a:gd name="T5" fmla="*/ 0 h 13"/>
                <a:gd name="T6" fmla="*/ 0 w 10"/>
                <a:gd name="T7" fmla="*/ 0 h 13"/>
                <a:gd name="T8" fmla="*/ 0 60000 65536"/>
                <a:gd name="T9" fmla="*/ 0 60000 65536"/>
                <a:gd name="T10" fmla="*/ 0 60000 65536"/>
                <a:gd name="T11" fmla="*/ 0 60000 65536"/>
                <a:gd name="T12" fmla="*/ 0 w 10"/>
                <a:gd name="T13" fmla="*/ 0 h 13"/>
                <a:gd name="T14" fmla="*/ 10 w 10"/>
                <a:gd name="T15" fmla="*/ 13 h 13"/>
              </a:gdLst>
              <a:ahLst/>
              <a:cxnLst>
                <a:cxn ang="T8">
                  <a:pos x="T0" y="T1"/>
                </a:cxn>
                <a:cxn ang="T9">
                  <a:pos x="T2" y="T3"/>
                </a:cxn>
                <a:cxn ang="T10">
                  <a:pos x="T4" y="T5"/>
                </a:cxn>
                <a:cxn ang="T11">
                  <a:pos x="T6" y="T7"/>
                </a:cxn>
              </a:cxnLst>
              <a:rect l="T12" t="T13" r="T14" b="T15"/>
              <a:pathLst>
                <a:path w="10" h="13">
                  <a:moveTo>
                    <a:pt x="0" y="0"/>
                  </a:moveTo>
                  <a:lnTo>
                    <a:pt x="5" y="13"/>
                  </a:lnTo>
                  <a:lnTo>
                    <a:pt x="10" y="0"/>
                  </a:lnTo>
                  <a:lnTo>
                    <a:pt x="0" y="0"/>
                  </a:lnTo>
                  <a:close/>
                </a:path>
              </a:pathLst>
            </a:custGeom>
            <a:solidFill>
              <a:srgbClr val="7FAA6B"/>
            </a:solidFill>
            <a:ln w="9525">
              <a:noFill/>
              <a:round/>
              <a:headEnd/>
              <a:tailEnd/>
            </a:ln>
          </p:spPr>
          <p:txBody>
            <a:bodyPr/>
            <a:lstStyle/>
            <a:p>
              <a:endParaRPr lang="en-US"/>
            </a:p>
          </p:txBody>
        </p:sp>
        <p:sp>
          <p:nvSpPr>
            <p:cNvPr id="18912" name="Freeform 356"/>
            <p:cNvSpPr>
              <a:spLocks/>
            </p:cNvSpPr>
            <p:nvPr/>
          </p:nvSpPr>
          <p:spPr bwMode="auto">
            <a:xfrm>
              <a:off x="2711" y="855"/>
              <a:ext cx="8" cy="8"/>
            </a:xfrm>
            <a:custGeom>
              <a:avLst/>
              <a:gdLst>
                <a:gd name="T0" fmla="*/ 0 w 16"/>
                <a:gd name="T1" fmla="*/ 0 h 16"/>
                <a:gd name="T2" fmla="*/ 1 w 16"/>
                <a:gd name="T3" fmla="*/ 4 h 16"/>
                <a:gd name="T4" fmla="*/ 4 w 16"/>
                <a:gd name="T5" fmla="*/ 4 h 16"/>
                <a:gd name="T6" fmla="*/ 3 w 16"/>
                <a:gd name="T7" fmla="*/ 0 h 16"/>
                <a:gd name="T8" fmla="*/ 0 w 16"/>
                <a:gd name="T9" fmla="*/ 0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0" y="0"/>
                  </a:moveTo>
                  <a:lnTo>
                    <a:pt x="3" y="16"/>
                  </a:lnTo>
                  <a:lnTo>
                    <a:pt x="16" y="16"/>
                  </a:lnTo>
                  <a:lnTo>
                    <a:pt x="12" y="0"/>
                  </a:lnTo>
                  <a:lnTo>
                    <a:pt x="0" y="0"/>
                  </a:lnTo>
                  <a:close/>
                </a:path>
              </a:pathLst>
            </a:custGeom>
            <a:solidFill>
              <a:srgbClr val="7FAA6B"/>
            </a:solidFill>
            <a:ln w="9525">
              <a:noFill/>
              <a:round/>
              <a:headEnd/>
              <a:tailEnd/>
            </a:ln>
          </p:spPr>
          <p:txBody>
            <a:bodyPr/>
            <a:lstStyle/>
            <a:p>
              <a:endParaRPr lang="en-US"/>
            </a:p>
          </p:txBody>
        </p:sp>
        <p:sp>
          <p:nvSpPr>
            <p:cNvPr id="18913" name="Freeform 357"/>
            <p:cNvSpPr>
              <a:spLocks/>
            </p:cNvSpPr>
            <p:nvPr/>
          </p:nvSpPr>
          <p:spPr bwMode="auto">
            <a:xfrm>
              <a:off x="2709" y="836"/>
              <a:ext cx="9" cy="13"/>
            </a:xfrm>
            <a:custGeom>
              <a:avLst/>
              <a:gdLst>
                <a:gd name="T0" fmla="*/ 0 w 18"/>
                <a:gd name="T1" fmla="*/ 4 h 27"/>
                <a:gd name="T2" fmla="*/ 0 w 18"/>
                <a:gd name="T3" fmla="*/ 0 h 27"/>
                <a:gd name="T4" fmla="*/ 4 w 18"/>
                <a:gd name="T5" fmla="*/ 2 h 27"/>
                <a:gd name="T6" fmla="*/ 5 w 18"/>
                <a:gd name="T7" fmla="*/ 6 h 27"/>
                <a:gd name="T8" fmla="*/ 0 w 18"/>
                <a:gd name="T9" fmla="*/ 4 h 27"/>
                <a:gd name="T10" fmla="*/ 0 60000 65536"/>
                <a:gd name="T11" fmla="*/ 0 60000 65536"/>
                <a:gd name="T12" fmla="*/ 0 60000 65536"/>
                <a:gd name="T13" fmla="*/ 0 60000 65536"/>
                <a:gd name="T14" fmla="*/ 0 60000 65536"/>
                <a:gd name="T15" fmla="*/ 0 w 18"/>
                <a:gd name="T16" fmla="*/ 0 h 27"/>
                <a:gd name="T17" fmla="*/ 18 w 18"/>
                <a:gd name="T18" fmla="*/ 27 h 27"/>
              </a:gdLst>
              <a:ahLst/>
              <a:cxnLst>
                <a:cxn ang="T10">
                  <a:pos x="T0" y="T1"/>
                </a:cxn>
                <a:cxn ang="T11">
                  <a:pos x="T2" y="T3"/>
                </a:cxn>
                <a:cxn ang="T12">
                  <a:pos x="T4" y="T5"/>
                </a:cxn>
                <a:cxn ang="T13">
                  <a:pos x="T6" y="T7"/>
                </a:cxn>
                <a:cxn ang="T14">
                  <a:pos x="T8" y="T9"/>
                </a:cxn>
              </a:cxnLst>
              <a:rect l="T15" t="T16" r="T17" b="T18"/>
              <a:pathLst>
                <a:path w="18" h="27">
                  <a:moveTo>
                    <a:pt x="0" y="19"/>
                  </a:moveTo>
                  <a:lnTo>
                    <a:pt x="0" y="0"/>
                  </a:lnTo>
                  <a:lnTo>
                    <a:pt x="16" y="11"/>
                  </a:lnTo>
                  <a:lnTo>
                    <a:pt x="18" y="27"/>
                  </a:lnTo>
                  <a:lnTo>
                    <a:pt x="0" y="19"/>
                  </a:lnTo>
                  <a:close/>
                </a:path>
              </a:pathLst>
            </a:custGeom>
            <a:solidFill>
              <a:srgbClr val="7FAA6B"/>
            </a:solidFill>
            <a:ln w="9525">
              <a:noFill/>
              <a:round/>
              <a:headEnd/>
              <a:tailEnd/>
            </a:ln>
          </p:spPr>
          <p:txBody>
            <a:bodyPr/>
            <a:lstStyle/>
            <a:p>
              <a:endParaRPr lang="en-US"/>
            </a:p>
          </p:txBody>
        </p:sp>
        <p:sp>
          <p:nvSpPr>
            <p:cNvPr id="18914" name="Freeform 358"/>
            <p:cNvSpPr>
              <a:spLocks/>
            </p:cNvSpPr>
            <p:nvPr/>
          </p:nvSpPr>
          <p:spPr bwMode="auto">
            <a:xfrm>
              <a:off x="2709" y="819"/>
              <a:ext cx="10" cy="13"/>
            </a:xfrm>
            <a:custGeom>
              <a:avLst/>
              <a:gdLst>
                <a:gd name="T0" fmla="*/ 0 w 20"/>
                <a:gd name="T1" fmla="*/ 5 h 26"/>
                <a:gd name="T2" fmla="*/ 1 w 20"/>
                <a:gd name="T3" fmla="*/ 0 h 26"/>
                <a:gd name="T4" fmla="*/ 5 w 20"/>
                <a:gd name="T5" fmla="*/ 5 h 26"/>
                <a:gd name="T6" fmla="*/ 4 w 20"/>
                <a:gd name="T7" fmla="*/ 7 h 26"/>
                <a:gd name="T8" fmla="*/ 0 w 20"/>
                <a:gd name="T9" fmla="*/ 5 h 26"/>
                <a:gd name="T10" fmla="*/ 0 60000 65536"/>
                <a:gd name="T11" fmla="*/ 0 60000 65536"/>
                <a:gd name="T12" fmla="*/ 0 60000 65536"/>
                <a:gd name="T13" fmla="*/ 0 60000 65536"/>
                <a:gd name="T14" fmla="*/ 0 60000 65536"/>
                <a:gd name="T15" fmla="*/ 0 w 20"/>
                <a:gd name="T16" fmla="*/ 0 h 26"/>
                <a:gd name="T17" fmla="*/ 20 w 20"/>
                <a:gd name="T18" fmla="*/ 26 h 26"/>
              </a:gdLst>
              <a:ahLst/>
              <a:cxnLst>
                <a:cxn ang="T10">
                  <a:pos x="T0" y="T1"/>
                </a:cxn>
                <a:cxn ang="T11">
                  <a:pos x="T2" y="T3"/>
                </a:cxn>
                <a:cxn ang="T12">
                  <a:pos x="T4" y="T5"/>
                </a:cxn>
                <a:cxn ang="T13">
                  <a:pos x="T6" y="T7"/>
                </a:cxn>
                <a:cxn ang="T14">
                  <a:pos x="T8" y="T9"/>
                </a:cxn>
              </a:cxnLst>
              <a:rect l="T15" t="T16" r="T17" b="T18"/>
              <a:pathLst>
                <a:path w="20" h="26">
                  <a:moveTo>
                    <a:pt x="0" y="19"/>
                  </a:moveTo>
                  <a:lnTo>
                    <a:pt x="6" y="0"/>
                  </a:lnTo>
                  <a:lnTo>
                    <a:pt x="20" y="19"/>
                  </a:lnTo>
                  <a:lnTo>
                    <a:pt x="16" y="26"/>
                  </a:lnTo>
                  <a:lnTo>
                    <a:pt x="0" y="19"/>
                  </a:lnTo>
                  <a:close/>
                </a:path>
              </a:pathLst>
            </a:custGeom>
            <a:solidFill>
              <a:srgbClr val="7FAA6B"/>
            </a:solidFill>
            <a:ln w="9525">
              <a:noFill/>
              <a:round/>
              <a:headEnd/>
              <a:tailEnd/>
            </a:ln>
          </p:spPr>
          <p:txBody>
            <a:bodyPr/>
            <a:lstStyle/>
            <a:p>
              <a:endParaRPr lang="en-US"/>
            </a:p>
          </p:txBody>
        </p:sp>
        <p:sp>
          <p:nvSpPr>
            <p:cNvPr id="18915" name="Freeform 359"/>
            <p:cNvSpPr>
              <a:spLocks/>
            </p:cNvSpPr>
            <p:nvPr/>
          </p:nvSpPr>
          <p:spPr bwMode="auto">
            <a:xfrm>
              <a:off x="2694" y="799"/>
              <a:ext cx="15" cy="24"/>
            </a:xfrm>
            <a:custGeom>
              <a:avLst/>
              <a:gdLst>
                <a:gd name="T0" fmla="*/ 5 w 30"/>
                <a:gd name="T1" fmla="*/ 12 h 47"/>
                <a:gd name="T2" fmla="*/ 0 w 30"/>
                <a:gd name="T3" fmla="*/ 1 h 47"/>
                <a:gd name="T4" fmla="*/ 2 w 30"/>
                <a:gd name="T5" fmla="*/ 0 h 47"/>
                <a:gd name="T6" fmla="*/ 8 w 30"/>
                <a:gd name="T7" fmla="*/ 7 h 47"/>
                <a:gd name="T8" fmla="*/ 7 w 30"/>
                <a:gd name="T9" fmla="*/ 8 h 47"/>
                <a:gd name="T10" fmla="*/ 6 w 30"/>
                <a:gd name="T11" fmla="*/ 9 h 47"/>
                <a:gd name="T12" fmla="*/ 5 w 30"/>
                <a:gd name="T13" fmla="*/ 11 h 47"/>
                <a:gd name="T14" fmla="*/ 5 w 30"/>
                <a:gd name="T15" fmla="*/ 12 h 47"/>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47"/>
                <a:gd name="T26" fmla="*/ 30 w 30"/>
                <a:gd name="T27" fmla="*/ 47 h 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47">
                  <a:moveTo>
                    <a:pt x="17" y="47"/>
                  </a:moveTo>
                  <a:lnTo>
                    <a:pt x="0" y="4"/>
                  </a:lnTo>
                  <a:lnTo>
                    <a:pt x="7" y="0"/>
                  </a:lnTo>
                  <a:lnTo>
                    <a:pt x="30" y="28"/>
                  </a:lnTo>
                  <a:lnTo>
                    <a:pt x="28" y="31"/>
                  </a:lnTo>
                  <a:lnTo>
                    <a:pt x="23" y="35"/>
                  </a:lnTo>
                  <a:lnTo>
                    <a:pt x="19" y="41"/>
                  </a:lnTo>
                  <a:lnTo>
                    <a:pt x="17" y="47"/>
                  </a:lnTo>
                  <a:close/>
                </a:path>
              </a:pathLst>
            </a:custGeom>
            <a:solidFill>
              <a:srgbClr val="7FAA6B"/>
            </a:solidFill>
            <a:ln w="9525">
              <a:noFill/>
              <a:round/>
              <a:headEnd/>
              <a:tailEnd/>
            </a:ln>
          </p:spPr>
          <p:txBody>
            <a:bodyPr/>
            <a:lstStyle/>
            <a:p>
              <a:endParaRPr lang="en-US"/>
            </a:p>
          </p:txBody>
        </p:sp>
        <p:sp>
          <p:nvSpPr>
            <p:cNvPr id="18916" name="Freeform 360"/>
            <p:cNvSpPr>
              <a:spLocks/>
            </p:cNvSpPr>
            <p:nvPr/>
          </p:nvSpPr>
          <p:spPr bwMode="auto">
            <a:xfrm>
              <a:off x="2636" y="763"/>
              <a:ext cx="59" cy="35"/>
            </a:xfrm>
            <a:custGeom>
              <a:avLst/>
              <a:gdLst>
                <a:gd name="T0" fmla="*/ 29 w 119"/>
                <a:gd name="T1" fmla="*/ 17 h 70"/>
                <a:gd name="T2" fmla="*/ 24 w 119"/>
                <a:gd name="T3" fmla="*/ 12 h 70"/>
                <a:gd name="T4" fmla="*/ 19 w 119"/>
                <a:gd name="T5" fmla="*/ 9 h 70"/>
                <a:gd name="T6" fmla="*/ 19 w 119"/>
                <a:gd name="T7" fmla="*/ 9 h 70"/>
                <a:gd name="T8" fmla="*/ 12 w 119"/>
                <a:gd name="T9" fmla="*/ 5 h 70"/>
                <a:gd name="T10" fmla="*/ 3 w 119"/>
                <a:gd name="T11" fmla="*/ 0 h 70"/>
                <a:gd name="T12" fmla="*/ 1 w 119"/>
                <a:gd name="T13" fmla="*/ 1 h 70"/>
                <a:gd name="T14" fmla="*/ 0 w 119"/>
                <a:gd name="T15" fmla="*/ 3 h 70"/>
                <a:gd name="T16" fmla="*/ 8 w 119"/>
                <a:gd name="T17" fmla="*/ 7 h 70"/>
                <a:gd name="T18" fmla="*/ 7 w 119"/>
                <a:gd name="T19" fmla="*/ 7 h 70"/>
                <a:gd name="T20" fmla="*/ 9 w 119"/>
                <a:gd name="T21" fmla="*/ 10 h 70"/>
                <a:gd name="T22" fmla="*/ 17 w 119"/>
                <a:gd name="T23" fmla="*/ 11 h 70"/>
                <a:gd name="T24" fmla="*/ 27 w 119"/>
                <a:gd name="T25" fmla="*/ 18 h 70"/>
                <a:gd name="T26" fmla="*/ 29 w 119"/>
                <a:gd name="T27" fmla="*/ 17 h 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9"/>
                <a:gd name="T43" fmla="*/ 0 h 70"/>
                <a:gd name="T44" fmla="*/ 119 w 119"/>
                <a:gd name="T45" fmla="*/ 70 h 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9" h="70">
                  <a:moveTo>
                    <a:pt x="119" y="65"/>
                  </a:moveTo>
                  <a:lnTo>
                    <a:pt x="99" y="50"/>
                  </a:lnTo>
                  <a:lnTo>
                    <a:pt x="77" y="36"/>
                  </a:lnTo>
                  <a:lnTo>
                    <a:pt x="76" y="33"/>
                  </a:lnTo>
                  <a:lnTo>
                    <a:pt x="50" y="21"/>
                  </a:lnTo>
                  <a:lnTo>
                    <a:pt x="15" y="0"/>
                  </a:lnTo>
                  <a:lnTo>
                    <a:pt x="4" y="6"/>
                  </a:lnTo>
                  <a:lnTo>
                    <a:pt x="0" y="14"/>
                  </a:lnTo>
                  <a:lnTo>
                    <a:pt x="35" y="28"/>
                  </a:lnTo>
                  <a:lnTo>
                    <a:pt x="29" y="30"/>
                  </a:lnTo>
                  <a:lnTo>
                    <a:pt x="36" y="40"/>
                  </a:lnTo>
                  <a:lnTo>
                    <a:pt x="69" y="46"/>
                  </a:lnTo>
                  <a:lnTo>
                    <a:pt x="110" y="70"/>
                  </a:lnTo>
                  <a:lnTo>
                    <a:pt x="119" y="65"/>
                  </a:lnTo>
                  <a:close/>
                </a:path>
              </a:pathLst>
            </a:custGeom>
            <a:solidFill>
              <a:srgbClr val="7FAA6B"/>
            </a:solidFill>
            <a:ln w="9525">
              <a:noFill/>
              <a:round/>
              <a:headEnd/>
              <a:tailEnd/>
            </a:ln>
          </p:spPr>
          <p:txBody>
            <a:bodyPr/>
            <a:lstStyle/>
            <a:p>
              <a:endParaRPr lang="en-US"/>
            </a:p>
          </p:txBody>
        </p:sp>
        <p:sp>
          <p:nvSpPr>
            <p:cNvPr id="18917" name="Freeform 361"/>
            <p:cNvSpPr>
              <a:spLocks/>
            </p:cNvSpPr>
            <p:nvPr/>
          </p:nvSpPr>
          <p:spPr bwMode="auto">
            <a:xfrm>
              <a:off x="2037" y="431"/>
              <a:ext cx="130" cy="118"/>
            </a:xfrm>
            <a:custGeom>
              <a:avLst/>
              <a:gdLst>
                <a:gd name="T0" fmla="*/ 65 w 262"/>
                <a:gd name="T1" fmla="*/ 59 h 236"/>
                <a:gd name="T2" fmla="*/ 64 w 262"/>
                <a:gd name="T3" fmla="*/ 59 h 236"/>
                <a:gd name="T4" fmla="*/ 60 w 262"/>
                <a:gd name="T5" fmla="*/ 59 h 236"/>
                <a:gd name="T6" fmla="*/ 55 w 262"/>
                <a:gd name="T7" fmla="*/ 58 h 236"/>
                <a:gd name="T8" fmla="*/ 50 w 262"/>
                <a:gd name="T9" fmla="*/ 58 h 236"/>
                <a:gd name="T10" fmla="*/ 44 w 262"/>
                <a:gd name="T11" fmla="*/ 57 h 236"/>
                <a:gd name="T12" fmla="*/ 38 w 262"/>
                <a:gd name="T13" fmla="*/ 56 h 236"/>
                <a:gd name="T14" fmla="*/ 33 w 262"/>
                <a:gd name="T15" fmla="*/ 56 h 236"/>
                <a:gd name="T16" fmla="*/ 30 w 262"/>
                <a:gd name="T17" fmla="*/ 57 h 236"/>
                <a:gd name="T18" fmla="*/ 28 w 262"/>
                <a:gd name="T19" fmla="*/ 57 h 236"/>
                <a:gd name="T20" fmla="*/ 27 w 262"/>
                <a:gd name="T21" fmla="*/ 56 h 236"/>
                <a:gd name="T22" fmla="*/ 26 w 262"/>
                <a:gd name="T23" fmla="*/ 54 h 236"/>
                <a:gd name="T24" fmla="*/ 26 w 262"/>
                <a:gd name="T25" fmla="*/ 52 h 236"/>
                <a:gd name="T26" fmla="*/ 24 w 262"/>
                <a:gd name="T27" fmla="*/ 50 h 236"/>
                <a:gd name="T28" fmla="*/ 22 w 262"/>
                <a:gd name="T29" fmla="*/ 47 h 236"/>
                <a:gd name="T30" fmla="*/ 19 w 262"/>
                <a:gd name="T31" fmla="*/ 45 h 236"/>
                <a:gd name="T32" fmla="*/ 14 w 262"/>
                <a:gd name="T33" fmla="*/ 42 h 236"/>
                <a:gd name="T34" fmla="*/ 9 w 262"/>
                <a:gd name="T35" fmla="*/ 40 h 236"/>
                <a:gd name="T36" fmla="*/ 6 w 262"/>
                <a:gd name="T37" fmla="*/ 37 h 236"/>
                <a:gd name="T38" fmla="*/ 3 w 262"/>
                <a:gd name="T39" fmla="*/ 35 h 236"/>
                <a:gd name="T40" fmla="*/ 2 w 262"/>
                <a:gd name="T41" fmla="*/ 33 h 236"/>
                <a:gd name="T42" fmla="*/ 1 w 262"/>
                <a:gd name="T43" fmla="*/ 31 h 236"/>
                <a:gd name="T44" fmla="*/ 1 w 262"/>
                <a:gd name="T45" fmla="*/ 29 h 236"/>
                <a:gd name="T46" fmla="*/ 1 w 262"/>
                <a:gd name="T47" fmla="*/ 28 h 236"/>
                <a:gd name="T48" fmla="*/ 2 w 262"/>
                <a:gd name="T49" fmla="*/ 26 h 236"/>
                <a:gd name="T50" fmla="*/ 3 w 262"/>
                <a:gd name="T51" fmla="*/ 24 h 236"/>
                <a:gd name="T52" fmla="*/ 2 w 262"/>
                <a:gd name="T53" fmla="*/ 23 h 236"/>
                <a:gd name="T54" fmla="*/ 1 w 262"/>
                <a:gd name="T55" fmla="*/ 21 h 236"/>
                <a:gd name="T56" fmla="*/ 0 w 262"/>
                <a:gd name="T57" fmla="*/ 19 h 236"/>
                <a:gd name="T58" fmla="*/ 0 w 262"/>
                <a:gd name="T59" fmla="*/ 18 h 236"/>
                <a:gd name="T60" fmla="*/ 0 w 262"/>
                <a:gd name="T61" fmla="*/ 15 h 236"/>
                <a:gd name="T62" fmla="*/ 1 w 262"/>
                <a:gd name="T63" fmla="*/ 14 h 236"/>
                <a:gd name="T64" fmla="*/ 4 w 262"/>
                <a:gd name="T65" fmla="*/ 12 h 236"/>
                <a:gd name="T66" fmla="*/ 7 w 262"/>
                <a:gd name="T67" fmla="*/ 11 h 236"/>
                <a:gd name="T68" fmla="*/ 9 w 262"/>
                <a:gd name="T69" fmla="*/ 9 h 236"/>
                <a:gd name="T70" fmla="*/ 9 w 262"/>
                <a:gd name="T71" fmla="*/ 7 h 236"/>
                <a:gd name="T72" fmla="*/ 9 w 262"/>
                <a:gd name="T73" fmla="*/ 6 h 236"/>
                <a:gd name="T74" fmla="*/ 10 w 262"/>
                <a:gd name="T75" fmla="*/ 5 h 236"/>
                <a:gd name="T76" fmla="*/ 10 w 262"/>
                <a:gd name="T77" fmla="*/ 4 h 236"/>
                <a:gd name="T78" fmla="*/ 11 w 262"/>
                <a:gd name="T79" fmla="*/ 3 h 236"/>
                <a:gd name="T80" fmla="*/ 14 w 262"/>
                <a:gd name="T81" fmla="*/ 3 h 236"/>
                <a:gd name="T82" fmla="*/ 17 w 262"/>
                <a:gd name="T83" fmla="*/ 3 h 236"/>
                <a:gd name="T84" fmla="*/ 19 w 262"/>
                <a:gd name="T85" fmla="*/ 4 h 236"/>
                <a:gd name="T86" fmla="*/ 21 w 262"/>
                <a:gd name="T87" fmla="*/ 4 h 236"/>
                <a:gd name="T88" fmla="*/ 22 w 262"/>
                <a:gd name="T89" fmla="*/ 4 h 236"/>
                <a:gd name="T90" fmla="*/ 23 w 262"/>
                <a:gd name="T91" fmla="*/ 4 h 236"/>
                <a:gd name="T92" fmla="*/ 24 w 262"/>
                <a:gd name="T93" fmla="*/ 4 h 236"/>
                <a:gd name="T94" fmla="*/ 24 w 262"/>
                <a:gd name="T95" fmla="*/ 4 h 236"/>
                <a:gd name="T96" fmla="*/ 24 w 262"/>
                <a:gd name="T97" fmla="*/ 4 h 236"/>
                <a:gd name="T98" fmla="*/ 25 w 262"/>
                <a:gd name="T99" fmla="*/ 3 h 236"/>
                <a:gd name="T100" fmla="*/ 26 w 262"/>
                <a:gd name="T101" fmla="*/ 2 h 236"/>
                <a:gd name="T102" fmla="*/ 29 w 262"/>
                <a:gd name="T103" fmla="*/ 0 h 236"/>
                <a:gd name="T104" fmla="*/ 32 w 262"/>
                <a:gd name="T105" fmla="*/ 2 h 236"/>
                <a:gd name="T106" fmla="*/ 34 w 262"/>
                <a:gd name="T107" fmla="*/ 4 h 236"/>
                <a:gd name="T108" fmla="*/ 37 w 262"/>
                <a:gd name="T109" fmla="*/ 7 h 236"/>
                <a:gd name="T110" fmla="*/ 40 w 262"/>
                <a:gd name="T111" fmla="*/ 10 h 236"/>
                <a:gd name="T112" fmla="*/ 43 w 262"/>
                <a:gd name="T113" fmla="*/ 14 h 236"/>
                <a:gd name="T114" fmla="*/ 46 w 262"/>
                <a:gd name="T115" fmla="*/ 17 h 236"/>
                <a:gd name="T116" fmla="*/ 48 w 262"/>
                <a:gd name="T117" fmla="*/ 20 h 236"/>
                <a:gd name="T118" fmla="*/ 50 w 262"/>
                <a:gd name="T119" fmla="*/ 22 h 236"/>
                <a:gd name="T120" fmla="*/ 51 w 262"/>
                <a:gd name="T121" fmla="*/ 23 h 236"/>
                <a:gd name="T122" fmla="*/ 65 w 262"/>
                <a:gd name="T123" fmla="*/ 59 h 2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62"/>
                <a:gd name="T187" fmla="*/ 0 h 236"/>
                <a:gd name="T188" fmla="*/ 262 w 262"/>
                <a:gd name="T189" fmla="*/ 236 h 2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62" h="236">
                  <a:moveTo>
                    <a:pt x="262" y="236"/>
                  </a:moveTo>
                  <a:lnTo>
                    <a:pt x="257" y="235"/>
                  </a:lnTo>
                  <a:lnTo>
                    <a:pt x="243" y="234"/>
                  </a:lnTo>
                  <a:lnTo>
                    <a:pt x="224" y="231"/>
                  </a:lnTo>
                  <a:lnTo>
                    <a:pt x="201" y="229"/>
                  </a:lnTo>
                  <a:lnTo>
                    <a:pt x="177" y="227"/>
                  </a:lnTo>
                  <a:lnTo>
                    <a:pt x="154" y="224"/>
                  </a:lnTo>
                  <a:lnTo>
                    <a:pt x="135" y="224"/>
                  </a:lnTo>
                  <a:lnTo>
                    <a:pt x="122" y="226"/>
                  </a:lnTo>
                  <a:lnTo>
                    <a:pt x="114" y="226"/>
                  </a:lnTo>
                  <a:lnTo>
                    <a:pt x="110" y="222"/>
                  </a:lnTo>
                  <a:lnTo>
                    <a:pt x="107" y="216"/>
                  </a:lnTo>
                  <a:lnTo>
                    <a:pt x="104" y="208"/>
                  </a:lnTo>
                  <a:lnTo>
                    <a:pt x="98" y="199"/>
                  </a:lnTo>
                  <a:lnTo>
                    <a:pt x="90" y="188"/>
                  </a:lnTo>
                  <a:lnTo>
                    <a:pt x="77" y="177"/>
                  </a:lnTo>
                  <a:lnTo>
                    <a:pt x="59" y="167"/>
                  </a:lnTo>
                  <a:lnTo>
                    <a:pt x="39" y="158"/>
                  </a:lnTo>
                  <a:lnTo>
                    <a:pt x="24" y="148"/>
                  </a:lnTo>
                  <a:lnTo>
                    <a:pt x="14" y="140"/>
                  </a:lnTo>
                  <a:lnTo>
                    <a:pt x="8" y="131"/>
                  </a:lnTo>
                  <a:lnTo>
                    <a:pt x="5" y="124"/>
                  </a:lnTo>
                  <a:lnTo>
                    <a:pt x="5" y="116"/>
                  </a:lnTo>
                  <a:lnTo>
                    <a:pt x="7" y="109"/>
                  </a:lnTo>
                  <a:lnTo>
                    <a:pt x="10" y="102"/>
                  </a:lnTo>
                  <a:lnTo>
                    <a:pt x="13" y="95"/>
                  </a:lnTo>
                  <a:lnTo>
                    <a:pt x="10" y="89"/>
                  </a:lnTo>
                  <a:lnTo>
                    <a:pt x="7" y="82"/>
                  </a:lnTo>
                  <a:lnTo>
                    <a:pt x="2" y="75"/>
                  </a:lnTo>
                  <a:lnTo>
                    <a:pt x="0" y="69"/>
                  </a:lnTo>
                  <a:lnTo>
                    <a:pt x="0" y="62"/>
                  </a:lnTo>
                  <a:lnTo>
                    <a:pt x="6" y="55"/>
                  </a:lnTo>
                  <a:lnTo>
                    <a:pt x="17" y="48"/>
                  </a:lnTo>
                  <a:lnTo>
                    <a:pt x="29" y="41"/>
                  </a:lnTo>
                  <a:lnTo>
                    <a:pt x="36" y="36"/>
                  </a:lnTo>
                  <a:lnTo>
                    <a:pt x="39" y="29"/>
                  </a:lnTo>
                  <a:lnTo>
                    <a:pt x="39" y="22"/>
                  </a:lnTo>
                  <a:lnTo>
                    <a:pt x="40" y="17"/>
                  </a:lnTo>
                  <a:lnTo>
                    <a:pt x="43" y="13"/>
                  </a:lnTo>
                  <a:lnTo>
                    <a:pt x="47" y="10"/>
                  </a:lnTo>
                  <a:lnTo>
                    <a:pt x="58" y="10"/>
                  </a:lnTo>
                  <a:lnTo>
                    <a:pt x="69" y="11"/>
                  </a:lnTo>
                  <a:lnTo>
                    <a:pt x="78" y="13"/>
                  </a:lnTo>
                  <a:lnTo>
                    <a:pt x="85" y="14"/>
                  </a:lnTo>
                  <a:lnTo>
                    <a:pt x="91" y="14"/>
                  </a:lnTo>
                  <a:lnTo>
                    <a:pt x="95" y="15"/>
                  </a:lnTo>
                  <a:lnTo>
                    <a:pt x="97" y="15"/>
                  </a:lnTo>
                  <a:lnTo>
                    <a:pt x="98" y="15"/>
                  </a:lnTo>
                  <a:lnTo>
                    <a:pt x="100" y="11"/>
                  </a:lnTo>
                  <a:lnTo>
                    <a:pt x="106" y="5"/>
                  </a:lnTo>
                  <a:lnTo>
                    <a:pt x="116" y="0"/>
                  </a:lnTo>
                  <a:lnTo>
                    <a:pt x="130" y="6"/>
                  </a:lnTo>
                  <a:lnTo>
                    <a:pt x="139" y="14"/>
                  </a:lnTo>
                  <a:lnTo>
                    <a:pt x="151" y="26"/>
                  </a:lnTo>
                  <a:lnTo>
                    <a:pt x="163" y="40"/>
                  </a:lnTo>
                  <a:lnTo>
                    <a:pt x="175" y="54"/>
                  </a:lnTo>
                  <a:lnTo>
                    <a:pt x="187" y="68"/>
                  </a:lnTo>
                  <a:lnTo>
                    <a:pt x="196" y="79"/>
                  </a:lnTo>
                  <a:lnTo>
                    <a:pt x="203" y="86"/>
                  </a:lnTo>
                  <a:lnTo>
                    <a:pt x="205" y="90"/>
                  </a:lnTo>
                  <a:lnTo>
                    <a:pt x="262" y="236"/>
                  </a:lnTo>
                  <a:close/>
                </a:path>
              </a:pathLst>
            </a:custGeom>
            <a:solidFill>
              <a:srgbClr val="919B47"/>
            </a:solidFill>
            <a:ln w="9525">
              <a:noFill/>
              <a:round/>
              <a:headEnd/>
              <a:tailEnd/>
            </a:ln>
          </p:spPr>
          <p:txBody>
            <a:bodyPr/>
            <a:lstStyle/>
            <a:p>
              <a:endParaRPr lang="en-US"/>
            </a:p>
          </p:txBody>
        </p:sp>
        <p:sp>
          <p:nvSpPr>
            <p:cNvPr id="18918" name="Freeform 362"/>
            <p:cNvSpPr>
              <a:spLocks/>
            </p:cNvSpPr>
            <p:nvPr/>
          </p:nvSpPr>
          <p:spPr bwMode="auto">
            <a:xfrm>
              <a:off x="2016" y="555"/>
              <a:ext cx="824" cy="397"/>
            </a:xfrm>
            <a:custGeom>
              <a:avLst/>
              <a:gdLst>
                <a:gd name="T0" fmla="*/ 402 w 1649"/>
                <a:gd name="T1" fmla="*/ 1 h 795"/>
                <a:gd name="T2" fmla="*/ 402 w 1649"/>
                <a:gd name="T3" fmla="*/ 10 h 795"/>
                <a:gd name="T4" fmla="*/ 392 w 1649"/>
                <a:gd name="T5" fmla="*/ 20 h 795"/>
                <a:gd name="T6" fmla="*/ 383 w 1649"/>
                <a:gd name="T7" fmla="*/ 35 h 795"/>
                <a:gd name="T8" fmla="*/ 380 w 1649"/>
                <a:gd name="T9" fmla="*/ 48 h 795"/>
                <a:gd name="T10" fmla="*/ 365 w 1649"/>
                <a:gd name="T11" fmla="*/ 59 h 795"/>
                <a:gd name="T12" fmla="*/ 344 w 1649"/>
                <a:gd name="T13" fmla="*/ 61 h 795"/>
                <a:gd name="T14" fmla="*/ 329 w 1649"/>
                <a:gd name="T15" fmla="*/ 66 h 795"/>
                <a:gd name="T16" fmla="*/ 315 w 1649"/>
                <a:gd name="T17" fmla="*/ 70 h 795"/>
                <a:gd name="T18" fmla="*/ 292 w 1649"/>
                <a:gd name="T19" fmla="*/ 68 h 795"/>
                <a:gd name="T20" fmla="*/ 266 w 1649"/>
                <a:gd name="T21" fmla="*/ 65 h 795"/>
                <a:gd name="T22" fmla="*/ 237 w 1649"/>
                <a:gd name="T23" fmla="*/ 61 h 795"/>
                <a:gd name="T24" fmla="*/ 211 w 1649"/>
                <a:gd name="T25" fmla="*/ 57 h 795"/>
                <a:gd name="T26" fmla="*/ 196 w 1649"/>
                <a:gd name="T27" fmla="*/ 55 h 795"/>
                <a:gd name="T28" fmla="*/ 127 w 1649"/>
                <a:gd name="T29" fmla="*/ 77 h 795"/>
                <a:gd name="T30" fmla="*/ 131 w 1649"/>
                <a:gd name="T31" fmla="*/ 105 h 795"/>
                <a:gd name="T32" fmla="*/ 141 w 1649"/>
                <a:gd name="T33" fmla="*/ 119 h 795"/>
                <a:gd name="T34" fmla="*/ 144 w 1649"/>
                <a:gd name="T35" fmla="*/ 126 h 795"/>
                <a:gd name="T36" fmla="*/ 135 w 1649"/>
                <a:gd name="T37" fmla="*/ 131 h 795"/>
                <a:gd name="T38" fmla="*/ 118 w 1649"/>
                <a:gd name="T39" fmla="*/ 135 h 795"/>
                <a:gd name="T40" fmla="*/ 99 w 1649"/>
                <a:gd name="T41" fmla="*/ 139 h 795"/>
                <a:gd name="T42" fmla="*/ 83 w 1649"/>
                <a:gd name="T43" fmla="*/ 145 h 795"/>
                <a:gd name="T44" fmla="*/ 69 w 1649"/>
                <a:gd name="T45" fmla="*/ 157 h 795"/>
                <a:gd name="T46" fmla="*/ 50 w 1649"/>
                <a:gd name="T47" fmla="*/ 158 h 795"/>
                <a:gd name="T48" fmla="*/ 39 w 1649"/>
                <a:gd name="T49" fmla="*/ 161 h 795"/>
                <a:gd name="T50" fmla="*/ 27 w 1649"/>
                <a:gd name="T51" fmla="*/ 167 h 795"/>
                <a:gd name="T52" fmla="*/ 12 w 1649"/>
                <a:gd name="T53" fmla="*/ 166 h 795"/>
                <a:gd name="T54" fmla="*/ 0 w 1649"/>
                <a:gd name="T55" fmla="*/ 171 h 795"/>
                <a:gd name="T56" fmla="*/ 24 w 1649"/>
                <a:gd name="T57" fmla="*/ 185 h 795"/>
                <a:gd name="T58" fmla="*/ 63 w 1649"/>
                <a:gd name="T59" fmla="*/ 195 h 795"/>
                <a:gd name="T60" fmla="*/ 109 w 1649"/>
                <a:gd name="T61" fmla="*/ 198 h 795"/>
                <a:gd name="T62" fmla="*/ 151 w 1649"/>
                <a:gd name="T63" fmla="*/ 190 h 795"/>
                <a:gd name="T64" fmla="*/ 186 w 1649"/>
                <a:gd name="T65" fmla="*/ 156 h 795"/>
                <a:gd name="T66" fmla="*/ 193 w 1649"/>
                <a:gd name="T67" fmla="*/ 128 h 795"/>
                <a:gd name="T68" fmla="*/ 188 w 1649"/>
                <a:gd name="T69" fmla="*/ 121 h 795"/>
                <a:gd name="T70" fmla="*/ 201 w 1649"/>
                <a:gd name="T71" fmla="*/ 125 h 795"/>
                <a:gd name="T72" fmla="*/ 220 w 1649"/>
                <a:gd name="T73" fmla="*/ 128 h 795"/>
                <a:gd name="T74" fmla="*/ 236 w 1649"/>
                <a:gd name="T75" fmla="*/ 121 h 795"/>
                <a:gd name="T76" fmla="*/ 253 w 1649"/>
                <a:gd name="T77" fmla="*/ 109 h 795"/>
                <a:gd name="T78" fmla="*/ 270 w 1649"/>
                <a:gd name="T79" fmla="*/ 99 h 795"/>
                <a:gd name="T80" fmla="*/ 281 w 1649"/>
                <a:gd name="T81" fmla="*/ 97 h 795"/>
                <a:gd name="T82" fmla="*/ 301 w 1649"/>
                <a:gd name="T83" fmla="*/ 96 h 795"/>
                <a:gd name="T84" fmla="*/ 319 w 1649"/>
                <a:gd name="T85" fmla="*/ 100 h 795"/>
                <a:gd name="T86" fmla="*/ 335 w 1649"/>
                <a:gd name="T87" fmla="*/ 104 h 795"/>
                <a:gd name="T88" fmla="*/ 352 w 1649"/>
                <a:gd name="T89" fmla="*/ 106 h 795"/>
                <a:gd name="T90" fmla="*/ 365 w 1649"/>
                <a:gd name="T91" fmla="*/ 107 h 795"/>
                <a:gd name="T92" fmla="*/ 373 w 1649"/>
                <a:gd name="T93" fmla="*/ 106 h 795"/>
                <a:gd name="T94" fmla="*/ 386 w 1649"/>
                <a:gd name="T95" fmla="*/ 98 h 795"/>
                <a:gd name="T96" fmla="*/ 405 w 1649"/>
                <a:gd name="T97" fmla="*/ 62 h 795"/>
                <a:gd name="T98" fmla="*/ 412 w 1649"/>
                <a:gd name="T99" fmla="*/ 15 h 79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49"/>
                <a:gd name="T151" fmla="*/ 0 h 795"/>
                <a:gd name="T152" fmla="*/ 1649 w 1649"/>
                <a:gd name="T153" fmla="*/ 795 h 79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49" h="795">
                  <a:moveTo>
                    <a:pt x="1629" y="12"/>
                  </a:moveTo>
                  <a:lnTo>
                    <a:pt x="1617" y="3"/>
                  </a:lnTo>
                  <a:lnTo>
                    <a:pt x="1611" y="0"/>
                  </a:lnTo>
                  <a:lnTo>
                    <a:pt x="1609" y="4"/>
                  </a:lnTo>
                  <a:lnTo>
                    <a:pt x="1609" y="11"/>
                  </a:lnTo>
                  <a:lnTo>
                    <a:pt x="1610" y="21"/>
                  </a:lnTo>
                  <a:lnTo>
                    <a:pt x="1610" y="32"/>
                  </a:lnTo>
                  <a:lnTo>
                    <a:pt x="1609" y="42"/>
                  </a:lnTo>
                  <a:lnTo>
                    <a:pt x="1602" y="50"/>
                  </a:lnTo>
                  <a:lnTo>
                    <a:pt x="1591" y="58"/>
                  </a:lnTo>
                  <a:lnTo>
                    <a:pt x="1580" y="70"/>
                  </a:lnTo>
                  <a:lnTo>
                    <a:pt x="1568" y="82"/>
                  </a:lnTo>
                  <a:lnTo>
                    <a:pt x="1557" y="97"/>
                  </a:lnTo>
                  <a:lnTo>
                    <a:pt x="1548" y="112"/>
                  </a:lnTo>
                  <a:lnTo>
                    <a:pt x="1540" y="127"/>
                  </a:lnTo>
                  <a:lnTo>
                    <a:pt x="1535" y="141"/>
                  </a:lnTo>
                  <a:lnTo>
                    <a:pt x="1534" y="152"/>
                  </a:lnTo>
                  <a:lnTo>
                    <a:pt x="1534" y="164"/>
                  </a:lnTo>
                  <a:lnTo>
                    <a:pt x="1530" y="178"/>
                  </a:lnTo>
                  <a:lnTo>
                    <a:pt x="1522" y="193"/>
                  </a:lnTo>
                  <a:lnTo>
                    <a:pt x="1512" y="207"/>
                  </a:lnTo>
                  <a:lnTo>
                    <a:pt x="1498" y="219"/>
                  </a:lnTo>
                  <a:lnTo>
                    <a:pt x="1482" y="230"/>
                  </a:lnTo>
                  <a:lnTo>
                    <a:pt x="1461" y="238"/>
                  </a:lnTo>
                  <a:lnTo>
                    <a:pt x="1439" y="240"/>
                  </a:lnTo>
                  <a:lnTo>
                    <a:pt x="1417" y="240"/>
                  </a:lnTo>
                  <a:lnTo>
                    <a:pt x="1397" y="242"/>
                  </a:lnTo>
                  <a:lnTo>
                    <a:pt x="1379" y="245"/>
                  </a:lnTo>
                  <a:lnTo>
                    <a:pt x="1362" y="247"/>
                  </a:lnTo>
                  <a:lnTo>
                    <a:pt x="1347" y="251"/>
                  </a:lnTo>
                  <a:lnTo>
                    <a:pt x="1332" y="257"/>
                  </a:lnTo>
                  <a:lnTo>
                    <a:pt x="1317" y="264"/>
                  </a:lnTo>
                  <a:lnTo>
                    <a:pt x="1302" y="272"/>
                  </a:lnTo>
                  <a:lnTo>
                    <a:pt x="1288" y="278"/>
                  </a:lnTo>
                  <a:lnTo>
                    <a:pt x="1275" y="281"/>
                  </a:lnTo>
                  <a:lnTo>
                    <a:pt x="1260" y="283"/>
                  </a:lnTo>
                  <a:lnTo>
                    <a:pt x="1244" y="283"/>
                  </a:lnTo>
                  <a:lnTo>
                    <a:pt x="1224" y="280"/>
                  </a:lnTo>
                  <a:lnTo>
                    <a:pt x="1200" y="277"/>
                  </a:lnTo>
                  <a:lnTo>
                    <a:pt x="1171" y="272"/>
                  </a:lnTo>
                  <a:lnTo>
                    <a:pt x="1136" y="269"/>
                  </a:lnTo>
                  <a:lnTo>
                    <a:pt x="1116" y="266"/>
                  </a:lnTo>
                  <a:lnTo>
                    <a:pt x="1093" y="263"/>
                  </a:lnTo>
                  <a:lnTo>
                    <a:pt x="1066" y="261"/>
                  </a:lnTo>
                  <a:lnTo>
                    <a:pt x="1039" y="257"/>
                  </a:lnTo>
                  <a:lnTo>
                    <a:pt x="1010" y="253"/>
                  </a:lnTo>
                  <a:lnTo>
                    <a:pt x="980" y="249"/>
                  </a:lnTo>
                  <a:lnTo>
                    <a:pt x="950" y="246"/>
                  </a:lnTo>
                  <a:lnTo>
                    <a:pt x="921" y="241"/>
                  </a:lnTo>
                  <a:lnTo>
                    <a:pt x="893" y="238"/>
                  </a:lnTo>
                  <a:lnTo>
                    <a:pt x="867" y="234"/>
                  </a:lnTo>
                  <a:lnTo>
                    <a:pt x="844" y="231"/>
                  </a:lnTo>
                  <a:lnTo>
                    <a:pt x="823" y="228"/>
                  </a:lnTo>
                  <a:lnTo>
                    <a:pt x="806" y="226"/>
                  </a:lnTo>
                  <a:lnTo>
                    <a:pt x="793" y="224"/>
                  </a:lnTo>
                  <a:lnTo>
                    <a:pt x="784" y="223"/>
                  </a:lnTo>
                  <a:lnTo>
                    <a:pt x="782" y="223"/>
                  </a:lnTo>
                  <a:lnTo>
                    <a:pt x="534" y="257"/>
                  </a:lnTo>
                  <a:lnTo>
                    <a:pt x="520" y="284"/>
                  </a:lnTo>
                  <a:lnTo>
                    <a:pt x="511" y="311"/>
                  </a:lnTo>
                  <a:lnTo>
                    <a:pt x="506" y="340"/>
                  </a:lnTo>
                  <a:lnTo>
                    <a:pt x="506" y="368"/>
                  </a:lnTo>
                  <a:lnTo>
                    <a:pt x="512" y="396"/>
                  </a:lnTo>
                  <a:lnTo>
                    <a:pt x="524" y="423"/>
                  </a:lnTo>
                  <a:lnTo>
                    <a:pt x="541" y="447"/>
                  </a:lnTo>
                  <a:lnTo>
                    <a:pt x="564" y="469"/>
                  </a:lnTo>
                  <a:lnTo>
                    <a:pt x="566" y="472"/>
                  </a:lnTo>
                  <a:lnTo>
                    <a:pt x="567" y="477"/>
                  </a:lnTo>
                  <a:lnTo>
                    <a:pt x="566" y="484"/>
                  </a:lnTo>
                  <a:lnTo>
                    <a:pt x="565" y="490"/>
                  </a:lnTo>
                  <a:lnTo>
                    <a:pt x="573" y="498"/>
                  </a:lnTo>
                  <a:lnTo>
                    <a:pt x="576" y="506"/>
                  </a:lnTo>
                  <a:lnTo>
                    <a:pt x="572" y="514"/>
                  </a:lnTo>
                  <a:lnTo>
                    <a:pt x="561" y="521"/>
                  </a:lnTo>
                  <a:lnTo>
                    <a:pt x="551" y="524"/>
                  </a:lnTo>
                  <a:lnTo>
                    <a:pt x="540" y="527"/>
                  </a:lnTo>
                  <a:lnTo>
                    <a:pt x="526" y="530"/>
                  </a:lnTo>
                  <a:lnTo>
                    <a:pt x="510" y="533"/>
                  </a:lnTo>
                  <a:lnTo>
                    <a:pt x="493" y="537"/>
                  </a:lnTo>
                  <a:lnTo>
                    <a:pt x="475" y="540"/>
                  </a:lnTo>
                  <a:lnTo>
                    <a:pt x="457" y="544"/>
                  </a:lnTo>
                  <a:lnTo>
                    <a:pt x="437" y="547"/>
                  </a:lnTo>
                  <a:lnTo>
                    <a:pt x="418" y="552"/>
                  </a:lnTo>
                  <a:lnTo>
                    <a:pt x="399" y="558"/>
                  </a:lnTo>
                  <a:lnTo>
                    <a:pt x="382" y="562"/>
                  </a:lnTo>
                  <a:lnTo>
                    <a:pt x="365" y="569"/>
                  </a:lnTo>
                  <a:lnTo>
                    <a:pt x="349" y="576"/>
                  </a:lnTo>
                  <a:lnTo>
                    <a:pt x="335" y="583"/>
                  </a:lnTo>
                  <a:lnTo>
                    <a:pt x="323" y="592"/>
                  </a:lnTo>
                  <a:lnTo>
                    <a:pt x="314" y="601"/>
                  </a:lnTo>
                  <a:lnTo>
                    <a:pt x="297" y="618"/>
                  </a:lnTo>
                  <a:lnTo>
                    <a:pt x="278" y="628"/>
                  </a:lnTo>
                  <a:lnTo>
                    <a:pt x="259" y="632"/>
                  </a:lnTo>
                  <a:lnTo>
                    <a:pt x="239" y="635"/>
                  </a:lnTo>
                  <a:lnTo>
                    <a:pt x="220" y="635"/>
                  </a:lnTo>
                  <a:lnTo>
                    <a:pt x="202" y="634"/>
                  </a:lnTo>
                  <a:lnTo>
                    <a:pt x="189" y="634"/>
                  </a:lnTo>
                  <a:lnTo>
                    <a:pt x="177" y="636"/>
                  </a:lnTo>
                  <a:lnTo>
                    <a:pt x="168" y="641"/>
                  </a:lnTo>
                  <a:lnTo>
                    <a:pt x="157" y="647"/>
                  </a:lnTo>
                  <a:lnTo>
                    <a:pt x="146" y="654"/>
                  </a:lnTo>
                  <a:lnTo>
                    <a:pt x="134" y="660"/>
                  </a:lnTo>
                  <a:lnTo>
                    <a:pt x="122" y="666"/>
                  </a:lnTo>
                  <a:lnTo>
                    <a:pt x="110" y="670"/>
                  </a:lnTo>
                  <a:lnTo>
                    <a:pt x="98" y="673"/>
                  </a:lnTo>
                  <a:lnTo>
                    <a:pt x="86" y="672"/>
                  </a:lnTo>
                  <a:lnTo>
                    <a:pt x="70" y="669"/>
                  </a:lnTo>
                  <a:lnTo>
                    <a:pt x="50" y="667"/>
                  </a:lnTo>
                  <a:lnTo>
                    <a:pt x="30" y="667"/>
                  </a:lnTo>
                  <a:lnTo>
                    <a:pt x="11" y="669"/>
                  </a:lnTo>
                  <a:lnTo>
                    <a:pt x="1" y="675"/>
                  </a:lnTo>
                  <a:lnTo>
                    <a:pt x="0" y="684"/>
                  </a:lnTo>
                  <a:lnTo>
                    <a:pt x="12" y="698"/>
                  </a:lnTo>
                  <a:lnTo>
                    <a:pt x="43" y="718"/>
                  </a:lnTo>
                  <a:lnTo>
                    <a:pt x="66" y="729"/>
                  </a:lnTo>
                  <a:lnTo>
                    <a:pt x="96" y="741"/>
                  </a:lnTo>
                  <a:lnTo>
                    <a:pt x="130" y="752"/>
                  </a:lnTo>
                  <a:lnTo>
                    <a:pt x="168" y="763"/>
                  </a:lnTo>
                  <a:lnTo>
                    <a:pt x="208" y="773"/>
                  </a:lnTo>
                  <a:lnTo>
                    <a:pt x="252" y="781"/>
                  </a:lnTo>
                  <a:lnTo>
                    <a:pt x="297" y="788"/>
                  </a:lnTo>
                  <a:lnTo>
                    <a:pt x="344" y="793"/>
                  </a:lnTo>
                  <a:lnTo>
                    <a:pt x="391" y="795"/>
                  </a:lnTo>
                  <a:lnTo>
                    <a:pt x="437" y="795"/>
                  </a:lnTo>
                  <a:lnTo>
                    <a:pt x="483" y="793"/>
                  </a:lnTo>
                  <a:lnTo>
                    <a:pt x="527" y="786"/>
                  </a:lnTo>
                  <a:lnTo>
                    <a:pt x="569" y="775"/>
                  </a:lnTo>
                  <a:lnTo>
                    <a:pt x="607" y="760"/>
                  </a:lnTo>
                  <a:lnTo>
                    <a:pt x="640" y="742"/>
                  </a:lnTo>
                  <a:lnTo>
                    <a:pt x="670" y="718"/>
                  </a:lnTo>
                  <a:lnTo>
                    <a:pt x="716" y="668"/>
                  </a:lnTo>
                  <a:lnTo>
                    <a:pt x="747" y="626"/>
                  </a:lnTo>
                  <a:lnTo>
                    <a:pt x="766" y="589"/>
                  </a:lnTo>
                  <a:lnTo>
                    <a:pt x="775" y="559"/>
                  </a:lnTo>
                  <a:lnTo>
                    <a:pt x="776" y="535"/>
                  </a:lnTo>
                  <a:lnTo>
                    <a:pt x="772" y="515"/>
                  </a:lnTo>
                  <a:lnTo>
                    <a:pt x="764" y="501"/>
                  </a:lnTo>
                  <a:lnTo>
                    <a:pt x="756" y="493"/>
                  </a:lnTo>
                  <a:lnTo>
                    <a:pt x="752" y="489"/>
                  </a:lnTo>
                  <a:lnTo>
                    <a:pt x="753" y="486"/>
                  </a:lnTo>
                  <a:lnTo>
                    <a:pt x="759" y="487"/>
                  </a:lnTo>
                  <a:lnTo>
                    <a:pt x="769" y="490"/>
                  </a:lnTo>
                  <a:lnTo>
                    <a:pt x="784" y="494"/>
                  </a:lnTo>
                  <a:lnTo>
                    <a:pt x="804" y="500"/>
                  </a:lnTo>
                  <a:lnTo>
                    <a:pt x="825" y="507"/>
                  </a:lnTo>
                  <a:lnTo>
                    <a:pt x="852" y="514"/>
                  </a:lnTo>
                  <a:lnTo>
                    <a:pt x="866" y="515"/>
                  </a:lnTo>
                  <a:lnTo>
                    <a:pt x="881" y="514"/>
                  </a:lnTo>
                  <a:lnTo>
                    <a:pt x="896" y="509"/>
                  </a:lnTo>
                  <a:lnTo>
                    <a:pt x="912" y="502"/>
                  </a:lnTo>
                  <a:lnTo>
                    <a:pt x="928" y="494"/>
                  </a:lnTo>
                  <a:lnTo>
                    <a:pt x="944" y="484"/>
                  </a:lnTo>
                  <a:lnTo>
                    <a:pt x="961" y="472"/>
                  </a:lnTo>
                  <a:lnTo>
                    <a:pt x="977" y="461"/>
                  </a:lnTo>
                  <a:lnTo>
                    <a:pt x="995" y="448"/>
                  </a:lnTo>
                  <a:lnTo>
                    <a:pt x="1012" y="437"/>
                  </a:lnTo>
                  <a:lnTo>
                    <a:pt x="1029" y="425"/>
                  </a:lnTo>
                  <a:lnTo>
                    <a:pt x="1045" y="415"/>
                  </a:lnTo>
                  <a:lnTo>
                    <a:pt x="1063" y="406"/>
                  </a:lnTo>
                  <a:lnTo>
                    <a:pt x="1080" y="399"/>
                  </a:lnTo>
                  <a:lnTo>
                    <a:pt x="1096" y="394"/>
                  </a:lnTo>
                  <a:lnTo>
                    <a:pt x="1112" y="392"/>
                  </a:lnTo>
                  <a:lnTo>
                    <a:pt x="1116" y="391"/>
                  </a:lnTo>
                  <a:lnTo>
                    <a:pt x="1126" y="388"/>
                  </a:lnTo>
                  <a:lnTo>
                    <a:pt x="1141" y="386"/>
                  </a:lnTo>
                  <a:lnTo>
                    <a:pt x="1161" y="384"/>
                  </a:lnTo>
                  <a:lnTo>
                    <a:pt x="1183" y="383"/>
                  </a:lnTo>
                  <a:lnTo>
                    <a:pt x="1206" y="384"/>
                  </a:lnTo>
                  <a:lnTo>
                    <a:pt x="1230" y="388"/>
                  </a:lnTo>
                  <a:lnTo>
                    <a:pt x="1253" y="395"/>
                  </a:lnTo>
                  <a:lnTo>
                    <a:pt x="1264" y="400"/>
                  </a:lnTo>
                  <a:lnTo>
                    <a:pt x="1278" y="403"/>
                  </a:lnTo>
                  <a:lnTo>
                    <a:pt x="1293" y="408"/>
                  </a:lnTo>
                  <a:lnTo>
                    <a:pt x="1309" y="411"/>
                  </a:lnTo>
                  <a:lnTo>
                    <a:pt x="1325" y="415"/>
                  </a:lnTo>
                  <a:lnTo>
                    <a:pt x="1343" y="417"/>
                  </a:lnTo>
                  <a:lnTo>
                    <a:pt x="1360" y="421"/>
                  </a:lnTo>
                  <a:lnTo>
                    <a:pt x="1377" y="423"/>
                  </a:lnTo>
                  <a:lnTo>
                    <a:pt x="1393" y="424"/>
                  </a:lnTo>
                  <a:lnTo>
                    <a:pt x="1409" y="426"/>
                  </a:lnTo>
                  <a:lnTo>
                    <a:pt x="1424" y="428"/>
                  </a:lnTo>
                  <a:lnTo>
                    <a:pt x="1438" y="428"/>
                  </a:lnTo>
                  <a:lnTo>
                    <a:pt x="1450" y="429"/>
                  </a:lnTo>
                  <a:lnTo>
                    <a:pt x="1461" y="428"/>
                  </a:lnTo>
                  <a:lnTo>
                    <a:pt x="1469" y="428"/>
                  </a:lnTo>
                  <a:lnTo>
                    <a:pt x="1475" y="426"/>
                  </a:lnTo>
                  <a:lnTo>
                    <a:pt x="1484" y="425"/>
                  </a:lnTo>
                  <a:lnTo>
                    <a:pt x="1493" y="424"/>
                  </a:lnTo>
                  <a:lnTo>
                    <a:pt x="1504" y="423"/>
                  </a:lnTo>
                  <a:lnTo>
                    <a:pt x="1515" y="420"/>
                  </a:lnTo>
                  <a:lnTo>
                    <a:pt x="1529" y="410"/>
                  </a:lnTo>
                  <a:lnTo>
                    <a:pt x="1544" y="395"/>
                  </a:lnTo>
                  <a:lnTo>
                    <a:pt x="1563" y="372"/>
                  </a:lnTo>
                  <a:lnTo>
                    <a:pt x="1583" y="339"/>
                  </a:lnTo>
                  <a:lnTo>
                    <a:pt x="1604" y="296"/>
                  </a:lnTo>
                  <a:lnTo>
                    <a:pt x="1621" y="248"/>
                  </a:lnTo>
                  <a:lnTo>
                    <a:pt x="1635" y="198"/>
                  </a:lnTo>
                  <a:lnTo>
                    <a:pt x="1644" y="149"/>
                  </a:lnTo>
                  <a:lnTo>
                    <a:pt x="1649" y="103"/>
                  </a:lnTo>
                  <a:lnTo>
                    <a:pt x="1649" y="63"/>
                  </a:lnTo>
                  <a:lnTo>
                    <a:pt x="1642" y="32"/>
                  </a:lnTo>
                  <a:lnTo>
                    <a:pt x="1629" y="12"/>
                  </a:lnTo>
                  <a:close/>
                </a:path>
              </a:pathLst>
            </a:custGeom>
            <a:solidFill>
              <a:srgbClr val="919B47"/>
            </a:solidFill>
            <a:ln w="9525">
              <a:solidFill>
                <a:schemeClr val="tx1"/>
              </a:solidFill>
              <a:round/>
              <a:headEnd/>
              <a:tailEnd/>
            </a:ln>
          </p:spPr>
          <p:txBody>
            <a:bodyPr/>
            <a:lstStyle/>
            <a:p>
              <a:endParaRPr lang="en-US"/>
            </a:p>
          </p:txBody>
        </p:sp>
        <p:sp>
          <p:nvSpPr>
            <p:cNvPr id="18919" name="Freeform 363"/>
            <p:cNvSpPr>
              <a:spLocks/>
            </p:cNvSpPr>
            <p:nvPr/>
          </p:nvSpPr>
          <p:spPr bwMode="auto">
            <a:xfrm>
              <a:off x="2113" y="369"/>
              <a:ext cx="527" cy="412"/>
            </a:xfrm>
            <a:custGeom>
              <a:avLst/>
              <a:gdLst>
                <a:gd name="T0" fmla="*/ 254 w 1054"/>
                <a:gd name="T1" fmla="*/ 183 h 826"/>
                <a:gd name="T2" fmla="*/ 258 w 1054"/>
                <a:gd name="T3" fmla="*/ 180 h 826"/>
                <a:gd name="T4" fmla="*/ 262 w 1054"/>
                <a:gd name="T5" fmla="*/ 175 h 826"/>
                <a:gd name="T6" fmla="*/ 264 w 1054"/>
                <a:gd name="T7" fmla="*/ 165 h 826"/>
                <a:gd name="T8" fmla="*/ 261 w 1054"/>
                <a:gd name="T9" fmla="*/ 153 h 826"/>
                <a:gd name="T10" fmla="*/ 263 w 1054"/>
                <a:gd name="T11" fmla="*/ 136 h 826"/>
                <a:gd name="T12" fmla="*/ 261 w 1054"/>
                <a:gd name="T13" fmla="*/ 109 h 826"/>
                <a:gd name="T14" fmla="*/ 248 w 1054"/>
                <a:gd name="T15" fmla="*/ 81 h 826"/>
                <a:gd name="T16" fmla="*/ 226 w 1054"/>
                <a:gd name="T17" fmla="*/ 54 h 826"/>
                <a:gd name="T18" fmla="*/ 195 w 1054"/>
                <a:gd name="T19" fmla="*/ 30 h 826"/>
                <a:gd name="T20" fmla="*/ 153 w 1054"/>
                <a:gd name="T21" fmla="*/ 12 h 826"/>
                <a:gd name="T22" fmla="*/ 132 w 1054"/>
                <a:gd name="T23" fmla="*/ 6 h 826"/>
                <a:gd name="T24" fmla="*/ 113 w 1054"/>
                <a:gd name="T25" fmla="*/ 2 h 826"/>
                <a:gd name="T26" fmla="*/ 98 w 1054"/>
                <a:gd name="T27" fmla="*/ 0 h 826"/>
                <a:gd name="T28" fmla="*/ 87 w 1054"/>
                <a:gd name="T29" fmla="*/ 0 h 826"/>
                <a:gd name="T30" fmla="*/ 79 w 1054"/>
                <a:gd name="T31" fmla="*/ 0 h 826"/>
                <a:gd name="T32" fmla="*/ 75 w 1054"/>
                <a:gd name="T33" fmla="*/ 1 h 826"/>
                <a:gd name="T34" fmla="*/ 66 w 1054"/>
                <a:gd name="T35" fmla="*/ 5 h 826"/>
                <a:gd name="T36" fmla="*/ 50 w 1054"/>
                <a:gd name="T37" fmla="*/ 12 h 826"/>
                <a:gd name="T38" fmla="*/ 35 w 1054"/>
                <a:gd name="T39" fmla="*/ 20 h 826"/>
                <a:gd name="T40" fmla="*/ 22 w 1054"/>
                <a:gd name="T41" fmla="*/ 29 h 826"/>
                <a:gd name="T42" fmla="*/ 13 w 1054"/>
                <a:gd name="T43" fmla="*/ 41 h 826"/>
                <a:gd name="T44" fmla="*/ 1 w 1054"/>
                <a:gd name="T45" fmla="*/ 69 h 826"/>
                <a:gd name="T46" fmla="*/ 3 w 1054"/>
                <a:gd name="T47" fmla="*/ 105 h 826"/>
                <a:gd name="T48" fmla="*/ 18 w 1054"/>
                <a:gd name="T49" fmla="*/ 131 h 826"/>
                <a:gd name="T50" fmla="*/ 34 w 1054"/>
                <a:gd name="T51" fmla="*/ 148 h 826"/>
                <a:gd name="T52" fmla="*/ 53 w 1054"/>
                <a:gd name="T53" fmla="*/ 163 h 826"/>
                <a:gd name="T54" fmla="*/ 72 w 1054"/>
                <a:gd name="T55" fmla="*/ 175 h 826"/>
                <a:gd name="T56" fmla="*/ 90 w 1054"/>
                <a:gd name="T57" fmla="*/ 183 h 826"/>
                <a:gd name="T58" fmla="*/ 106 w 1054"/>
                <a:gd name="T59" fmla="*/ 188 h 826"/>
                <a:gd name="T60" fmla="*/ 119 w 1054"/>
                <a:gd name="T61" fmla="*/ 190 h 826"/>
                <a:gd name="T62" fmla="*/ 132 w 1054"/>
                <a:gd name="T63" fmla="*/ 190 h 826"/>
                <a:gd name="T64" fmla="*/ 143 w 1054"/>
                <a:gd name="T65" fmla="*/ 191 h 826"/>
                <a:gd name="T66" fmla="*/ 153 w 1054"/>
                <a:gd name="T67" fmla="*/ 193 h 826"/>
                <a:gd name="T68" fmla="*/ 162 w 1054"/>
                <a:gd name="T69" fmla="*/ 199 h 826"/>
                <a:gd name="T70" fmla="*/ 178 w 1054"/>
                <a:gd name="T71" fmla="*/ 206 h 826"/>
                <a:gd name="T72" fmla="*/ 191 w 1054"/>
                <a:gd name="T73" fmla="*/ 200 h 826"/>
                <a:gd name="T74" fmla="*/ 200 w 1054"/>
                <a:gd name="T75" fmla="*/ 191 h 826"/>
                <a:gd name="T76" fmla="*/ 208 w 1054"/>
                <a:gd name="T77" fmla="*/ 186 h 826"/>
                <a:gd name="T78" fmla="*/ 217 w 1054"/>
                <a:gd name="T79" fmla="*/ 182 h 826"/>
                <a:gd name="T80" fmla="*/ 228 w 1054"/>
                <a:gd name="T81" fmla="*/ 180 h 826"/>
                <a:gd name="T82" fmla="*/ 240 w 1054"/>
                <a:gd name="T83" fmla="*/ 180 h 826"/>
                <a:gd name="T84" fmla="*/ 252 w 1054"/>
                <a:gd name="T85" fmla="*/ 183 h 8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54"/>
                <a:gd name="T130" fmla="*/ 0 h 826"/>
                <a:gd name="T131" fmla="*/ 1054 w 1054"/>
                <a:gd name="T132" fmla="*/ 826 h 8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54" h="826">
                  <a:moveTo>
                    <a:pt x="1009" y="735"/>
                  </a:moveTo>
                  <a:lnTo>
                    <a:pt x="1014" y="736"/>
                  </a:lnTo>
                  <a:lnTo>
                    <a:pt x="1018" y="735"/>
                  </a:lnTo>
                  <a:lnTo>
                    <a:pt x="1022" y="731"/>
                  </a:lnTo>
                  <a:lnTo>
                    <a:pt x="1025" y="727"/>
                  </a:lnTo>
                  <a:lnTo>
                    <a:pt x="1030" y="722"/>
                  </a:lnTo>
                  <a:lnTo>
                    <a:pt x="1035" y="717"/>
                  </a:lnTo>
                  <a:lnTo>
                    <a:pt x="1039" y="710"/>
                  </a:lnTo>
                  <a:lnTo>
                    <a:pt x="1045" y="703"/>
                  </a:lnTo>
                  <a:lnTo>
                    <a:pt x="1052" y="690"/>
                  </a:lnTo>
                  <a:lnTo>
                    <a:pt x="1054" y="676"/>
                  </a:lnTo>
                  <a:lnTo>
                    <a:pt x="1053" y="662"/>
                  </a:lnTo>
                  <a:lnTo>
                    <a:pt x="1051" y="646"/>
                  </a:lnTo>
                  <a:lnTo>
                    <a:pt x="1046" y="630"/>
                  </a:lnTo>
                  <a:lnTo>
                    <a:pt x="1043" y="614"/>
                  </a:lnTo>
                  <a:lnTo>
                    <a:pt x="1043" y="597"/>
                  </a:lnTo>
                  <a:lnTo>
                    <a:pt x="1045" y="578"/>
                  </a:lnTo>
                  <a:lnTo>
                    <a:pt x="1052" y="546"/>
                  </a:lnTo>
                  <a:lnTo>
                    <a:pt x="1054" y="512"/>
                  </a:lnTo>
                  <a:lnTo>
                    <a:pt x="1051" y="476"/>
                  </a:lnTo>
                  <a:lnTo>
                    <a:pt x="1044" y="439"/>
                  </a:lnTo>
                  <a:lnTo>
                    <a:pt x="1032" y="401"/>
                  </a:lnTo>
                  <a:lnTo>
                    <a:pt x="1016" y="363"/>
                  </a:lnTo>
                  <a:lnTo>
                    <a:pt x="995" y="326"/>
                  </a:lnTo>
                  <a:lnTo>
                    <a:pt x="970" y="288"/>
                  </a:lnTo>
                  <a:lnTo>
                    <a:pt x="940" y="253"/>
                  </a:lnTo>
                  <a:lnTo>
                    <a:pt x="907" y="217"/>
                  </a:lnTo>
                  <a:lnTo>
                    <a:pt x="869" y="183"/>
                  </a:lnTo>
                  <a:lnTo>
                    <a:pt x="826" y="151"/>
                  </a:lnTo>
                  <a:lnTo>
                    <a:pt x="780" y="121"/>
                  </a:lnTo>
                  <a:lnTo>
                    <a:pt x="729" y="95"/>
                  </a:lnTo>
                  <a:lnTo>
                    <a:pt x="674" y="71"/>
                  </a:lnTo>
                  <a:lnTo>
                    <a:pt x="615" y="50"/>
                  </a:lnTo>
                  <a:lnTo>
                    <a:pt x="584" y="41"/>
                  </a:lnTo>
                  <a:lnTo>
                    <a:pt x="555" y="33"/>
                  </a:lnTo>
                  <a:lnTo>
                    <a:pt x="528" y="26"/>
                  </a:lnTo>
                  <a:lnTo>
                    <a:pt x="501" y="20"/>
                  </a:lnTo>
                  <a:lnTo>
                    <a:pt x="476" y="14"/>
                  </a:lnTo>
                  <a:lnTo>
                    <a:pt x="453" y="11"/>
                  </a:lnTo>
                  <a:lnTo>
                    <a:pt x="432" y="7"/>
                  </a:lnTo>
                  <a:lnTo>
                    <a:pt x="411" y="5"/>
                  </a:lnTo>
                  <a:lnTo>
                    <a:pt x="393" y="3"/>
                  </a:lnTo>
                  <a:lnTo>
                    <a:pt x="377" y="2"/>
                  </a:lnTo>
                  <a:lnTo>
                    <a:pt x="361" y="0"/>
                  </a:lnTo>
                  <a:lnTo>
                    <a:pt x="348" y="0"/>
                  </a:lnTo>
                  <a:lnTo>
                    <a:pt x="335" y="0"/>
                  </a:lnTo>
                  <a:lnTo>
                    <a:pt x="325" y="0"/>
                  </a:lnTo>
                  <a:lnTo>
                    <a:pt x="317" y="0"/>
                  </a:lnTo>
                  <a:lnTo>
                    <a:pt x="310" y="2"/>
                  </a:lnTo>
                  <a:lnTo>
                    <a:pt x="308" y="3"/>
                  </a:lnTo>
                  <a:lnTo>
                    <a:pt x="301" y="5"/>
                  </a:lnTo>
                  <a:lnTo>
                    <a:pt x="291" y="10"/>
                  </a:lnTo>
                  <a:lnTo>
                    <a:pt x="277" y="15"/>
                  </a:lnTo>
                  <a:lnTo>
                    <a:pt x="261" y="22"/>
                  </a:lnTo>
                  <a:lnTo>
                    <a:pt x="242" y="30"/>
                  </a:lnTo>
                  <a:lnTo>
                    <a:pt x="223" y="40"/>
                  </a:lnTo>
                  <a:lnTo>
                    <a:pt x="202" y="49"/>
                  </a:lnTo>
                  <a:lnTo>
                    <a:pt x="181" y="59"/>
                  </a:lnTo>
                  <a:lnTo>
                    <a:pt x="159" y="71"/>
                  </a:lnTo>
                  <a:lnTo>
                    <a:pt x="140" y="82"/>
                  </a:lnTo>
                  <a:lnTo>
                    <a:pt x="120" y="94"/>
                  </a:lnTo>
                  <a:lnTo>
                    <a:pt x="103" y="105"/>
                  </a:lnTo>
                  <a:lnTo>
                    <a:pt x="88" y="117"/>
                  </a:lnTo>
                  <a:lnTo>
                    <a:pt x="75" y="128"/>
                  </a:lnTo>
                  <a:lnTo>
                    <a:pt x="67" y="139"/>
                  </a:lnTo>
                  <a:lnTo>
                    <a:pt x="52" y="164"/>
                  </a:lnTo>
                  <a:lnTo>
                    <a:pt x="36" y="195"/>
                  </a:lnTo>
                  <a:lnTo>
                    <a:pt x="20" y="233"/>
                  </a:lnTo>
                  <a:lnTo>
                    <a:pt x="7" y="276"/>
                  </a:lnTo>
                  <a:lnTo>
                    <a:pt x="0" y="323"/>
                  </a:lnTo>
                  <a:lnTo>
                    <a:pt x="0" y="372"/>
                  </a:lnTo>
                  <a:lnTo>
                    <a:pt x="12" y="423"/>
                  </a:lnTo>
                  <a:lnTo>
                    <a:pt x="36" y="476"/>
                  </a:lnTo>
                  <a:lnTo>
                    <a:pt x="53" y="502"/>
                  </a:lnTo>
                  <a:lnTo>
                    <a:pt x="72" y="527"/>
                  </a:lnTo>
                  <a:lnTo>
                    <a:pt x="92" y="551"/>
                  </a:lnTo>
                  <a:lnTo>
                    <a:pt x="114" y="574"/>
                  </a:lnTo>
                  <a:lnTo>
                    <a:pt x="137" y="596"/>
                  </a:lnTo>
                  <a:lnTo>
                    <a:pt x="162" y="618"/>
                  </a:lnTo>
                  <a:lnTo>
                    <a:pt x="187" y="637"/>
                  </a:lnTo>
                  <a:lnTo>
                    <a:pt x="212" y="656"/>
                  </a:lnTo>
                  <a:lnTo>
                    <a:pt x="239" y="673"/>
                  </a:lnTo>
                  <a:lnTo>
                    <a:pt x="264" y="688"/>
                  </a:lnTo>
                  <a:lnTo>
                    <a:pt x="289" y="703"/>
                  </a:lnTo>
                  <a:lnTo>
                    <a:pt x="315" y="715"/>
                  </a:lnTo>
                  <a:lnTo>
                    <a:pt x="339" y="727"/>
                  </a:lnTo>
                  <a:lnTo>
                    <a:pt x="363" y="736"/>
                  </a:lnTo>
                  <a:lnTo>
                    <a:pt x="385" y="744"/>
                  </a:lnTo>
                  <a:lnTo>
                    <a:pt x="406" y="750"/>
                  </a:lnTo>
                  <a:lnTo>
                    <a:pt x="425" y="755"/>
                  </a:lnTo>
                  <a:lnTo>
                    <a:pt x="444" y="758"/>
                  </a:lnTo>
                  <a:lnTo>
                    <a:pt x="461" y="760"/>
                  </a:lnTo>
                  <a:lnTo>
                    <a:pt x="479" y="761"/>
                  </a:lnTo>
                  <a:lnTo>
                    <a:pt x="496" y="763"/>
                  </a:lnTo>
                  <a:lnTo>
                    <a:pt x="512" y="764"/>
                  </a:lnTo>
                  <a:lnTo>
                    <a:pt x="528" y="764"/>
                  </a:lnTo>
                  <a:lnTo>
                    <a:pt x="543" y="764"/>
                  </a:lnTo>
                  <a:lnTo>
                    <a:pt x="558" y="765"/>
                  </a:lnTo>
                  <a:lnTo>
                    <a:pt x="572" y="766"/>
                  </a:lnTo>
                  <a:lnTo>
                    <a:pt x="585" y="768"/>
                  </a:lnTo>
                  <a:lnTo>
                    <a:pt x="599" y="772"/>
                  </a:lnTo>
                  <a:lnTo>
                    <a:pt x="613" y="776"/>
                  </a:lnTo>
                  <a:lnTo>
                    <a:pt x="626" y="782"/>
                  </a:lnTo>
                  <a:lnTo>
                    <a:pt x="638" y="790"/>
                  </a:lnTo>
                  <a:lnTo>
                    <a:pt x="651" y="799"/>
                  </a:lnTo>
                  <a:lnTo>
                    <a:pt x="675" y="816"/>
                  </a:lnTo>
                  <a:lnTo>
                    <a:pt x="696" y="825"/>
                  </a:lnTo>
                  <a:lnTo>
                    <a:pt x="714" y="826"/>
                  </a:lnTo>
                  <a:lnTo>
                    <a:pt x="732" y="821"/>
                  </a:lnTo>
                  <a:lnTo>
                    <a:pt x="748" y="813"/>
                  </a:lnTo>
                  <a:lnTo>
                    <a:pt x="764" y="801"/>
                  </a:lnTo>
                  <a:lnTo>
                    <a:pt x="779" y="787"/>
                  </a:lnTo>
                  <a:lnTo>
                    <a:pt x="794" y="773"/>
                  </a:lnTo>
                  <a:lnTo>
                    <a:pt x="802" y="766"/>
                  </a:lnTo>
                  <a:lnTo>
                    <a:pt x="810" y="759"/>
                  </a:lnTo>
                  <a:lnTo>
                    <a:pt x="820" y="753"/>
                  </a:lnTo>
                  <a:lnTo>
                    <a:pt x="832" y="748"/>
                  </a:lnTo>
                  <a:lnTo>
                    <a:pt x="843" y="742"/>
                  </a:lnTo>
                  <a:lnTo>
                    <a:pt x="856" y="736"/>
                  </a:lnTo>
                  <a:lnTo>
                    <a:pt x="870" y="731"/>
                  </a:lnTo>
                  <a:lnTo>
                    <a:pt x="885" y="728"/>
                  </a:lnTo>
                  <a:lnTo>
                    <a:pt x="899" y="725"/>
                  </a:lnTo>
                  <a:lnTo>
                    <a:pt x="915" y="723"/>
                  </a:lnTo>
                  <a:lnTo>
                    <a:pt x="930" y="722"/>
                  </a:lnTo>
                  <a:lnTo>
                    <a:pt x="946" y="722"/>
                  </a:lnTo>
                  <a:lnTo>
                    <a:pt x="962" y="723"/>
                  </a:lnTo>
                  <a:lnTo>
                    <a:pt x="978" y="726"/>
                  </a:lnTo>
                  <a:lnTo>
                    <a:pt x="993" y="729"/>
                  </a:lnTo>
                  <a:lnTo>
                    <a:pt x="1009" y="735"/>
                  </a:lnTo>
                  <a:close/>
                </a:path>
              </a:pathLst>
            </a:custGeom>
            <a:solidFill>
              <a:srgbClr val="EFB275"/>
            </a:solidFill>
            <a:ln w="9525">
              <a:noFill/>
              <a:round/>
              <a:headEnd/>
              <a:tailEnd/>
            </a:ln>
          </p:spPr>
          <p:txBody>
            <a:bodyPr/>
            <a:lstStyle/>
            <a:p>
              <a:endParaRPr lang="en-US"/>
            </a:p>
          </p:txBody>
        </p:sp>
        <p:sp>
          <p:nvSpPr>
            <p:cNvPr id="18920" name="Freeform 364"/>
            <p:cNvSpPr>
              <a:spLocks/>
            </p:cNvSpPr>
            <p:nvPr/>
          </p:nvSpPr>
          <p:spPr bwMode="auto">
            <a:xfrm>
              <a:off x="2233" y="684"/>
              <a:ext cx="67" cy="116"/>
            </a:xfrm>
            <a:custGeom>
              <a:avLst/>
              <a:gdLst>
                <a:gd name="T0" fmla="*/ 33 w 133"/>
                <a:gd name="T1" fmla="*/ 53 h 233"/>
                <a:gd name="T2" fmla="*/ 27 w 133"/>
                <a:gd name="T3" fmla="*/ 47 h 233"/>
                <a:gd name="T4" fmla="*/ 23 w 133"/>
                <a:gd name="T5" fmla="*/ 41 h 233"/>
                <a:gd name="T6" fmla="*/ 20 w 133"/>
                <a:gd name="T7" fmla="*/ 34 h 233"/>
                <a:gd name="T8" fmla="*/ 18 w 133"/>
                <a:gd name="T9" fmla="*/ 27 h 233"/>
                <a:gd name="T10" fmla="*/ 18 w 133"/>
                <a:gd name="T11" fmla="*/ 20 h 233"/>
                <a:gd name="T12" fmla="*/ 20 w 133"/>
                <a:gd name="T13" fmla="*/ 13 h 233"/>
                <a:gd name="T14" fmla="*/ 22 w 133"/>
                <a:gd name="T15" fmla="*/ 6 h 233"/>
                <a:gd name="T16" fmla="*/ 25 w 133"/>
                <a:gd name="T17" fmla="*/ 0 h 233"/>
                <a:gd name="T18" fmla="*/ 0 w 133"/>
                <a:gd name="T19" fmla="*/ 3 h 233"/>
                <a:gd name="T20" fmla="*/ 1 w 133"/>
                <a:gd name="T21" fmla="*/ 5 h 233"/>
                <a:gd name="T22" fmla="*/ 1 w 133"/>
                <a:gd name="T23" fmla="*/ 9 h 233"/>
                <a:gd name="T24" fmla="*/ 3 w 133"/>
                <a:gd name="T25" fmla="*/ 14 h 233"/>
                <a:gd name="T26" fmla="*/ 4 w 133"/>
                <a:gd name="T27" fmla="*/ 21 h 233"/>
                <a:gd name="T28" fmla="*/ 7 w 133"/>
                <a:gd name="T29" fmla="*/ 28 h 233"/>
                <a:gd name="T30" fmla="*/ 10 w 133"/>
                <a:gd name="T31" fmla="*/ 35 h 233"/>
                <a:gd name="T32" fmla="*/ 13 w 133"/>
                <a:gd name="T33" fmla="*/ 41 h 233"/>
                <a:gd name="T34" fmla="*/ 17 w 133"/>
                <a:gd name="T35" fmla="*/ 45 h 233"/>
                <a:gd name="T36" fmla="*/ 19 w 133"/>
                <a:gd name="T37" fmla="*/ 47 h 233"/>
                <a:gd name="T38" fmla="*/ 22 w 133"/>
                <a:gd name="T39" fmla="*/ 49 h 233"/>
                <a:gd name="T40" fmla="*/ 24 w 133"/>
                <a:gd name="T41" fmla="*/ 51 h 233"/>
                <a:gd name="T42" fmla="*/ 26 w 133"/>
                <a:gd name="T43" fmla="*/ 52 h 233"/>
                <a:gd name="T44" fmla="*/ 28 w 133"/>
                <a:gd name="T45" fmla="*/ 54 h 233"/>
                <a:gd name="T46" fmla="*/ 30 w 133"/>
                <a:gd name="T47" fmla="*/ 55 h 233"/>
                <a:gd name="T48" fmla="*/ 32 w 133"/>
                <a:gd name="T49" fmla="*/ 57 h 233"/>
                <a:gd name="T50" fmla="*/ 33 w 133"/>
                <a:gd name="T51" fmla="*/ 58 h 233"/>
                <a:gd name="T52" fmla="*/ 33 w 133"/>
                <a:gd name="T53" fmla="*/ 56 h 233"/>
                <a:gd name="T54" fmla="*/ 34 w 133"/>
                <a:gd name="T55" fmla="*/ 55 h 233"/>
                <a:gd name="T56" fmla="*/ 33 w 133"/>
                <a:gd name="T57" fmla="*/ 53 h 233"/>
                <a:gd name="T58" fmla="*/ 33 w 133"/>
                <a:gd name="T59" fmla="*/ 53 h 23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233"/>
                <a:gd name="T92" fmla="*/ 133 w 133"/>
                <a:gd name="T93" fmla="*/ 233 h 23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233">
                  <a:moveTo>
                    <a:pt x="130" y="212"/>
                  </a:moveTo>
                  <a:lnTo>
                    <a:pt x="107" y="190"/>
                  </a:lnTo>
                  <a:lnTo>
                    <a:pt x="90" y="166"/>
                  </a:lnTo>
                  <a:lnTo>
                    <a:pt x="78" y="139"/>
                  </a:lnTo>
                  <a:lnTo>
                    <a:pt x="72" y="111"/>
                  </a:lnTo>
                  <a:lnTo>
                    <a:pt x="72" y="83"/>
                  </a:lnTo>
                  <a:lnTo>
                    <a:pt x="77" y="54"/>
                  </a:lnTo>
                  <a:lnTo>
                    <a:pt x="86" y="27"/>
                  </a:lnTo>
                  <a:lnTo>
                    <a:pt x="100" y="0"/>
                  </a:lnTo>
                  <a:lnTo>
                    <a:pt x="0" y="15"/>
                  </a:lnTo>
                  <a:lnTo>
                    <a:pt x="1" y="21"/>
                  </a:lnTo>
                  <a:lnTo>
                    <a:pt x="3" y="36"/>
                  </a:lnTo>
                  <a:lnTo>
                    <a:pt x="9" y="58"/>
                  </a:lnTo>
                  <a:lnTo>
                    <a:pt x="16" y="85"/>
                  </a:lnTo>
                  <a:lnTo>
                    <a:pt x="25" y="113"/>
                  </a:lnTo>
                  <a:lnTo>
                    <a:pt x="37" y="141"/>
                  </a:lnTo>
                  <a:lnTo>
                    <a:pt x="51" y="165"/>
                  </a:lnTo>
                  <a:lnTo>
                    <a:pt x="67" y="183"/>
                  </a:lnTo>
                  <a:lnTo>
                    <a:pt x="76" y="191"/>
                  </a:lnTo>
                  <a:lnTo>
                    <a:pt x="85" y="198"/>
                  </a:lnTo>
                  <a:lnTo>
                    <a:pt x="94" y="205"/>
                  </a:lnTo>
                  <a:lnTo>
                    <a:pt x="102" y="211"/>
                  </a:lnTo>
                  <a:lnTo>
                    <a:pt x="112" y="217"/>
                  </a:lnTo>
                  <a:lnTo>
                    <a:pt x="118" y="222"/>
                  </a:lnTo>
                  <a:lnTo>
                    <a:pt x="125" y="228"/>
                  </a:lnTo>
                  <a:lnTo>
                    <a:pt x="131" y="233"/>
                  </a:lnTo>
                  <a:lnTo>
                    <a:pt x="132" y="227"/>
                  </a:lnTo>
                  <a:lnTo>
                    <a:pt x="133" y="220"/>
                  </a:lnTo>
                  <a:lnTo>
                    <a:pt x="132" y="215"/>
                  </a:lnTo>
                  <a:lnTo>
                    <a:pt x="130" y="212"/>
                  </a:lnTo>
                  <a:close/>
                </a:path>
              </a:pathLst>
            </a:custGeom>
            <a:solidFill>
              <a:srgbClr val="F2D8D1"/>
            </a:solidFill>
            <a:ln w="9525">
              <a:noFill/>
              <a:round/>
              <a:headEnd/>
              <a:tailEnd/>
            </a:ln>
          </p:spPr>
          <p:txBody>
            <a:bodyPr/>
            <a:lstStyle/>
            <a:p>
              <a:endParaRPr lang="en-US"/>
            </a:p>
          </p:txBody>
        </p:sp>
        <p:sp>
          <p:nvSpPr>
            <p:cNvPr id="18921" name="Freeform 365"/>
            <p:cNvSpPr>
              <a:spLocks/>
            </p:cNvSpPr>
            <p:nvPr/>
          </p:nvSpPr>
          <p:spPr bwMode="auto">
            <a:xfrm>
              <a:off x="2385" y="564"/>
              <a:ext cx="217" cy="150"/>
            </a:xfrm>
            <a:custGeom>
              <a:avLst/>
              <a:gdLst>
                <a:gd name="T0" fmla="*/ 97 w 434"/>
                <a:gd name="T1" fmla="*/ 60 h 299"/>
                <a:gd name="T2" fmla="*/ 94 w 434"/>
                <a:gd name="T3" fmla="*/ 59 h 299"/>
                <a:gd name="T4" fmla="*/ 90 w 434"/>
                <a:gd name="T5" fmla="*/ 59 h 299"/>
                <a:gd name="T6" fmla="*/ 84 w 434"/>
                <a:gd name="T7" fmla="*/ 60 h 299"/>
                <a:gd name="T8" fmla="*/ 77 w 434"/>
                <a:gd name="T9" fmla="*/ 61 h 299"/>
                <a:gd name="T10" fmla="*/ 69 w 434"/>
                <a:gd name="T11" fmla="*/ 63 h 299"/>
                <a:gd name="T12" fmla="*/ 60 w 434"/>
                <a:gd name="T13" fmla="*/ 66 h 299"/>
                <a:gd name="T14" fmla="*/ 52 w 434"/>
                <a:gd name="T15" fmla="*/ 70 h 299"/>
                <a:gd name="T16" fmla="*/ 44 w 434"/>
                <a:gd name="T17" fmla="*/ 75 h 299"/>
                <a:gd name="T18" fmla="*/ 35 w 434"/>
                <a:gd name="T19" fmla="*/ 75 h 299"/>
                <a:gd name="T20" fmla="*/ 27 w 434"/>
                <a:gd name="T21" fmla="*/ 73 h 299"/>
                <a:gd name="T22" fmla="*/ 21 w 434"/>
                <a:gd name="T23" fmla="*/ 71 h 299"/>
                <a:gd name="T24" fmla="*/ 17 w 434"/>
                <a:gd name="T25" fmla="*/ 67 h 299"/>
                <a:gd name="T26" fmla="*/ 10 w 434"/>
                <a:gd name="T27" fmla="*/ 62 h 299"/>
                <a:gd name="T28" fmla="*/ 3 w 434"/>
                <a:gd name="T29" fmla="*/ 57 h 299"/>
                <a:gd name="T30" fmla="*/ 1 w 434"/>
                <a:gd name="T31" fmla="*/ 55 h 299"/>
                <a:gd name="T32" fmla="*/ 1 w 434"/>
                <a:gd name="T33" fmla="*/ 52 h 299"/>
                <a:gd name="T34" fmla="*/ 3 w 434"/>
                <a:gd name="T35" fmla="*/ 40 h 299"/>
                <a:gd name="T36" fmla="*/ 9 w 434"/>
                <a:gd name="T37" fmla="*/ 24 h 299"/>
                <a:gd name="T38" fmla="*/ 13 w 434"/>
                <a:gd name="T39" fmla="*/ 11 h 299"/>
                <a:gd name="T40" fmla="*/ 14 w 434"/>
                <a:gd name="T41" fmla="*/ 8 h 299"/>
                <a:gd name="T42" fmla="*/ 18 w 434"/>
                <a:gd name="T43" fmla="*/ 6 h 299"/>
                <a:gd name="T44" fmla="*/ 23 w 434"/>
                <a:gd name="T45" fmla="*/ 5 h 299"/>
                <a:gd name="T46" fmla="*/ 30 w 434"/>
                <a:gd name="T47" fmla="*/ 3 h 299"/>
                <a:gd name="T48" fmla="*/ 39 w 434"/>
                <a:gd name="T49" fmla="*/ 1 h 299"/>
                <a:gd name="T50" fmla="*/ 48 w 434"/>
                <a:gd name="T51" fmla="*/ 0 h 299"/>
                <a:gd name="T52" fmla="*/ 58 w 434"/>
                <a:gd name="T53" fmla="*/ 1 h 299"/>
                <a:gd name="T54" fmla="*/ 69 w 434"/>
                <a:gd name="T55" fmla="*/ 2 h 299"/>
                <a:gd name="T56" fmla="*/ 79 w 434"/>
                <a:gd name="T57" fmla="*/ 5 h 299"/>
                <a:gd name="T58" fmla="*/ 91 w 434"/>
                <a:gd name="T59" fmla="*/ 10 h 299"/>
                <a:gd name="T60" fmla="*/ 103 w 434"/>
                <a:gd name="T61" fmla="*/ 19 h 299"/>
                <a:gd name="T62" fmla="*/ 109 w 434"/>
                <a:gd name="T63" fmla="*/ 32 h 299"/>
                <a:gd name="T64" fmla="*/ 106 w 434"/>
                <a:gd name="T65" fmla="*/ 41 h 299"/>
                <a:gd name="T66" fmla="*/ 104 w 434"/>
                <a:gd name="T67" fmla="*/ 47 h 299"/>
                <a:gd name="T68" fmla="*/ 102 w 434"/>
                <a:gd name="T69" fmla="*/ 53 h 299"/>
                <a:gd name="T70" fmla="*/ 99 w 434"/>
                <a:gd name="T71" fmla="*/ 58 h 2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34"/>
                <a:gd name="T109" fmla="*/ 0 h 299"/>
                <a:gd name="T110" fmla="*/ 434 w 434"/>
                <a:gd name="T111" fmla="*/ 299 h 29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34" h="299">
                  <a:moveTo>
                    <a:pt x="386" y="237"/>
                  </a:moveTo>
                  <a:lnTo>
                    <a:pt x="385" y="237"/>
                  </a:lnTo>
                  <a:lnTo>
                    <a:pt x="381" y="237"/>
                  </a:lnTo>
                  <a:lnTo>
                    <a:pt x="375" y="236"/>
                  </a:lnTo>
                  <a:lnTo>
                    <a:pt x="368" y="236"/>
                  </a:lnTo>
                  <a:lnTo>
                    <a:pt x="359" y="236"/>
                  </a:lnTo>
                  <a:lnTo>
                    <a:pt x="348" y="237"/>
                  </a:lnTo>
                  <a:lnTo>
                    <a:pt x="336" y="237"/>
                  </a:lnTo>
                  <a:lnTo>
                    <a:pt x="322" y="239"/>
                  </a:lnTo>
                  <a:lnTo>
                    <a:pt x="307" y="242"/>
                  </a:lnTo>
                  <a:lnTo>
                    <a:pt x="291" y="245"/>
                  </a:lnTo>
                  <a:lnTo>
                    <a:pt x="275" y="249"/>
                  </a:lnTo>
                  <a:lnTo>
                    <a:pt x="258" y="254"/>
                  </a:lnTo>
                  <a:lnTo>
                    <a:pt x="241" y="261"/>
                  </a:lnTo>
                  <a:lnTo>
                    <a:pt x="223" y="269"/>
                  </a:lnTo>
                  <a:lnTo>
                    <a:pt x="205" y="280"/>
                  </a:lnTo>
                  <a:lnTo>
                    <a:pt x="188" y="291"/>
                  </a:lnTo>
                  <a:lnTo>
                    <a:pt x="173" y="298"/>
                  </a:lnTo>
                  <a:lnTo>
                    <a:pt x="157" y="299"/>
                  </a:lnTo>
                  <a:lnTo>
                    <a:pt x="138" y="298"/>
                  </a:lnTo>
                  <a:lnTo>
                    <a:pt x="121" y="295"/>
                  </a:lnTo>
                  <a:lnTo>
                    <a:pt x="106" y="290"/>
                  </a:lnTo>
                  <a:lnTo>
                    <a:pt x="92" y="285"/>
                  </a:lnTo>
                  <a:lnTo>
                    <a:pt x="84" y="281"/>
                  </a:lnTo>
                  <a:lnTo>
                    <a:pt x="81" y="280"/>
                  </a:lnTo>
                  <a:lnTo>
                    <a:pt x="66" y="268"/>
                  </a:lnTo>
                  <a:lnTo>
                    <a:pt x="51" y="257"/>
                  </a:lnTo>
                  <a:lnTo>
                    <a:pt x="37" y="246"/>
                  </a:lnTo>
                  <a:lnTo>
                    <a:pt x="25" y="236"/>
                  </a:lnTo>
                  <a:lnTo>
                    <a:pt x="15" y="228"/>
                  </a:lnTo>
                  <a:lnTo>
                    <a:pt x="7" y="222"/>
                  </a:lnTo>
                  <a:lnTo>
                    <a:pt x="2" y="217"/>
                  </a:lnTo>
                  <a:lnTo>
                    <a:pt x="0" y="216"/>
                  </a:lnTo>
                  <a:lnTo>
                    <a:pt x="2" y="208"/>
                  </a:lnTo>
                  <a:lnTo>
                    <a:pt x="7" y="189"/>
                  </a:lnTo>
                  <a:lnTo>
                    <a:pt x="15" y="160"/>
                  </a:lnTo>
                  <a:lnTo>
                    <a:pt x="24" y="128"/>
                  </a:lnTo>
                  <a:lnTo>
                    <a:pt x="33" y="94"/>
                  </a:lnTo>
                  <a:lnTo>
                    <a:pt x="43" y="64"/>
                  </a:lnTo>
                  <a:lnTo>
                    <a:pt x="49" y="42"/>
                  </a:lnTo>
                  <a:lnTo>
                    <a:pt x="55" y="32"/>
                  </a:lnTo>
                  <a:lnTo>
                    <a:pt x="59" y="30"/>
                  </a:lnTo>
                  <a:lnTo>
                    <a:pt x="63" y="27"/>
                  </a:lnTo>
                  <a:lnTo>
                    <a:pt x="71" y="24"/>
                  </a:lnTo>
                  <a:lnTo>
                    <a:pt x="81" y="21"/>
                  </a:lnTo>
                  <a:lnTo>
                    <a:pt x="92" y="17"/>
                  </a:lnTo>
                  <a:lnTo>
                    <a:pt x="105" y="14"/>
                  </a:lnTo>
                  <a:lnTo>
                    <a:pt x="120" y="9"/>
                  </a:lnTo>
                  <a:lnTo>
                    <a:pt x="136" y="7"/>
                  </a:lnTo>
                  <a:lnTo>
                    <a:pt x="153" y="3"/>
                  </a:lnTo>
                  <a:lnTo>
                    <a:pt x="172" y="1"/>
                  </a:lnTo>
                  <a:lnTo>
                    <a:pt x="191" y="0"/>
                  </a:lnTo>
                  <a:lnTo>
                    <a:pt x="212" y="0"/>
                  </a:lnTo>
                  <a:lnTo>
                    <a:pt x="233" y="1"/>
                  </a:lnTo>
                  <a:lnTo>
                    <a:pt x="254" y="3"/>
                  </a:lnTo>
                  <a:lnTo>
                    <a:pt x="276" y="7"/>
                  </a:lnTo>
                  <a:lnTo>
                    <a:pt x="299" y="13"/>
                  </a:lnTo>
                  <a:lnTo>
                    <a:pt x="314" y="17"/>
                  </a:lnTo>
                  <a:lnTo>
                    <a:pt x="336" y="26"/>
                  </a:lnTo>
                  <a:lnTo>
                    <a:pt x="363" y="40"/>
                  </a:lnTo>
                  <a:lnTo>
                    <a:pt x="389" y="56"/>
                  </a:lnTo>
                  <a:lnTo>
                    <a:pt x="411" y="76"/>
                  </a:lnTo>
                  <a:lnTo>
                    <a:pt x="427" y="100"/>
                  </a:lnTo>
                  <a:lnTo>
                    <a:pt x="434" y="127"/>
                  </a:lnTo>
                  <a:lnTo>
                    <a:pt x="426" y="155"/>
                  </a:lnTo>
                  <a:lnTo>
                    <a:pt x="423" y="162"/>
                  </a:lnTo>
                  <a:lnTo>
                    <a:pt x="419" y="173"/>
                  </a:lnTo>
                  <a:lnTo>
                    <a:pt x="416" y="185"/>
                  </a:lnTo>
                  <a:lnTo>
                    <a:pt x="411" y="198"/>
                  </a:lnTo>
                  <a:lnTo>
                    <a:pt x="405" y="211"/>
                  </a:lnTo>
                  <a:lnTo>
                    <a:pt x="400" y="222"/>
                  </a:lnTo>
                  <a:lnTo>
                    <a:pt x="393" y="231"/>
                  </a:lnTo>
                  <a:lnTo>
                    <a:pt x="386" y="237"/>
                  </a:lnTo>
                  <a:close/>
                </a:path>
              </a:pathLst>
            </a:custGeom>
            <a:solidFill>
              <a:srgbClr val="7FAA6B"/>
            </a:solidFill>
            <a:ln w="9525">
              <a:solidFill>
                <a:schemeClr val="tx1"/>
              </a:solidFill>
              <a:round/>
              <a:headEnd/>
              <a:tailEnd/>
            </a:ln>
          </p:spPr>
          <p:txBody>
            <a:bodyPr/>
            <a:lstStyle/>
            <a:p>
              <a:endParaRPr lang="en-US"/>
            </a:p>
          </p:txBody>
        </p:sp>
        <p:sp>
          <p:nvSpPr>
            <p:cNvPr id="18922" name="Freeform 366"/>
            <p:cNvSpPr>
              <a:spLocks/>
            </p:cNvSpPr>
            <p:nvPr/>
          </p:nvSpPr>
          <p:spPr bwMode="auto">
            <a:xfrm>
              <a:off x="2312" y="450"/>
              <a:ext cx="220" cy="127"/>
            </a:xfrm>
            <a:custGeom>
              <a:avLst/>
              <a:gdLst>
                <a:gd name="T0" fmla="*/ 42 w 440"/>
                <a:gd name="T1" fmla="*/ 64 h 252"/>
                <a:gd name="T2" fmla="*/ 42 w 440"/>
                <a:gd name="T3" fmla="*/ 63 h 252"/>
                <a:gd name="T4" fmla="*/ 43 w 440"/>
                <a:gd name="T5" fmla="*/ 63 h 252"/>
                <a:gd name="T6" fmla="*/ 44 w 440"/>
                <a:gd name="T7" fmla="*/ 62 h 252"/>
                <a:gd name="T8" fmla="*/ 47 w 440"/>
                <a:gd name="T9" fmla="*/ 62 h 252"/>
                <a:gd name="T10" fmla="*/ 50 w 440"/>
                <a:gd name="T11" fmla="*/ 60 h 252"/>
                <a:gd name="T12" fmla="*/ 53 w 440"/>
                <a:gd name="T13" fmla="*/ 59 h 252"/>
                <a:gd name="T14" fmla="*/ 55 w 440"/>
                <a:gd name="T15" fmla="*/ 58 h 252"/>
                <a:gd name="T16" fmla="*/ 59 w 440"/>
                <a:gd name="T17" fmla="*/ 57 h 252"/>
                <a:gd name="T18" fmla="*/ 65 w 440"/>
                <a:gd name="T19" fmla="*/ 56 h 252"/>
                <a:gd name="T20" fmla="*/ 69 w 440"/>
                <a:gd name="T21" fmla="*/ 55 h 252"/>
                <a:gd name="T22" fmla="*/ 74 w 440"/>
                <a:gd name="T23" fmla="*/ 54 h 252"/>
                <a:gd name="T24" fmla="*/ 79 w 440"/>
                <a:gd name="T25" fmla="*/ 54 h 252"/>
                <a:gd name="T26" fmla="*/ 84 w 440"/>
                <a:gd name="T27" fmla="*/ 53 h 252"/>
                <a:gd name="T28" fmla="*/ 89 w 440"/>
                <a:gd name="T29" fmla="*/ 53 h 252"/>
                <a:gd name="T30" fmla="*/ 94 w 440"/>
                <a:gd name="T31" fmla="*/ 53 h 252"/>
                <a:gd name="T32" fmla="*/ 100 w 440"/>
                <a:gd name="T33" fmla="*/ 54 h 252"/>
                <a:gd name="T34" fmla="*/ 107 w 440"/>
                <a:gd name="T35" fmla="*/ 53 h 252"/>
                <a:gd name="T36" fmla="*/ 110 w 440"/>
                <a:gd name="T37" fmla="*/ 50 h 252"/>
                <a:gd name="T38" fmla="*/ 110 w 440"/>
                <a:gd name="T39" fmla="*/ 46 h 252"/>
                <a:gd name="T40" fmla="*/ 109 w 440"/>
                <a:gd name="T41" fmla="*/ 39 h 252"/>
                <a:gd name="T42" fmla="*/ 106 w 440"/>
                <a:gd name="T43" fmla="*/ 33 h 252"/>
                <a:gd name="T44" fmla="*/ 103 w 440"/>
                <a:gd name="T45" fmla="*/ 28 h 252"/>
                <a:gd name="T46" fmla="*/ 101 w 440"/>
                <a:gd name="T47" fmla="*/ 24 h 252"/>
                <a:gd name="T48" fmla="*/ 100 w 440"/>
                <a:gd name="T49" fmla="*/ 22 h 252"/>
                <a:gd name="T50" fmla="*/ 99 w 440"/>
                <a:gd name="T51" fmla="*/ 21 h 252"/>
                <a:gd name="T52" fmla="*/ 94 w 440"/>
                <a:gd name="T53" fmla="*/ 19 h 252"/>
                <a:gd name="T54" fmla="*/ 89 w 440"/>
                <a:gd name="T55" fmla="*/ 16 h 252"/>
                <a:gd name="T56" fmla="*/ 82 w 440"/>
                <a:gd name="T57" fmla="*/ 12 h 252"/>
                <a:gd name="T58" fmla="*/ 74 w 440"/>
                <a:gd name="T59" fmla="*/ 8 h 252"/>
                <a:gd name="T60" fmla="*/ 67 w 440"/>
                <a:gd name="T61" fmla="*/ 4 h 252"/>
                <a:gd name="T62" fmla="*/ 59 w 440"/>
                <a:gd name="T63" fmla="*/ 2 h 252"/>
                <a:gd name="T64" fmla="*/ 55 w 440"/>
                <a:gd name="T65" fmla="*/ 1 h 252"/>
                <a:gd name="T66" fmla="*/ 52 w 440"/>
                <a:gd name="T67" fmla="*/ 0 h 252"/>
                <a:gd name="T68" fmla="*/ 47 w 440"/>
                <a:gd name="T69" fmla="*/ 0 h 252"/>
                <a:gd name="T70" fmla="*/ 42 w 440"/>
                <a:gd name="T71" fmla="*/ 1 h 252"/>
                <a:gd name="T72" fmla="*/ 37 w 440"/>
                <a:gd name="T73" fmla="*/ 1 h 252"/>
                <a:gd name="T74" fmla="*/ 32 w 440"/>
                <a:gd name="T75" fmla="*/ 2 h 252"/>
                <a:gd name="T76" fmla="*/ 28 w 440"/>
                <a:gd name="T77" fmla="*/ 3 h 252"/>
                <a:gd name="T78" fmla="*/ 25 w 440"/>
                <a:gd name="T79" fmla="*/ 5 h 252"/>
                <a:gd name="T80" fmla="*/ 23 w 440"/>
                <a:gd name="T81" fmla="*/ 7 h 252"/>
                <a:gd name="T82" fmla="*/ 20 w 440"/>
                <a:gd name="T83" fmla="*/ 10 h 252"/>
                <a:gd name="T84" fmla="*/ 17 w 440"/>
                <a:gd name="T85" fmla="*/ 15 h 252"/>
                <a:gd name="T86" fmla="*/ 13 w 440"/>
                <a:gd name="T87" fmla="*/ 21 h 252"/>
                <a:gd name="T88" fmla="*/ 7 w 440"/>
                <a:gd name="T89" fmla="*/ 28 h 252"/>
                <a:gd name="T90" fmla="*/ 4 w 440"/>
                <a:gd name="T91" fmla="*/ 35 h 252"/>
                <a:gd name="T92" fmla="*/ 1 w 440"/>
                <a:gd name="T93" fmla="*/ 41 h 252"/>
                <a:gd name="T94" fmla="*/ 0 w 440"/>
                <a:gd name="T95" fmla="*/ 46 h 252"/>
                <a:gd name="T96" fmla="*/ 2 w 440"/>
                <a:gd name="T97" fmla="*/ 50 h 252"/>
                <a:gd name="T98" fmla="*/ 6 w 440"/>
                <a:gd name="T99" fmla="*/ 52 h 252"/>
                <a:gd name="T100" fmla="*/ 11 w 440"/>
                <a:gd name="T101" fmla="*/ 54 h 252"/>
                <a:gd name="T102" fmla="*/ 17 w 440"/>
                <a:gd name="T103" fmla="*/ 56 h 252"/>
                <a:gd name="T104" fmla="*/ 24 w 440"/>
                <a:gd name="T105" fmla="*/ 58 h 252"/>
                <a:gd name="T106" fmla="*/ 30 w 440"/>
                <a:gd name="T107" fmla="*/ 60 h 252"/>
                <a:gd name="T108" fmla="*/ 36 w 440"/>
                <a:gd name="T109" fmla="*/ 61 h 252"/>
                <a:gd name="T110" fmla="*/ 39 w 440"/>
                <a:gd name="T111" fmla="*/ 62 h 252"/>
                <a:gd name="T112" fmla="*/ 42 w 440"/>
                <a:gd name="T113" fmla="*/ 64 h 2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0"/>
                <a:gd name="T172" fmla="*/ 0 h 252"/>
                <a:gd name="T173" fmla="*/ 440 w 440"/>
                <a:gd name="T174" fmla="*/ 252 h 2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0" h="252">
                  <a:moveTo>
                    <a:pt x="165" y="252"/>
                  </a:moveTo>
                  <a:lnTo>
                    <a:pt x="166" y="251"/>
                  </a:lnTo>
                  <a:lnTo>
                    <a:pt x="170" y="250"/>
                  </a:lnTo>
                  <a:lnTo>
                    <a:pt x="176" y="247"/>
                  </a:lnTo>
                  <a:lnTo>
                    <a:pt x="185" y="244"/>
                  </a:lnTo>
                  <a:lnTo>
                    <a:pt x="197" y="239"/>
                  </a:lnTo>
                  <a:lnTo>
                    <a:pt x="209" y="235"/>
                  </a:lnTo>
                  <a:lnTo>
                    <a:pt x="223" y="230"/>
                  </a:lnTo>
                  <a:lnTo>
                    <a:pt x="239" y="226"/>
                  </a:lnTo>
                  <a:lnTo>
                    <a:pt x="257" y="221"/>
                  </a:lnTo>
                  <a:lnTo>
                    <a:pt x="275" y="218"/>
                  </a:lnTo>
                  <a:lnTo>
                    <a:pt x="295" y="214"/>
                  </a:lnTo>
                  <a:lnTo>
                    <a:pt x="314" y="212"/>
                  </a:lnTo>
                  <a:lnTo>
                    <a:pt x="335" y="209"/>
                  </a:lnTo>
                  <a:lnTo>
                    <a:pt x="356" y="208"/>
                  </a:lnTo>
                  <a:lnTo>
                    <a:pt x="376" y="209"/>
                  </a:lnTo>
                  <a:lnTo>
                    <a:pt x="397" y="212"/>
                  </a:lnTo>
                  <a:lnTo>
                    <a:pt x="425" y="211"/>
                  </a:lnTo>
                  <a:lnTo>
                    <a:pt x="437" y="199"/>
                  </a:lnTo>
                  <a:lnTo>
                    <a:pt x="440" y="180"/>
                  </a:lnTo>
                  <a:lnTo>
                    <a:pt x="434" y="155"/>
                  </a:lnTo>
                  <a:lnTo>
                    <a:pt x="424" y="131"/>
                  </a:lnTo>
                  <a:lnTo>
                    <a:pt x="412" y="109"/>
                  </a:lnTo>
                  <a:lnTo>
                    <a:pt x="403" y="93"/>
                  </a:lnTo>
                  <a:lnTo>
                    <a:pt x="399" y="87"/>
                  </a:lnTo>
                  <a:lnTo>
                    <a:pt x="394" y="84"/>
                  </a:lnTo>
                  <a:lnTo>
                    <a:pt x="376" y="75"/>
                  </a:lnTo>
                  <a:lnTo>
                    <a:pt x="353" y="61"/>
                  </a:lnTo>
                  <a:lnTo>
                    <a:pt x="325" y="45"/>
                  </a:lnTo>
                  <a:lnTo>
                    <a:pt x="295" y="30"/>
                  </a:lnTo>
                  <a:lnTo>
                    <a:pt x="265" y="16"/>
                  </a:lnTo>
                  <a:lnTo>
                    <a:pt x="239" y="6"/>
                  </a:lnTo>
                  <a:lnTo>
                    <a:pt x="221" y="1"/>
                  </a:lnTo>
                  <a:lnTo>
                    <a:pt x="205" y="0"/>
                  </a:lnTo>
                  <a:lnTo>
                    <a:pt x="186" y="0"/>
                  </a:lnTo>
                  <a:lnTo>
                    <a:pt x="167" y="1"/>
                  </a:lnTo>
                  <a:lnTo>
                    <a:pt x="147" y="3"/>
                  </a:lnTo>
                  <a:lnTo>
                    <a:pt x="128" y="7"/>
                  </a:lnTo>
                  <a:lnTo>
                    <a:pt x="110" y="11"/>
                  </a:lnTo>
                  <a:lnTo>
                    <a:pt x="98" y="17"/>
                  </a:lnTo>
                  <a:lnTo>
                    <a:pt x="90" y="25"/>
                  </a:lnTo>
                  <a:lnTo>
                    <a:pt x="80" y="38"/>
                  </a:lnTo>
                  <a:lnTo>
                    <a:pt x="67" y="57"/>
                  </a:lnTo>
                  <a:lnTo>
                    <a:pt x="49" y="83"/>
                  </a:lnTo>
                  <a:lnTo>
                    <a:pt x="31" y="109"/>
                  </a:lnTo>
                  <a:lnTo>
                    <a:pt x="16" y="137"/>
                  </a:lnTo>
                  <a:lnTo>
                    <a:pt x="4" y="161"/>
                  </a:lnTo>
                  <a:lnTo>
                    <a:pt x="0" y="183"/>
                  </a:lnTo>
                  <a:lnTo>
                    <a:pt x="6" y="197"/>
                  </a:lnTo>
                  <a:lnTo>
                    <a:pt x="21" y="207"/>
                  </a:lnTo>
                  <a:lnTo>
                    <a:pt x="42" y="215"/>
                  </a:lnTo>
                  <a:lnTo>
                    <a:pt x="68" y="223"/>
                  </a:lnTo>
                  <a:lnTo>
                    <a:pt x="94" y="230"/>
                  </a:lnTo>
                  <a:lnTo>
                    <a:pt x="120" y="237"/>
                  </a:lnTo>
                  <a:lnTo>
                    <a:pt x="141" y="243"/>
                  </a:lnTo>
                  <a:lnTo>
                    <a:pt x="156" y="247"/>
                  </a:lnTo>
                  <a:lnTo>
                    <a:pt x="165" y="252"/>
                  </a:lnTo>
                  <a:close/>
                </a:path>
              </a:pathLst>
            </a:custGeom>
            <a:solidFill>
              <a:srgbClr val="7FAA6B"/>
            </a:solidFill>
            <a:ln w="9525">
              <a:solidFill>
                <a:schemeClr val="tx1"/>
              </a:solidFill>
              <a:round/>
              <a:headEnd/>
              <a:tailEnd/>
            </a:ln>
          </p:spPr>
          <p:txBody>
            <a:bodyPr/>
            <a:lstStyle/>
            <a:p>
              <a:endParaRPr lang="en-US"/>
            </a:p>
          </p:txBody>
        </p:sp>
        <p:sp>
          <p:nvSpPr>
            <p:cNvPr id="18923" name="Freeform 367"/>
            <p:cNvSpPr>
              <a:spLocks/>
            </p:cNvSpPr>
            <p:nvPr/>
          </p:nvSpPr>
          <p:spPr bwMode="auto">
            <a:xfrm>
              <a:off x="2272" y="396"/>
              <a:ext cx="171" cy="60"/>
            </a:xfrm>
            <a:custGeom>
              <a:avLst/>
              <a:gdLst>
                <a:gd name="T0" fmla="*/ 75 w 342"/>
                <a:gd name="T1" fmla="*/ 25 h 120"/>
                <a:gd name="T2" fmla="*/ 74 w 342"/>
                <a:gd name="T3" fmla="*/ 25 h 120"/>
                <a:gd name="T4" fmla="*/ 70 w 342"/>
                <a:gd name="T5" fmla="*/ 25 h 120"/>
                <a:gd name="T6" fmla="*/ 65 w 342"/>
                <a:gd name="T7" fmla="*/ 25 h 120"/>
                <a:gd name="T8" fmla="*/ 59 w 342"/>
                <a:gd name="T9" fmla="*/ 26 h 120"/>
                <a:gd name="T10" fmla="*/ 53 w 342"/>
                <a:gd name="T11" fmla="*/ 26 h 120"/>
                <a:gd name="T12" fmla="*/ 48 w 342"/>
                <a:gd name="T13" fmla="*/ 27 h 120"/>
                <a:gd name="T14" fmla="*/ 44 w 342"/>
                <a:gd name="T15" fmla="*/ 28 h 120"/>
                <a:gd name="T16" fmla="*/ 43 w 342"/>
                <a:gd name="T17" fmla="*/ 29 h 120"/>
                <a:gd name="T18" fmla="*/ 40 w 342"/>
                <a:gd name="T19" fmla="*/ 30 h 120"/>
                <a:gd name="T20" fmla="*/ 36 w 342"/>
                <a:gd name="T21" fmla="*/ 30 h 120"/>
                <a:gd name="T22" fmla="*/ 28 w 342"/>
                <a:gd name="T23" fmla="*/ 30 h 120"/>
                <a:gd name="T24" fmla="*/ 21 w 342"/>
                <a:gd name="T25" fmla="*/ 30 h 120"/>
                <a:gd name="T26" fmla="*/ 14 w 342"/>
                <a:gd name="T27" fmla="*/ 30 h 120"/>
                <a:gd name="T28" fmla="*/ 7 w 342"/>
                <a:gd name="T29" fmla="*/ 29 h 120"/>
                <a:gd name="T30" fmla="*/ 3 w 342"/>
                <a:gd name="T31" fmla="*/ 29 h 120"/>
                <a:gd name="T32" fmla="*/ 1 w 342"/>
                <a:gd name="T33" fmla="*/ 28 h 120"/>
                <a:gd name="T34" fmla="*/ 0 w 342"/>
                <a:gd name="T35" fmla="*/ 28 h 120"/>
                <a:gd name="T36" fmla="*/ 1 w 342"/>
                <a:gd name="T37" fmla="*/ 25 h 120"/>
                <a:gd name="T38" fmla="*/ 1 w 342"/>
                <a:gd name="T39" fmla="*/ 22 h 120"/>
                <a:gd name="T40" fmla="*/ 3 w 342"/>
                <a:gd name="T41" fmla="*/ 18 h 120"/>
                <a:gd name="T42" fmla="*/ 5 w 342"/>
                <a:gd name="T43" fmla="*/ 15 h 120"/>
                <a:gd name="T44" fmla="*/ 7 w 342"/>
                <a:gd name="T45" fmla="*/ 11 h 120"/>
                <a:gd name="T46" fmla="*/ 10 w 342"/>
                <a:gd name="T47" fmla="*/ 8 h 120"/>
                <a:gd name="T48" fmla="*/ 12 w 342"/>
                <a:gd name="T49" fmla="*/ 6 h 120"/>
                <a:gd name="T50" fmla="*/ 16 w 342"/>
                <a:gd name="T51" fmla="*/ 5 h 120"/>
                <a:gd name="T52" fmla="*/ 20 w 342"/>
                <a:gd name="T53" fmla="*/ 4 h 120"/>
                <a:gd name="T54" fmla="*/ 23 w 342"/>
                <a:gd name="T55" fmla="*/ 3 h 120"/>
                <a:gd name="T56" fmla="*/ 27 w 342"/>
                <a:gd name="T57" fmla="*/ 2 h 120"/>
                <a:gd name="T58" fmla="*/ 31 w 342"/>
                <a:gd name="T59" fmla="*/ 1 h 120"/>
                <a:gd name="T60" fmla="*/ 36 w 342"/>
                <a:gd name="T61" fmla="*/ 1 h 120"/>
                <a:gd name="T62" fmla="*/ 40 w 342"/>
                <a:gd name="T63" fmla="*/ 0 h 120"/>
                <a:gd name="T64" fmla="*/ 43 w 342"/>
                <a:gd name="T65" fmla="*/ 0 h 120"/>
                <a:gd name="T66" fmla="*/ 46 w 342"/>
                <a:gd name="T67" fmla="*/ 1 h 120"/>
                <a:gd name="T68" fmla="*/ 52 w 342"/>
                <a:gd name="T69" fmla="*/ 2 h 120"/>
                <a:gd name="T70" fmla="*/ 59 w 342"/>
                <a:gd name="T71" fmla="*/ 4 h 120"/>
                <a:gd name="T72" fmla="*/ 67 w 342"/>
                <a:gd name="T73" fmla="*/ 6 h 120"/>
                <a:gd name="T74" fmla="*/ 73 w 342"/>
                <a:gd name="T75" fmla="*/ 9 h 120"/>
                <a:gd name="T76" fmla="*/ 79 w 342"/>
                <a:gd name="T77" fmla="*/ 11 h 120"/>
                <a:gd name="T78" fmla="*/ 84 w 342"/>
                <a:gd name="T79" fmla="*/ 13 h 120"/>
                <a:gd name="T80" fmla="*/ 86 w 342"/>
                <a:gd name="T81" fmla="*/ 14 h 120"/>
                <a:gd name="T82" fmla="*/ 86 w 342"/>
                <a:gd name="T83" fmla="*/ 15 h 120"/>
                <a:gd name="T84" fmla="*/ 85 w 342"/>
                <a:gd name="T85" fmla="*/ 15 h 120"/>
                <a:gd name="T86" fmla="*/ 84 w 342"/>
                <a:gd name="T87" fmla="*/ 18 h 120"/>
                <a:gd name="T88" fmla="*/ 82 w 342"/>
                <a:gd name="T89" fmla="*/ 19 h 120"/>
                <a:gd name="T90" fmla="*/ 80 w 342"/>
                <a:gd name="T91" fmla="*/ 21 h 120"/>
                <a:gd name="T92" fmla="*/ 78 w 342"/>
                <a:gd name="T93" fmla="*/ 23 h 120"/>
                <a:gd name="T94" fmla="*/ 76 w 342"/>
                <a:gd name="T95" fmla="*/ 24 h 120"/>
                <a:gd name="T96" fmla="*/ 75 w 342"/>
                <a:gd name="T97" fmla="*/ 25 h 12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42"/>
                <a:gd name="T148" fmla="*/ 0 h 120"/>
                <a:gd name="T149" fmla="*/ 342 w 342"/>
                <a:gd name="T150" fmla="*/ 120 h 12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42" h="120">
                  <a:moveTo>
                    <a:pt x="297" y="99"/>
                  </a:moveTo>
                  <a:lnTo>
                    <a:pt x="293" y="99"/>
                  </a:lnTo>
                  <a:lnTo>
                    <a:pt x="279" y="99"/>
                  </a:lnTo>
                  <a:lnTo>
                    <a:pt x="259" y="100"/>
                  </a:lnTo>
                  <a:lnTo>
                    <a:pt x="237" y="101"/>
                  </a:lnTo>
                  <a:lnTo>
                    <a:pt x="214" y="103"/>
                  </a:lnTo>
                  <a:lnTo>
                    <a:pt x="194" y="107"/>
                  </a:lnTo>
                  <a:lnTo>
                    <a:pt x="178" y="110"/>
                  </a:lnTo>
                  <a:lnTo>
                    <a:pt x="169" y="115"/>
                  </a:lnTo>
                  <a:lnTo>
                    <a:pt x="160" y="118"/>
                  </a:lnTo>
                  <a:lnTo>
                    <a:pt x="141" y="120"/>
                  </a:lnTo>
                  <a:lnTo>
                    <a:pt x="115" y="120"/>
                  </a:lnTo>
                  <a:lnTo>
                    <a:pt x="87" y="118"/>
                  </a:lnTo>
                  <a:lnTo>
                    <a:pt x="58" y="117"/>
                  </a:lnTo>
                  <a:lnTo>
                    <a:pt x="31" y="115"/>
                  </a:lnTo>
                  <a:lnTo>
                    <a:pt x="12" y="114"/>
                  </a:lnTo>
                  <a:lnTo>
                    <a:pt x="2" y="112"/>
                  </a:lnTo>
                  <a:lnTo>
                    <a:pt x="0" y="109"/>
                  </a:lnTo>
                  <a:lnTo>
                    <a:pt x="1" y="100"/>
                  </a:lnTo>
                  <a:lnTo>
                    <a:pt x="5" y="87"/>
                  </a:lnTo>
                  <a:lnTo>
                    <a:pt x="11" y="72"/>
                  </a:lnTo>
                  <a:lnTo>
                    <a:pt x="19" y="57"/>
                  </a:lnTo>
                  <a:lnTo>
                    <a:pt x="28" y="42"/>
                  </a:lnTo>
                  <a:lnTo>
                    <a:pt x="38" y="31"/>
                  </a:lnTo>
                  <a:lnTo>
                    <a:pt x="50" y="24"/>
                  </a:lnTo>
                  <a:lnTo>
                    <a:pt x="64" y="19"/>
                  </a:lnTo>
                  <a:lnTo>
                    <a:pt x="79" y="15"/>
                  </a:lnTo>
                  <a:lnTo>
                    <a:pt x="93" y="11"/>
                  </a:lnTo>
                  <a:lnTo>
                    <a:pt x="110" y="8"/>
                  </a:lnTo>
                  <a:lnTo>
                    <a:pt x="126" y="4"/>
                  </a:lnTo>
                  <a:lnTo>
                    <a:pt x="142" y="2"/>
                  </a:lnTo>
                  <a:lnTo>
                    <a:pt x="157" y="0"/>
                  </a:lnTo>
                  <a:lnTo>
                    <a:pt x="169" y="0"/>
                  </a:lnTo>
                  <a:lnTo>
                    <a:pt x="187" y="2"/>
                  </a:lnTo>
                  <a:lnTo>
                    <a:pt x="210" y="6"/>
                  </a:lnTo>
                  <a:lnTo>
                    <a:pt x="236" y="15"/>
                  </a:lnTo>
                  <a:lnTo>
                    <a:pt x="265" y="24"/>
                  </a:lnTo>
                  <a:lnTo>
                    <a:pt x="292" y="33"/>
                  </a:lnTo>
                  <a:lnTo>
                    <a:pt x="315" y="42"/>
                  </a:lnTo>
                  <a:lnTo>
                    <a:pt x="333" y="49"/>
                  </a:lnTo>
                  <a:lnTo>
                    <a:pt x="342" y="54"/>
                  </a:lnTo>
                  <a:lnTo>
                    <a:pt x="342" y="57"/>
                  </a:lnTo>
                  <a:lnTo>
                    <a:pt x="340" y="62"/>
                  </a:lnTo>
                  <a:lnTo>
                    <a:pt x="333" y="69"/>
                  </a:lnTo>
                  <a:lnTo>
                    <a:pt x="326" y="76"/>
                  </a:lnTo>
                  <a:lnTo>
                    <a:pt x="317" y="84"/>
                  </a:lnTo>
                  <a:lnTo>
                    <a:pt x="309" y="90"/>
                  </a:lnTo>
                  <a:lnTo>
                    <a:pt x="302" y="95"/>
                  </a:lnTo>
                  <a:lnTo>
                    <a:pt x="297" y="99"/>
                  </a:lnTo>
                  <a:close/>
                </a:path>
              </a:pathLst>
            </a:custGeom>
            <a:solidFill>
              <a:srgbClr val="7FAA6B"/>
            </a:solidFill>
            <a:ln w="9525">
              <a:noFill/>
              <a:round/>
              <a:headEnd/>
              <a:tailEnd/>
            </a:ln>
          </p:spPr>
          <p:txBody>
            <a:bodyPr/>
            <a:lstStyle/>
            <a:p>
              <a:endParaRPr lang="en-US"/>
            </a:p>
          </p:txBody>
        </p:sp>
        <p:sp>
          <p:nvSpPr>
            <p:cNvPr id="18924" name="Freeform 368"/>
            <p:cNvSpPr>
              <a:spLocks/>
            </p:cNvSpPr>
            <p:nvPr/>
          </p:nvSpPr>
          <p:spPr bwMode="auto">
            <a:xfrm>
              <a:off x="2242" y="366"/>
              <a:ext cx="106" cy="34"/>
            </a:xfrm>
            <a:custGeom>
              <a:avLst/>
              <a:gdLst>
                <a:gd name="T0" fmla="*/ 28 w 212"/>
                <a:gd name="T1" fmla="*/ 17 h 67"/>
                <a:gd name="T2" fmla="*/ 30 w 212"/>
                <a:gd name="T3" fmla="*/ 16 h 67"/>
                <a:gd name="T4" fmla="*/ 33 w 212"/>
                <a:gd name="T5" fmla="*/ 16 h 67"/>
                <a:gd name="T6" fmla="*/ 36 w 212"/>
                <a:gd name="T7" fmla="*/ 16 h 67"/>
                <a:gd name="T8" fmla="*/ 39 w 212"/>
                <a:gd name="T9" fmla="*/ 15 h 67"/>
                <a:gd name="T10" fmla="*/ 43 w 212"/>
                <a:gd name="T11" fmla="*/ 14 h 67"/>
                <a:gd name="T12" fmla="*/ 46 w 212"/>
                <a:gd name="T13" fmla="*/ 14 h 67"/>
                <a:gd name="T14" fmla="*/ 48 w 212"/>
                <a:gd name="T15" fmla="*/ 13 h 67"/>
                <a:gd name="T16" fmla="*/ 50 w 212"/>
                <a:gd name="T17" fmla="*/ 13 h 67"/>
                <a:gd name="T18" fmla="*/ 51 w 212"/>
                <a:gd name="T19" fmla="*/ 12 h 67"/>
                <a:gd name="T20" fmla="*/ 53 w 212"/>
                <a:gd name="T21" fmla="*/ 9 h 67"/>
                <a:gd name="T22" fmla="*/ 53 w 212"/>
                <a:gd name="T23" fmla="*/ 6 h 67"/>
                <a:gd name="T24" fmla="*/ 53 w 212"/>
                <a:gd name="T25" fmla="*/ 5 h 67"/>
                <a:gd name="T26" fmla="*/ 52 w 212"/>
                <a:gd name="T27" fmla="*/ 5 h 67"/>
                <a:gd name="T28" fmla="*/ 49 w 212"/>
                <a:gd name="T29" fmla="*/ 4 h 67"/>
                <a:gd name="T30" fmla="*/ 45 w 212"/>
                <a:gd name="T31" fmla="*/ 3 h 67"/>
                <a:gd name="T32" fmla="*/ 40 w 212"/>
                <a:gd name="T33" fmla="*/ 3 h 67"/>
                <a:gd name="T34" fmla="*/ 34 w 212"/>
                <a:gd name="T35" fmla="*/ 1 h 67"/>
                <a:gd name="T36" fmla="*/ 29 w 212"/>
                <a:gd name="T37" fmla="*/ 1 h 67"/>
                <a:gd name="T38" fmla="*/ 26 w 212"/>
                <a:gd name="T39" fmla="*/ 0 h 67"/>
                <a:gd name="T40" fmla="*/ 23 w 212"/>
                <a:gd name="T41" fmla="*/ 0 h 67"/>
                <a:gd name="T42" fmla="*/ 22 w 212"/>
                <a:gd name="T43" fmla="*/ 1 h 67"/>
                <a:gd name="T44" fmla="*/ 20 w 212"/>
                <a:gd name="T45" fmla="*/ 1 h 67"/>
                <a:gd name="T46" fmla="*/ 18 w 212"/>
                <a:gd name="T47" fmla="*/ 1 h 67"/>
                <a:gd name="T48" fmla="*/ 15 w 212"/>
                <a:gd name="T49" fmla="*/ 1 h 67"/>
                <a:gd name="T50" fmla="*/ 13 w 212"/>
                <a:gd name="T51" fmla="*/ 2 h 67"/>
                <a:gd name="T52" fmla="*/ 11 w 212"/>
                <a:gd name="T53" fmla="*/ 2 h 67"/>
                <a:gd name="T54" fmla="*/ 9 w 212"/>
                <a:gd name="T55" fmla="*/ 3 h 67"/>
                <a:gd name="T56" fmla="*/ 7 w 212"/>
                <a:gd name="T57" fmla="*/ 4 h 67"/>
                <a:gd name="T58" fmla="*/ 6 w 212"/>
                <a:gd name="T59" fmla="*/ 7 h 67"/>
                <a:gd name="T60" fmla="*/ 3 w 212"/>
                <a:gd name="T61" fmla="*/ 11 h 67"/>
                <a:gd name="T62" fmla="*/ 1 w 212"/>
                <a:gd name="T63" fmla="*/ 14 h 67"/>
                <a:gd name="T64" fmla="*/ 0 w 212"/>
                <a:gd name="T65" fmla="*/ 16 h 67"/>
                <a:gd name="T66" fmla="*/ 2 w 212"/>
                <a:gd name="T67" fmla="*/ 16 h 67"/>
                <a:gd name="T68" fmla="*/ 3 w 212"/>
                <a:gd name="T69" fmla="*/ 16 h 67"/>
                <a:gd name="T70" fmla="*/ 7 w 212"/>
                <a:gd name="T71" fmla="*/ 16 h 67"/>
                <a:gd name="T72" fmla="*/ 13 w 212"/>
                <a:gd name="T73" fmla="*/ 17 h 67"/>
                <a:gd name="T74" fmla="*/ 18 w 212"/>
                <a:gd name="T75" fmla="*/ 17 h 67"/>
                <a:gd name="T76" fmla="*/ 23 w 212"/>
                <a:gd name="T77" fmla="*/ 17 h 67"/>
                <a:gd name="T78" fmla="*/ 27 w 212"/>
                <a:gd name="T79" fmla="*/ 17 h 67"/>
                <a:gd name="T80" fmla="*/ 28 w 212"/>
                <a:gd name="T81" fmla="*/ 17 h 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12"/>
                <a:gd name="T124" fmla="*/ 0 h 67"/>
                <a:gd name="T125" fmla="*/ 212 w 212"/>
                <a:gd name="T126" fmla="*/ 67 h 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12" h="67">
                  <a:moveTo>
                    <a:pt x="115" y="65"/>
                  </a:moveTo>
                  <a:lnTo>
                    <a:pt x="120" y="64"/>
                  </a:lnTo>
                  <a:lnTo>
                    <a:pt x="130" y="63"/>
                  </a:lnTo>
                  <a:lnTo>
                    <a:pt x="142" y="61"/>
                  </a:lnTo>
                  <a:lnTo>
                    <a:pt x="156" y="59"/>
                  </a:lnTo>
                  <a:lnTo>
                    <a:pt x="169" y="56"/>
                  </a:lnTo>
                  <a:lnTo>
                    <a:pt x="181" y="54"/>
                  </a:lnTo>
                  <a:lnTo>
                    <a:pt x="191" y="52"/>
                  </a:lnTo>
                  <a:lnTo>
                    <a:pt x="197" y="52"/>
                  </a:lnTo>
                  <a:lnTo>
                    <a:pt x="204" y="47"/>
                  </a:lnTo>
                  <a:lnTo>
                    <a:pt x="209" y="36"/>
                  </a:lnTo>
                  <a:lnTo>
                    <a:pt x="211" y="24"/>
                  </a:lnTo>
                  <a:lnTo>
                    <a:pt x="212" y="19"/>
                  </a:lnTo>
                  <a:lnTo>
                    <a:pt x="207" y="18"/>
                  </a:lnTo>
                  <a:lnTo>
                    <a:pt x="195" y="16"/>
                  </a:lnTo>
                  <a:lnTo>
                    <a:pt x="178" y="12"/>
                  </a:lnTo>
                  <a:lnTo>
                    <a:pt x="158" y="9"/>
                  </a:lnTo>
                  <a:lnTo>
                    <a:pt x="136" y="4"/>
                  </a:lnTo>
                  <a:lnTo>
                    <a:pt x="116" y="2"/>
                  </a:lnTo>
                  <a:lnTo>
                    <a:pt x="101" y="0"/>
                  </a:lnTo>
                  <a:lnTo>
                    <a:pt x="92" y="0"/>
                  </a:lnTo>
                  <a:lnTo>
                    <a:pt x="87" y="1"/>
                  </a:lnTo>
                  <a:lnTo>
                    <a:pt x="78" y="1"/>
                  </a:lnTo>
                  <a:lnTo>
                    <a:pt x="69" y="2"/>
                  </a:lnTo>
                  <a:lnTo>
                    <a:pt x="60" y="3"/>
                  </a:lnTo>
                  <a:lnTo>
                    <a:pt x="51" y="6"/>
                  </a:lnTo>
                  <a:lnTo>
                    <a:pt x="43" y="8"/>
                  </a:lnTo>
                  <a:lnTo>
                    <a:pt x="36" y="10"/>
                  </a:lnTo>
                  <a:lnTo>
                    <a:pt x="31" y="15"/>
                  </a:lnTo>
                  <a:lnTo>
                    <a:pt x="22" y="26"/>
                  </a:lnTo>
                  <a:lnTo>
                    <a:pt x="13" y="42"/>
                  </a:lnTo>
                  <a:lnTo>
                    <a:pt x="4" y="55"/>
                  </a:lnTo>
                  <a:lnTo>
                    <a:pt x="0" y="61"/>
                  </a:lnTo>
                  <a:lnTo>
                    <a:pt x="5" y="61"/>
                  </a:lnTo>
                  <a:lnTo>
                    <a:pt x="15" y="62"/>
                  </a:lnTo>
                  <a:lnTo>
                    <a:pt x="31" y="64"/>
                  </a:lnTo>
                  <a:lnTo>
                    <a:pt x="51" y="65"/>
                  </a:lnTo>
                  <a:lnTo>
                    <a:pt x="70" y="67"/>
                  </a:lnTo>
                  <a:lnTo>
                    <a:pt x="90" y="67"/>
                  </a:lnTo>
                  <a:lnTo>
                    <a:pt x="105" y="67"/>
                  </a:lnTo>
                  <a:lnTo>
                    <a:pt x="115" y="65"/>
                  </a:lnTo>
                  <a:close/>
                </a:path>
              </a:pathLst>
            </a:custGeom>
            <a:solidFill>
              <a:srgbClr val="7FAA6B"/>
            </a:solidFill>
            <a:ln w="9525">
              <a:solidFill>
                <a:schemeClr val="tx1"/>
              </a:solidFill>
              <a:round/>
              <a:headEnd/>
              <a:tailEnd/>
            </a:ln>
          </p:spPr>
          <p:txBody>
            <a:bodyPr/>
            <a:lstStyle/>
            <a:p>
              <a:endParaRPr lang="en-US"/>
            </a:p>
          </p:txBody>
        </p:sp>
        <p:sp>
          <p:nvSpPr>
            <p:cNvPr id="18925" name="Freeform 369"/>
            <p:cNvSpPr>
              <a:spLocks/>
            </p:cNvSpPr>
            <p:nvPr/>
          </p:nvSpPr>
          <p:spPr bwMode="auto">
            <a:xfrm>
              <a:off x="2219" y="553"/>
              <a:ext cx="177" cy="132"/>
            </a:xfrm>
            <a:custGeom>
              <a:avLst/>
              <a:gdLst>
                <a:gd name="T0" fmla="*/ 44 w 355"/>
                <a:gd name="T1" fmla="*/ 0 h 263"/>
                <a:gd name="T2" fmla="*/ 45 w 355"/>
                <a:gd name="T3" fmla="*/ 1 h 263"/>
                <a:gd name="T4" fmla="*/ 50 w 355"/>
                <a:gd name="T5" fmla="*/ 3 h 263"/>
                <a:gd name="T6" fmla="*/ 56 w 355"/>
                <a:gd name="T7" fmla="*/ 5 h 263"/>
                <a:gd name="T8" fmla="*/ 62 w 355"/>
                <a:gd name="T9" fmla="*/ 8 h 263"/>
                <a:gd name="T10" fmla="*/ 70 w 355"/>
                <a:gd name="T11" fmla="*/ 10 h 263"/>
                <a:gd name="T12" fmla="*/ 77 w 355"/>
                <a:gd name="T13" fmla="*/ 13 h 263"/>
                <a:gd name="T14" fmla="*/ 82 w 355"/>
                <a:gd name="T15" fmla="*/ 15 h 263"/>
                <a:gd name="T16" fmla="*/ 86 w 355"/>
                <a:gd name="T17" fmla="*/ 16 h 263"/>
                <a:gd name="T18" fmla="*/ 88 w 355"/>
                <a:gd name="T19" fmla="*/ 18 h 263"/>
                <a:gd name="T20" fmla="*/ 88 w 355"/>
                <a:gd name="T21" fmla="*/ 22 h 263"/>
                <a:gd name="T22" fmla="*/ 88 w 355"/>
                <a:gd name="T23" fmla="*/ 28 h 263"/>
                <a:gd name="T24" fmla="*/ 86 w 355"/>
                <a:gd name="T25" fmla="*/ 35 h 263"/>
                <a:gd name="T26" fmla="*/ 84 w 355"/>
                <a:gd name="T27" fmla="*/ 42 h 263"/>
                <a:gd name="T28" fmla="*/ 82 w 355"/>
                <a:gd name="T29" fmla="*/ 48 h 263"/>
                <a:gd name="T30" fmla="*/ 80 w 355"/>
                <a:gd name="T31" fmla="*/ 54 h 263"/>
                <a:gd name="T32" fmla="*/ 78 w 355"/>
                <a:gd name="T33" fmla="*/ 57 h 263"/>
                <a:gd name="T34" fmla="*/ 77 w 355"/>
                <a:gd name="T35" fmla="*/ 58 h 263"/>
                <a:gd name="T36" fmla="*/ 76 w 355"/>
                <a:gd name="T37" fmla="*/ 59 h 263"/>
                <a:gd name="T38" fmla="*/ 74 w 355"/>
                <a:gd name="T39" fmla="*/ 60 h 263"/>
                <a:gd name="T40" fmla="*/ 72 w 355"/>
                <a:gd name="T41" fmla="*/ 61 h 263"/>
                <a:gd name="T42" fmla="*/ 69 w 355"/>
                <a:gd name="T43" fmla="*/ 62 h 263"/>
                <a:gd name="T44" fmla="*/ 66 w 355"/>
                <a:gd name="T45" fmla="*/ 63 h 263"/>
                <a:gd name="T46" fmla="*/ 63 w 355"/>
                <a:gd name="T47" fmla="*/ 64 h 263"/>
                <a:gd name="T48" fmla="*/ 60 w 355"/>
                <a:gd name="T49" fmla="*/ 65 h 263"/>
                <a:gd name="T50" fmla="*/ 56 w 355"/>
                <a:gd name="T51" fmla="*/ 66 h 263"/>
                <a:gd name="T52" fmla="*/ 52 w 355"/>
                <a:gd name="T53" fmla="*/ 66 h 263"/>
                <a:gd name="T54" fmla="*/ 49 w 355"/>
                <a:gd name="T55" fmla="*/ 66 h 263"/>
                <a:gd name="T56" fmla="*/ 45 w 355"/>
                <a:gd name="T57" fmla="*/ 66 h 263"/>
                <a:gd name="T58" fmla="*/ 40 w 355"/>
                <a:gd name="T59" fmla="*/ 66 h 263"/>
                <a:gd name="T60" fmla="*/ 36 w 355"/>
                <a:gd name="T61" fmla="*/ 65 h 263"/>
                <a:gd name="T62" fmla="*/ 32 w 355"/>
                <a:gd name="T63" fmla="*/ 64 h 263"/>
                <a:gd name="T64" fmla="*/ 28 w 355"/>
                <a:gd name="T65" fmla="*/ 62 h 263"/>
                <a:gd name="T66" fmla="*/ 21 w 355"/>
                <a:gd name="T67" fmla="*/ 58 h 263"/>
                <a:gd name="T68" fmla="*/ 15 w 355"/>
                <a:gd name="T69" fmla="*/ 53 h 263"/>
                <a:gd name="T70" fmla="*/ 9 w 355"/>
                <a:gd name="T71" fmla="*/ 48 h 263"/>
                <a:gd name="T72" fmla="*/ 5 w 355"/>
                <a:gd name="T73" fmla="*/ 43 h 263"/>
                <a:gd name="T74" fmla="*/ 2 w 355"/>
                <a:gd name="T75" fmla="*/ 38 h 263"/>
                <a:gd name="T76" fmla="*/ 1 w 355"/>
                <a:gd name="T77" fmla="*/ 34 h 263"/>
                <a:gd name="T78" fmla="*/ 0 w 355"/>
                <a:gd name="T79" fmla="*/ 31 h 263"/>
                <a:gd name="T80" fmla="*/ 0 w 355"/>
                <a:gd name="T81" fmla="*/ 29 h 263"/>
                <a:gd name="T82" fmla="*/ 1 w 355"/>
                <a:gd name="T83" fmla="*/ 27 h 263"/>
                <a:gd name="T84" fmla="*/ 4 w 355"/>
                <a:gd name="T85" fmla="*/ 23 h 263"/>
                <a:gd name="T86" fmla="*/ 7 w 355"/>
                <a:gd name="T87" fmla="*/ 20 h 263"/>
                <a:gd name="T88" fmla="*/ 12 w 355"/>
                <a:gd name="T89" fmla="*/ 15 h 263"/>
                <a:gd name="T90" fmla="*/ 19 w 355"/>
                <a:gd name="T91" fmla="*/ 11 h 263"/>
                <a:gd name="T92" fmla="*/ 26 w 355"/>
                <a:gd name="T93" fmla="*/ 7 h 263"/>
                <a:gd name="T94" fmla="*/ 34 w 355"/>
                <a:gd name="T95" fmla="*/ 3 h 263"/>
                <a:gd name="T96" fmla="*/ 44 w 355"/>
                <a:gd name="T97" fmla="*/ 0 h 2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5"/>
                <a:gd name="T148" fmla="*/ 0 h 263"/>
                <a:gd name="T149" fmla="*/ 355 w 355"/>
                <a:gd name="T150" fmla="*/ 263 h 2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5" h="263">
                  <a:moveTo>
                    <a:pt x="177" y="0"/>
                  </a:moveTo>
                  <a:lnTo>
                    <a:pt x="183" y="2"/>
                  </a:lnTo>
                  <a:lnTo>
                    <a:pt x="200" y="9"/>
                  </a:lnTo>
                  <a:lnTo>
                    <a:pt x="224" y="18"/>
                  </a:lnTo>
                  <a:lnTo>
                    <a:pt x="251" y="29"/>
                  </a:lnTo>
                  <a:lnTo>
                    <a:pt x="281" y="39"/>
                  </a:lnTo>
                  <a:lnTo>
                    <a:pt x="308" y="49"/>
                  </a:lnTo>
                  <a:lnTo>
                    <a:pt x="331" y="57"/>
                  </a:lnTo>
                  <a:lnTo>
                    <a:pt x="346" y="61"/>
                  </a:lnTo>
                  <a:lnTo>
                    <a:pt x="354" y="69"/>
                  </a:lnTo>
                  <a:lnTo>
                    <a:pt x="355" y="86"/>
                  </a:lnTo>
                  <a:lnTo>
                    <a:pt x="353" y="110"/>
                  </a:lnTo>
                  <a:lnTo>
                    <a:pt x="346" y="138"/>
                  </a:lnTo>
                  <a:lnTo>
                    <a:pt x="338" y="167"/>
                  </a:lnTo>
                  <a:lnTo>
                    <a:pt x="329" y="192"/>
                  </a:lnTo>
                  <a:lnTo>
                    <a:pt x="321" y="213"/>
                  </a:lnTo>
                  <a:lnTo>
                    <a:pt x="314" y="225"/>
                  </a:lnTo>
                  <a:lnTo>
                    <a:pt x="311" y="229"/>
                  </a:lnTo>
                  <a:lnTo>
                    <a:pt x="305" y="234"/>
                  </a:lnTo>
                  <a:lnTo>
                    <a:pt x="297" y="238"/>
                  </a:lnTo>
                  <a:lnTo>
                    <a:pt x="289" y="243"/>
                  </a:lnTo>
                  <a:lnTo>
                    <a:pt x="279" y="247"/>
                  </a:lnTo>
                  <a:lnTo>
                    <a:pt x="267" y="251"/>
                  </a:lnTo>
                  <a:lnTo>
                    <a:pt x="255" y="255"/>
                  </a:lnTo>
                  <a:lnTo>
                    <a:pt x="241" y="259"/>
                  </a:lnTo>
                  <a:lnTo>
                    <a:pt x="226" y="261"/>
                  </a:lnTo>
                  <a:lnTo>
                    <a:pt x="211" y="263"/>
                  </a:lnTo>
                  <a:lnTo>
                    <a:pt x="196" y="263"/>
                  </a:lnTo>
                  <a:lnTo>
                    <a:pt x="180" y="263"/>
                  </a:lnTo>
                  <a:lnTo>
                    <a:pt x="162" y="261"/>
                  </a:lnTo>
                  <a:lnTo>
                    <a:pt x="146" y="259"/>
                  </a:lnTo>
                  <a:lnTo>
                    <a:pt x="130" y="253"/>
                  </a:lnTo>
                  <a:lnTo>
                    <a:pt x="114" y="246"/>
                  </a:lnTo>
                  <a:lnTo>
                    <a:pt x="85" y="229"/>
                  </a:lnTo>
                  <a:lnTo>
                    <a:pt x="60" y="211"/>
                  </a:lnTo>
                  <a:lnTo>
                    <a:pt x="39" y="190"/>
                  </a:lnTo>
                  <a:lnTo>
                    <a:pt x="23" y="170"/>
                  </a:lnTo>
                  <a:lnTo>
                    <a:pt x="10" y="151"/>
                  </a:lnTo>
                  <a:lnTo>
                    <a:pt x="4" y="135"/>
                  </a:lnTo>
                  <a:lnTo>
                    <a:pt x="0" y="122"/>
                  </a:lnTo>
                  <a:lnTo>
                    <a:pt x="0" y="113"/>
                  </a:lnTo>
                  <a:lnTo>
                    <a:pt x="6" y="105"/>
                  </a:lnTo>
                  <a:lnTo>
                    <a:pt x="16" y="92"/>
                  </a:lnTo>
                  <a:lnTo>
                    <a:pt x="31" y="77"/>
                  </a:lnTo>
                  <a:lnTo>
                    <a:pt x="51" y="60"/>
                  </a:lnTo>
                  <a:lnTo>
                    <a:pt x="76" y="42"/>
                  </a:lnTo>
                  <a:lnTo>
                    <a:pt x="106" y="26"/>
                  </a:lnTo>
                  <a:lnTo>
                    <a:pt x="139" y="11"/>
                  </a:lnTo>
                  <a:lnTo>
                    <a:pt x="177" y="0"/>
                  </a:lnTo>
                  <a:close/>
                </a:path>
              </a:pathLst>
            </a:custGeom>
            <a:solidFill>
              <a:srgbClr val="7FAA6B"/>
            </a:solidFill>
            <a:ln w="9525">
              <a:solidFill>
                <a:schemeClr val="tx1"/>
              </a:solidFill>
              <a:round/>
              <a:headEnd/>
              <a:tailEnd/>
            </a:ln>
          </p:spPr>
          <p:txBody>
            <a:bodyPr/>
            <a:lstStyle/>
            <a:p>
              <a:endParaRPr lang="en-US"/>
            </a:p>
          </p:txBody>
        </p:sp>
        <p:sp>
          <p:nvSpPr>
            <p:cNvPr id="18926" name="Freeform 370"/>
            <p:cNvSpPr>
              <a:spLocks/>
            </p:cNvSpPr>
            <p:nvPr/>
          </p:nvSpPr>
          <p:spPr bwMode="auto">
            <a:xfrm>
              <a:off x="2148" y="459"/>
              <a:ext cx="194" cy="138"/>
            </a:xfrm>
            <a:custGeom>
              <a:avLst/>
              <a:gdLst>
                <a:gd name="T0" fmla="*/ 30 w 389"/>
                <a:gd name="T1" fmla="*/ 69 h 275"/>
                <a:gd name="T2" fmla="*/ 31 w 389"/>
                <a:gd name="T3" fmla="*/ 68 h 275"/>
                <a:gd name="T4" fmla="*/ 35 w 389"/>
                <a:gd name="T5" fmla="*/ 65 h 275"/>
                <a:gd name="T6" fmla="*/ 41 w 389"/>
                <a:gd name="T7" fmla="*/ 61 h 275"/>
                <a:gd name="T8" fmla="*/ 47 w 389"/>
                <a:gd name="T9" fmla="*/ 57 h 275"/>
                <a:gd name="T10" fmla="*/ 54 w 389"/>
                <a:gd name="T11" fmla="*/ 52 h 275"/>
                <a:gd name="T12" fmla="*/ 61 w 389"/>
                <a:gd name="T13" fmla="*/ 48 h 275"/>
                <a:gd name="T14" fmla="*/ 66 w 389"/>
                <a:gd name="T15" fmla="*/ 45 h 275"/>
                <a:gd name="T16" fmla="*/ 70 w 389"/>
                <a:gd name="T17" fmla="*/ 44 h 275"/>
                <a:gd name="T18" fmla="*/ 73 w 389"/>
                <a:gd name="T19" fmla="*/ 43 h 275"/>
                <a:gd name="T20" fmla="*/ 77 w 389"/>
                <a:gd name="T21" fmla="*/ 38 h 275"/>
                <a:gd name="T22" fmla="*/ 81 w 389"/>
                <a:gd name="T23" fmla="*/ 32 h 275"/>
                <a:gd name="T24" fmla="*/ 85 w 389"/>
                <a:gd name="T25" fmla="*/ 24 h 275"/>
                <a:gd name="T26" fmla="*/ 89 w 389"/>
                <a:gd name="T27" fmla="*/ 16 h 275"/>
                <a:gd name="T28" fmla="*/ 92 w 389"/>
                <a:gd name="T29" fmla="*/ 10 h 275"/>
                <a:gd name="T30" fmla="*/ 95 w 389"/>
                <a:gd name="T31" fmla="*/ 5 h 275"/>
                <a:gd name="T32" fmla="*/ 97 w 389"/>
                <a:gd name="T33" fmla="*/ 3 h 275"/>
                <a:gd name="T34" fmla="*/ 96 w 389"/>
                <a:gd name="T35" fmla="*/ 3 h 275"/>
                <a:gd name="T36" fmla="*/ 93 w 389"/>
                <a:gd name="T37" fmla="*/ 2 h 275"/>
                <a:gd name="T38" fmla="*/ 88 w 389"/>
                <a:gd name="T39" fmla="*/ 2 h 275"/>
                <a:gd name="T40" fmla="*/ 82 w 389"/>
                <a:gd name="T41" fmla="*/ 2 h 275"/>
                <a:gd name="T42" fmla="*/ 74 w 389"/>
                <a:gd name="T43" fmla="*/ 1 h 275"/>
                <a:gd name="T44" fmla="*/ 67 w 389"/>
                <a:gd name="T45" fmla="*/ 1 h 275"/>
                <a:gd name="T46" fmla="*/ 60 w 389"/>
                <a:gd name="T47" fmla="*/ 0 h 275"/>
                <a:gd name="T48" fmla="*/ 55 w 389"/>
                <a:gd name="T49" fmla="*/ 0 h 275"/>
                <a:gd name="T50" fmla="*/ 50 w 389"/>
                <a:gd name="T51" fmla="*/ 1 h 275"/>
                <a:gd name="T52" fmla="*/ 46 w 389"/>
                <a:gd name="T53" fmla="*/ 2 h 275"/>
                <a:gd name="T54" fmla="*/ 41 w 389"/>
                <a:gd name="T55" fmla="*/ 3 h 275"/>
                <a:gd name="T56" fmla="*/ 37 w 389"/>
                <a:gd name="T57" fmla="*/ 5 h 275"/>
                <a:gd name="T58" fmla="*/ 32 w 389"/>
                <a:gd name="T59" fmla="*/ 6 h 275"/>
                <a:gd name="T60" fmla="*/ 27 w 389"/>
                <a:gd name="T61" fmla="*/ 8 h 275"/>
                <a:gd name="T62" fmla="*/ 23 w 389"/>
                <a:gd name="T63" fmla="*/ 11 h 275"/>
                <a:gd name="T64" fmla="*/ 19 w 389"/>
                <a:gd name="T65" fmla="*/ 13 h 275"/>
                <a:gd name="T66" fmla="*/ 15 w 389"/>
                <a:gd name="T67" fmla="*/ 15 h 275"/>
                <a:gd name="T68" fmla="*/ 11 w 389"/>
                <a:gd name="T69" fmla="*/ 17 h 275"/>
                <a:gd name="T70" fmla="*/ 8 w 389"/>
                <a:gd name="T71" fmla="*/ 19 h 275"/>
                <a:gd name="T72" fmla="*/ 5 w 389"/>
                <a:gd name="T73" fmla="*/ 21 h 275"/>
                <a:gd name="T74" fmla="*/ 3 w 389"/>
                <a:gd name="T75" fmla="*/ 23 h 275"/>
                <a:gd name="T76" fmla="*/ 2 w 389"/>
                <a:gd name="T77" fmla="*/ 24 h 275"/>
                <a:gd name="T78" fmla="*/ 1 w 389"/>
                <a:gd name="T79" fmla="*/ 24 h 275"/>
                <a:gd name="T80" fmla="*/ 0 w 389"/>
                <a:gd name="T81" fmla="*/ 25 h 275"/>
                <a:gd name="T82" fmla="*/ 0 w 389"/>
                <a:gd name="T83" fmla="*/ 25 h 275"/>
                <a:gd name="T84" fmla="*/ 0 w 389"/>
                <a:gd name="T85" fmla="*/ 30 h 275"/>
                <a:gd name="T86" fmla="*/ 1 w 389"/>
                <a:gd name="T87" fmla="*/ 37 h 275"/>
                <a:gd name="T88" fmla="*/ 4 w 389"/>
                <a:gd name="T89" fmla="*/ 46 h 275"/>
                <a:gd name="T90" fmla="*/ 8 w 389"/>
                <a:gd name="T91" fmla="*/ 55 h 275"/>
                <a:gd name="T92" fmla="*/ 14 w 389"/>
                <a:gd name="T93" fmla="*/ 63 h 275"/>
                <a:gd name="T94" fmla="*/ 21 w 389"/>
                <a:gd name="T95" fmla="*/ 68 h 275"/>
                <a:gd name="T96" fmla="*/ 30 w 389"/>
                <a:gd name="T97" fmla="*/ 69 h 27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9"/>
                <a:gd name="T148" fmla="*/ 0 h 275"/>
                <a:gd name="T149" fmla="*/ 389 w 389"/>
                <a:gd name="T150" fmla="*/ 275 h 27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9" h="275">
                  <a:moveTo>
                    <a:pt x="120" y="275"/>
                  </a:moveTo>
                  <a:lnTo>
                    <a:pt x="126" y="271"/>
                  </a:lnTo>
                  <a:lnTo>
                    <a:pt x="141" y="259"/>
                  </a:lnTo>
                  <a:lnTo>
                    <a:pt x="164" y="243"/>
                  </a:lnTo>
                  <a:lnTo>
                    <a:pt x="190" y="225"/>
                  </a:lnTo>
                  <a:lnTo>
                    <a:pt x="218" y="206"/>
                  </a:lnTo>
                  <a:lnTo>
                    <a:pt x="245" y="190"/>
                  </a:lnTo>
                  <a:lnTo>
                    <a:pt x="266" y="180"/>
                  </a:lnTo>
                  <a:lnTo>
                    <a:pt x="283" y="176"/>
                  </a:lnTo>
                  <a:lnTo>
                    <a:pt x="295" y="171"/>
                  </a:lnTo>
                  <a:lnTo>
                    <a:pt x="310" y="152"/>
                  </a:lnTo>
                  <a:lnTo>
                    <a:pt x="325" y="126"/>
                  </a:lnTo>
                  <a:lnTo>
                    <a:pt x="341" y="95"/>
                  </a:lnTo>
                  <a:lnTo>
                    <a:pt x="356" y="64"/>
                  </a:lnTo>
                  <a:lnTo>
                    <a:pt x="370" y="37"/>
                  </a:lnTo>
                  <a:lnTo>
                    <a:pt x="380" y="17"/>
                  </a:lnTo>
                  <a:lnTo>
                    <a:pt x="389" y="11"/>
                  </a:lnTo>
                  <a:lnTo>
                    <a:pt x="387" y="11"/>
                  </a:lnTo>
                  <a:lnTo>
                    <a:pt x="375" y="8"/>
                  </a:lnTo>
                  <a:lnTo>
                    <a:pt x="354" y="7"/>
                  </a:lnTo>
                  <a:lnTo>
                    <a:pt x="328" y="5"/>
                  </a:lnTo>
                  <a:lnTo>
                    <a:pt x="299" y="2"/>
                  </a:lnTo>
                  <a:lnTo>
                    <a:pt x="270" y="1"/>
                  </a:lnTo>
                  <a:lnTo>
                    <a:pt x="242" y="0"/>
                  </a:lnTo>
                  <a:lnTo>
                    <a:pt x="222" y="0"/>
                  </a:lnTo>
                  <a:lnTo>
                    <a:pt x="203" y="2"/>
                  </a:lnTo>
                  <a:lnTo>
                    <a:pt x="185" y="6"/>
                  </a:lnTo>
                  <a:lnTo>
                    <a:pt x="166" y="11"/>
                  </a:lnTo>
                  <a:lnTo>
                    <a:pt x="148" y="17"/>
                  </a:lnTo>
                  <a:lnTo>
                    <a:pt x="129" y="24"/>
                  </a:lnTo>
                  <a:lnTo>
                    <a:pt x="111" y="32"/>
                  </a:lnTo>
                  <a:lnTo>
                    <a:pt x="94" y="42"/>
                  </a:lnTo>
                  <a:lnTo>
                    <a:pt x="76" y="50"/>
                  </a:lnTo>
                  <a:lnTo>
                    <a:pt x="61" y="59"/>
                  </a:lnTo>
                  <a:lnTo>
                    <a:pt x="46" y="67"/>
                  </a:lnTo>
                  <a:lnTo>
                    <a:pt x="35" y="75"/>
                  </a:lnTo>
                  <a:lnTo>
                    <a:pt x="23" y="82"/>
                  </a:lnTo>
                  <a:lnTo>
                    <a:pt x="15" y="89"/>
                  </a:lnTo>
                  <a:lnTo>
                    <a:pt x="8" y="93"/>
                  </a:lnTo>
                  <a:lnTo>
                    <a:pt x="4" y="96"/>
                  </a:lnTo>
                  <a:lnTo>
                    <a:pt x="3" y="97"/>
                  </a:lnTo>
                  <a:lnTo>
                    <a:pt x="0" y="99"/>
                  </a:lnTo>
                  <a:lnTo>
                    <a:pt x="2" y="118"/>
                  </a:lnTo>
                  <a:lnTo>
                    <a:pt x="7" y="148"/>
                  </a:lnTo>
                  <a:lnTo>
                    <a:pt x="18" y="182"/>
                  </a:lnTo>
                  <a:lnTo>
                    <a:pt x="34" y="219"/>
                  </a:lnTo>
                  <a:lnTo>
                    <a:pt x="56" y="249"/>
                  </a:lnTo>
                  <a:lnTo>
                    <a:pt x="84" y="270"/>
                  </a:lnTo>
                  <a:lnTo>
                    <a:pt x="120" y="275"/>
                  </a:lnTo>
                  <a:close/>
                </a:path>
              </a:pathLst>
            </a:custGeom>
            <a:solidFill>
              <a:srgbClr val="7FAA6B"/>
            </a:solidFill>
            <a:ln w="9525">
              <a:solidFill>
                <a:schemeClr val="tx1"/>
              </a:solidFill>
              <a:round/>
              <a:headEnd/>
              <a:tailEnd/>
            </a:ln>
          </p:spPr>
          <p:txBody>
            <a:bodyPr/>
            <a:lstStyle/>
            <a:p>
              <a:endParaRPr lang="en-US"/>
            </a:p>
          </p:txBody>
        </p:sp>
        <p:sp>
          <p:nvSpPr>
            <p:cNvPr id="18927" name="Freeform 371"/>
            <p:cNvSpPr>
              <a:spLocks/>
            </p:cNvSpPr>
            <p:nvPr/>
          </p:nvSpPr>
          <p:spPr bwMode="auto">
            <a:xfrm>
              <a:off x="2149" y="403"/>
              <a:ext cx="139" cy="88"/>
            </a:xfrm>
            <a:custGeom>
              <a:avLst/>
              <a:gdLst>
                <a:gd name="T0" fmla="*/ 5 w 276"/>
                <a:gd name="T1" fmla="*/ 44 h 177"/>
                <a:gd name="T2" fmla="*/ 5 w 276"/>
                <a:gd name="T3" fmla="*/ 43 h 177"/>
                <a:gd name="T4" fmla="*/ 6 w 276"/>
                <a:gd name="T5" fmla="*/ 43 h 177"/>
                <a:gd name="T6" fmla="*/ 8 w 276"/>
                <a:gd name="T7" fmla="*/ 42 h 177"/>
                <a:gd name="T8" fmla="*/ 10 w 276"/>
                <a:gd name="T9" fmla="*/ 41 h 177"/>
                <a:gd name="T10" fmla="*/ 13 w 276"/>
                <a:gd name="T11" fmla="*/ 40 h 177"/>
                <a:gd name="T12" fmla="*/ 16 w 276"/>
                <a:gd name="T13" fmla="*/ 39 h 177"/>
                <a:gd name="T14" fmla="*/ 20 w 276"/>
                <a:gd name="T15" fmla="*/ 37 h 177"/>
                <a:gd name="T16" fmla="*/ 23 w 276"/>
                <a:gd name="T17" fmla="*/ 35 h 177"/>
                <a:gd name="T18" fmla="*/ 27 w 276"/>
                <a:gd name="T19" fmla="*/ 33 h 177"/>
                <a:gd name="T20" fmla="*/ 32 w 276"/>
                <a:gd name="T21" fmla="*/ 32 h 177"/>
                <a:gd name="T22" fmla="*/ 36 w 276"/>
                <a:gd name="T23" fmla="*/ 30 h 177"/>
                <a:gd name="T24" fmla="*/ 41 w 276"/>
                <a:gd name="T25" fmla="*/ 28 h 177"/>
                <a:gd name="T26" fmla="*/ 45 w 276"/>
                <a:gd name="T27" fmla="*/ 26 h 177"/>
                <a:gd name="T28" fmla="*/ 49 w 276"/>
                <a:gd name="T29" fmla="*/ 25 h 177"/>
                <a:gd name="T30" fmla="*/ 53 w 276"/>
                <a:gd name="T31" fmla="*/ 24 h 177"/>
                <a:gd name="T32" fmla="*/ 57 w 276"/>
                <a:gd name="T33" fmla="*/ 23 h 177"/>
                <a:gd name="T34" fmla="*/ 58 w 276"/>
                <a:gd name="T35" fmla="*/ 22 h 177"/>
                <a:gd name="T36" fmla="*/ 59 w 276"/>
                <a:gd name="T37" fmla="*/ 20 h 177"/>
                <a:gd name="T38" fmla="*/ 60 w 276"/>
                <a:gd name="T39" fmla="*/ 17 h 177"/>
                <a:gd name="T40" fmla="*/ 62 w 276"/>
                <a:gd name="T41" fmla="*/ 13 h 177"/>
                <a:gd name="T42" fmla="*/ 63 w 276"/>
                <a:gd name="T43" fmla="*/ 10 h 177"/>
                <a:gd name="T44" fmla="*/ 65 w 276"/>
                <a:gd name="T45" fmla="*/ 7 h 177"/>
                <a:gd name="T46" fmla="*/ 67 w 276"/>
                <a:gd name="T47" fmla="*/ 4 h 177"/>
                <a:gd name="T48" fmla="*/ 70 w 276"/>
                <a:gd name="T49" fmla="*/ 3 h 177"/>
                <a:gd name="T50" fmla="*/ 70 w 276"/>
                <a:gd name="T51" fmla="*/ 2 h 177"/>
                <a:gd name="T52" fmla="*/ 68 w 276"/>
                <a:gd name="T53" fmla="*/ 1 h 177"/>
                <a:gd name="T54" fmla="*/ 64 w 276"/>
                <a:gd name="T55" fmla="*/ 1 h 177"/>
                <a:gd name="T56" fmla="*/ 58 w 276"/>
                <a:gd name="T57" fmla="*/ 0 h 177"/>
                <a:gd name="T58" fmla="*/ 53 w 276"/>
                <a:gd name="T59" fmla="*/ 0 h 177"/>
                <a:gd name="T60" fmla="*/ 48 w 276"/>
                <a:gd name="T61" fmla="*/ 0 h 177"/>
                <a:gd name="T62" fmla="*/ 43 w 276"/>
                <a:gd name="T63" fmla="*/ 0 h 177"/>
                <a:gd name="T64" fmla="*/ 41 w 276"/>
                <a:gd name="T65" fmla="*/ 0 h 177"/>
                <a:gd name="T66" fmla="*/ 39 w 276"/>
                <a:gd name="T67" fmla="*/ 1 h 177"/>
                <a:gd name="T68" fmla="*/ 36 w 276"/>
                <a:gd name="T69" fmla="*/ 2 h 177"/>
                <a:gd name="T70" fmla="*/ 31 w 276"/>
                <a:gd name="T71" fmla="*/ 3 h 177"/>
                <a:gd name="T72" fmla="*/ 25 w 276"/>
                <a:gd name="T73" fmla="*/ 5 h 177"/>
                <a:gd name="T74" fmla="*/ 19 w 276"/>
                <a:gd name="T75" fmla="*/ 8 h 177"/>
                <a:gd name="T76" fmla="*/ 14 w 276"/>
                <a:gd name="T77" fmla="*/ 10 h 177"/>
                <a:gd name="T78" fmla="*/ 10 w 276"/>
                <a:gd name="T79" fmla="*/ 13 h 177"/>
                <a:gd name="T80" fmla="*/ 8 w 276"/>
                <a:gd name="T81" fmla="*/ 15 h 177"/>
                <a:gd name="T82" fmla="*/ 7 w 276"/>
                <a:gd name="T83" fmla="*/ 18 h 177"/>
                <a:gd name="T84" fmla="*/ 5 w 276"/>
                <a:gd name="T85" fmla="*/ 23 h 177"/>
                <a:gd name="T86" fmla="*/ 3 w 276"/>
                <a:gd name="T87" fmla="*/ 28 h 177"/>
                <a:gd name="T88" fmla="*/ 1 w 276"/>
                <a:gd name="T89" fmla="*/ 33 h 177"/>
                <a:gd name="T90" fmla="*/ 0 w 276"/>
                <a:gd name="T91" fmla="*/ 37 h 177"/>
                <a:gd name="T92" fmla="*/ 0 w 276"/>
                <a:gd name="T93" fmla="*/ 41 h 177"/>
                <a:gd name="T94" fmla="*/ 2 w 276"/>
                <a:gd name="T95" fmla="*/ 43 h 177"/>
                <a:gd name="T96" fmla="*/ 5 w 276"/>
                <a:gd name="T97" fmla="*/ 44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6"/>
                <a:gd name="T148" fmla="*/ 0 h 177"/>
                <a:gd name="T149" fmla="*/ 276 w 276"/>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6" h="177">
                  <a:moveTo>
                    <a:pt x="18" y="177"/>
                  </a:moveTo>
                  <a:lnTo>
                    <a:pt x="19" y="175"/>
                  </a:lnTo>
                  <a:lnTo>
                    <a:pt x="24" y="174"/>
                  </a:lnTo>
                  <a:lnTo>
                    <a:pt x="31" y="171"/>
                  </a:lnTo>
                  <a:lnTo>
                    <a:pt x="39" y="166"/>
                  </a:lnTo>
                  <a:lnTo>
                    <a:pt x="51" y="162"/>
                  </a:lnTo>
                  <a:lnTo>
                    <a:pt x="63" y="156"/>
                  </a:lnTo>
                  <a:lnTo>
                    <a:pt x="77" y="149"/>
                  </a:lnTo>
                  <a:lnTo>
                    <a:pt x="92" y="142"/>
                  </a:lnTo>
                  <a:lnTo>
                    <a:pt x="108" y="135"/>
                  </a:lnTo>
                  <a:lnTo>
                    <a:pt x="125" y="128"/>
                  </a:lnTo>
                  <a:lnTo>
                    <a:pt x="143" y="121"/>
                  </a:lnTo>
                  <a:lnTo>
                    <a:pt x="160" y="114"/>
                  </a:lnTo>
                  <a:lnTo>
                    <a:pt x="177" y="107"/>
                  </a:lnTo>
                  <a:lnTo>
                    <a:pt x="195" y="102"/>
                  </a:lnTo>
                  <a:lnTo>
                    <a:pt x="211" y="97"/>
                  </a:lnTo>
                  <a:lnTo>
                    <a:pt x="227" y="92"/>
                  </a:lnTo>
                  <a:lnTo>
                    <a:pt x="230" y="89"/>
                  </a:lnTo>
                  <a:lnTo>
                    <a:pt x="235" y="80"/>
                  </a:lnTo>
                  <a:lnTo>
                    <a:pt x="239" y="68"/>
                  </a:lnTo>
                  <a:lnTo>
                    <a:pt x="245" y="54"/>
                  </a:lnTo>
                  <a:lnTo>
                    <a:pt x="251" y="41"/>
                  </a:lnTo>
                  <a:lnTo>
                    <a:pt x="258" y="28"/>
                  </a:lnTo>
                  <a:lnTo>
                    <a:pt x="266" y="19"/>
                  </a:lnTo>
                  <a:lnTo>
                    <a:pt x="274" y="13"/>
                  </a:lnTo>
                  <a:lnTo>
                    <a:pt x="276" y="11"/>
                  </a:lnTo>
                  <a:lnTo>
                    <a:pt x="268" y="7"/>
                  </a:lnTo>
                  <a:lnTo>
                    <a:pt x="252" y="5"/>
                  </a:lnTo>
                  <a:lnTo>
                    <a:pt x="231" y="3"/>
                  </a:lnTo>
                  <a:lnTo>
                    <a:pt x="208" y="2"/>
                  </a:lnTo>
                  <a:lnTo>
                    <a:pt x="188" y="0"/>
                  </a:lnTo>
                  <a:lnTo>
                    <a:pt x="171" y="0"/>
                  </a:lnTo>
                  <a:lnTo>
                    <a:pt x="163" y="2"/>
                  </a:lnTo>
                  <a:lnTo>
                    <a:pt x="155" y="4"/>
                  </a:lnTo>
                  <a:lnTo>
                    <a:pt x="140" y="10"/>
                  </a:lnTo>
                  <a:lnTo>
                    <a:pt x="121" y="15"/>
                  </a:lnTo>
                  <a:lnTo>
                    <a:pt x="99" y="23"/>
                  </a:lnTo>
                  <a:lnTo>
                    <a:pt x="76" y="33"/>
                  </a:lnTo>
                  <a:lnTo>
                    <a:pt x="56" y="43"/>
                  </a:lnTo>
                  <a:lnTo>
                    <a:pt x="40" y="52"/>
                  </a:lnTo>
                  <a:lnTo>
                    <a:pt x="32" y="63"/>
                  </a:lnTo>
                  <a:lnTo>
                    <a:pt x="26" y="75"/>
                  </a:lnTo>
                  <a:lnTo>
                    <a:pt x="18" y="92"/>
                  </a:lnTo>
                  <a:lnTo>
                    <a:pt x="11" y="112"/>
                  </a:lnTo>
                  <a:lnTo>
                    <a:pt x="4" y="133"/>
                  </a:lnTo>
                  <a:lnTo>
                    <a:pt x="0" y="151"/>
                  </a:lnTo>
                  <a:lnTo>
                    <a:pt x="0" y="166"/>
                  </a:lnTo>
                  <a:lnTo>
                    <a:pt x="6" y="175"/>
                  </a:lnTo>
                  <a:lnTo>
                    <a:pt x="18" y="177"/>
                  </a:lnTo>
                  <a:close/>
                </a:path>
              </a:pathLst>
            </a:custGeom>
            <a:solidFill>
              <a:srgbClr val="7FAA6B"/>
            </a:solidFill>
            <a:ln w="9525">
              <a:solidFill>
                <a:schemeClr val="tx1"/>
              </a:solidFill>
              <a:round/>
              <a:headEnd/>
              <a:tailEnd/>
            </a:ln>
          </p:spPr>
          <p:txBody>
            <a:bodyPr/>
            <a:lstStyle/>
            <a:p>
              <a:endParaRPr lang="en-US"/>
            </a:p>
          </p:txBody>
        </p:sp>
        <p:sp>
          <p:nvSpPr>
            <p:cNvPr id="18928" name="Freeform 372"/>
            <p:cNvSpPr>
              <a:spLocks/>
            </p:cNvSpPr>
            <p:nvPr/>
          </p:nvSpPr>
          <p:spPr bwMode="auto">
            <a:xfrm>
              <a:off x="2177" y="379"/>
              <a:ext cx="66" cy="39"/>
            </a:xfrm>
            <a:custGeom>
              <a:avLst/>
              <a:gdLst>
                <a:gd name="T0" fmla="*/ 0 w 131"/>
                <a:gd name="T1" fmla="*/ 19 h 79"/>
                <a:gd name="T2" fmla="*/ 29 w 131"/>
                <a:gd name="T3" fmla="*/ 8 h 79"/>
                <a:gd name="T4" fmla="*/ 29 w 131"/>
                <a:gd name="T5" fmla="*/ 7 h 79"/>
                <a:gd name="T6" fmla="*/ 31 w 131"/>
                <a:gd name="T7" fmla="*/ 5 h 79"/>
                <a:gd name="T8" fmla="*/ 32 w 131"/>
                <a:gd name="T9" fmla="*/ 2 h 79"/>
                <a:gd name="T10" fmla="*/ 33 w 131"/>
                <a:gd name="T11" fmla="*/ 0 h 79"/>
                <a:gd name="T12" fmla="*/ 33 w 131"/>
                <a:gd name="T13" fmla="*/ 0 h 79"/>
                <a:gd name="T14" fmla="*/ 29 w 131"/>
                <a:gd name="T15" fmla="*/ 1 h 79"/>
                <a:gd name="T16" fmla="*/ 25 w 131"/>
                <a:gd name="T17" fmla="*/ 3 h 79"/>
                <a:gd name="T18" fmla="*/ 19 w 131"/>
                <a:gd name="T19" fmla="*/ 5 h 79"/>
                <a:gd name="T20" fmla="*/ 13 w 131"/>
                <a:gd name="T21" fmla="*/ 8 h 79"/>
                <a:gd name="T22" fmla="*/ 8 w 131"/>
                <a:gd name="T23" fmla="*/ 11 h 79"/>
                <a:gd name="T24" fmla="*/ 4 w 131"/>
                <a:gd name="T25" fmla="*/ 13 h 79"/>
                <a:gd name="T26" fmla="*/ 2 w 131"/>
                <a:gd name="T27" fmla="*/ 14 h 79"/>
                <a:gd name="T28" fmla="*/ 1 w 131"/>
                <a:gd name="T29" fmla="*/ 16 h 79"/>
                <a:gd name="T30" fmla="*/ 0 w 131"/>
                <a:gd name="T31" fmla="*/ 18 h 79"/>
                <a:gd name="T32" fmla="*/ 0 w 131"/>
                <a:gd name="T33" fmla="*/ 19 h 79"/>
                <a:gd name="T34" fmla="*/ 0 w 131"/>
                <a:gd name="T35" fmla="*/ 19 h 7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1"/>
                <a:gd name="T55" fmla="*/ 0 h 79"/>
                <a:gd name="T56" fmla="*/ 131 w 131"/>
                <a:gd name="T57" fmla="*/ 79 h 7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1" h="79">
                  <a:moveTo>
                    <a:pt x="0" y="79"/>
                  </a:moveTo>
                  <a:lnTo>
                    <a:pt x="115" y="35"/>
                  </a:lnTo>
                  <a:lnTo>
                    <a:pt x="116" y="30"/>
                  </a:lnTo>
                  <a:lnTo>
                    <a:pt x="121" y="20"/>
                  </a:lnTo>
                  <a:lnTo>
                    <a:pt x="126" y="8"/>
                  </a:lnTo>
                  <a:lnTo>
                    <a:pt x="131" y="0"/>
                  </a:lnTo>
                  <a:lnTo>
                    <a:pt x="129" y="0"/>
                  </a:lnTo>
                  <a:lnTo>
                    <a:pt x="116" y="5"/>
                  </a:lnTo>
                  <a:lnTo>
                    <a:pt x="97" y="13"/>
                  </a:lnTo>
                  <a:lnTo>
                    <a:pt x="74" y="23"/>
                  </a:lnTo>
                  <a:lnTo>
                    <a:pt x="51" y="35"/>
                  </a:lnTo>
                  <a:lnTo>
                    <a:pt x="29" y="45"/>
                  </a:lnTo>
                  <a:lnTo>
                    <a:pt x="13" y="53"/>
                  </a:lnTo>
                  <a:lnTo>
                    <a:pt x="5" y="59"/>
                  </a:lnTo>
                  <a:lnTo>
                    <a:pt x="1" y="66"/>
                  </a:lnTo>
                  <a:lnTo>
                    <a:pt x="0" y="73"/>
                  </a:lnTo>
                  <a:lnTo>
                    <a:pt x="0" y="77"/>
                  </a:lnTo>
                  <a:lnTo>
                    <a:pt x="0" y="79"/>
                  </a:lnTo>
                  <a:close/>
                </a:path>
              </a:pathLst>
            </a:custGeom>
            <a:solidFill>
              <a:srgbClr val="7FAA6B"/>
            </a:solidFill>
            <a:ln w="9525">
              <a:noFill/>
              <a:round/>
              <a:headEnd/>
              <a:tailEnd/>
            </a:ln>
          </p:spPr>
          <p:txBody>
            <a:bodyPr/>
            <a:lstStyle/>
            <a:p>
              <a:endParaRPr lang="en-US"/>
            </a:p>
          </p:txBody>
        </p:sp>
        <p:sp>
          <p:nvSpPr>
            <p:cNvPr id="18929" name="Freeform 373"/>
            <p:cNvSpPr>
              <a:spLocks/>
            </p:cNvSpPr>
            <p:nvPr/>
          </p:nvSpPr>
          <p:spPr bwMode="auto">
            <a:xfrm>
              <a:off x="2351" y="377"/>
              <a:ext cx="100" cy="41"/>
            </a:xfrm>
            <a:custGeom>
              <a:avLst/>
              <a:gdLst>
                <a:gd name="T0" fmla="*/ 2 w 200"/>
                <a:gd name="T1" fmla="*/ 1 h 82"/>
                <a:gd name="T2" fmla="*/ 2 w 200"/>
                <a:gd name="T3" fmla="*/ 1 h 82"/>
                <a:gd name="T4" fmla="*/ 1 w 200"/>
                <a:gd name="T5" fmla="*/ 3 h 82"/>
                <a:gd name="T6" fmla="*/ 1 w 200"/>
                <a:gd name="T7" fmla="*/ 5 h 82"/>
                <a:gd name="T8" fmla="*/ 0 w 200"/>
                <a:gd name="T9" fmla="*/ 6 h 82"/>
                <a:gd name="T10" fmla="*/ 1 w 200"/>
                <a:gd name="T11" fmla="*/ 6 h 82"/>
                <a:gd name="T12" fmla="*/ 2 w 200"/>
                <a:gd name="T13" fmla="*/ 6 h 82"/>
                <a:gd name="T14" fmla="*/ 4 w 200"/>
                <a:gd name="T15" fmla="*/ 7 h 82"/>
                <a:gd name="T16" fmla="*/ 6 w 200"/>
                <a:gd name="T17" fmla="*/ 7 h 82"/>
                <a:gd name="T18" fmla="*/ 9 w 200"/>
                <a:gd name="T19" fmla="*/ 7 h 82"/>
                <a:gd name="T20" fmla="*/ 11 w 200"/>
                <a:gd name="T21" fmla="*/ 7 h 82"/>
                <a:gd name="T22" fmla="*/ 13 w 200"/>
                <a:gd name="T23" fmla="*/ 7 h 82"/>
                <a:gd name="T24" fmla="*/ 13 w 200"/>
                <a:gd name="T25" fmla="*/ 7 h 82"/>
                <a:gd name="T26" fmla="*/ 48 w 200"/>
                <a:gd name="T27" fmla="*/ 21 h 82"/>
                <a:gd name="T28" fmla="*/ 49 w 200"/>
                <a:gd name="T29" fmla="*/ 20 h 82"/>
                <a:gd name="T30" fmla="*/ 50 w 200"/>
                <a:gd name="T31" fmla="*/ 19 h 82"/>
                <a:gd name="T32" fmla="*/ 50 w 200"/>
                <a:gd name="T33" fmla="*/ 16 h 82"/>
                <a:gd name="T34" fmla="*/ 50 w 200"/>
                <a:gd name="T35" fmla="*/ 13 h 82"/>
                <a:gd name="T36" fmla="*/ 50 w 200"/>
                <a:gd name="T37" fmla="*/ 13 h 82"/>
                <a:gd name="T38" fmla="*/ 49 w 200"/>
                <a:gd name="T39" fmla="*/ 12 h 82"/>
                <a:gd name="T40" fmla="*/ 47 w 200"/>
                <a:gd name="T41" fmla="*/ 11 h 82"/>
                <a:gd name="T42" fmla="*/ 45 w 200"/>
                <a:gd name="T43" fmla="*/ 10 h 82"/>
                <a:gd name="T44" fmla="*/ 42 w 200"/>
                <a:gd name="T45" fmla="*/ 10 h 82"/>
                <a:gd name="T46" fmla="*/ 39 w 200"/>
                <a:gd name="T47" fmla="*/ 8 h 82"/>
                <a:gd name="T48" fmla="*/ 35 w 200"/>
                <a:gd name="T49" fmla="*/ 6 h 82"/>
                <a:gd name="T50" fmla="*/ 31 w 200"/>
                <a:gd name="T51" fmla="*/ 5 h 82"/>
                <a:gd name="T52" fmla="*/ 27 w 200"/>
                <a:gd name="T53" fmla="*/ 5 h 82"/>
                <a:gd name="T54" fmla="*/ 23 w 200"/>
                <a:gd name="T55" fmla="*/ 3 h 82"/>
                <a:gd name="T56" fmla="*/ 19 w 200"/>
                <a:gd name="T57" fmla="*/ 3 h 82"/>
                <a:gd name="T58" fmla="*/ 15 w 200"/>
                <a:gd name="T59" fmla="*/ 1 h 82"/>
                <a:gd name="T60" fmla="*/ 12 w 200"/>
                <a:gd name="T61" fmla="*/ 1 h 82"/>
                <a:gd name="T62" fmla="*/ 7 w 200"/>
                <a:gd name="T63" fmla="*/ 1 h 82"/>
                <a:gd name="T64" fmla="*/ 5 w 200"/>
                <a:gd name="T65" fmla="*/ 0 h 82"/>
                <a:gd name="T66" fmla="*/ 2 w 200"/>
                <a:gd name="T67" fmla="*/ 1 h 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0"/>
                <a:gd name="T103" fmla="*/ 0 h 82"/>
                <a:gd name="T104" fmla="*/ 200 w 200"/>
                <a:gd name="T105" fmla="*/ 82 h 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0" h="82">
                  <a:moveTo>
                    <a:pt x="7" y="1"/>
                  </a:moveTo>
                  <a:lnTo>
                    <a:pt x="6" y="3"/>
                  </a:lnTo>
                  <a:lnTo>
                    <a:pt x="3" y="10"/>
                  </a:lnTo>
                  <a:lnTo>
                    <a:pt x="1" y="17"/>
                  </a:lnTo>
                  <a:lnTo>
                    <a:pt x="0" y="24"/>
                  </a:lnTo>
                  <a:lnTo>
                    <a:pt x="2" y="26"/>
                  </a:lnTo>
                  <a:lnTo>
                    <a:pt x="8" y="27"/>
                  </a:lnTo>
                  <a:lnTo>
                    <a:pt x="16" y="29"/>
                  </a:lnTo>
                  <a:lnTo>
                    <a:pt x="26" y="29"/>
                  </a:lnTo>
                  <a:lnTo>
                    <a:pt x="36" y="31"/>
                  </a:lnTo>
                  <a:lnTo>
                    <a:pt x="44" y="31"/>
                  </a:lnTo>
                  <a:lnTo>
                    <a:pt x="49" y="31"/>
                  </a:lnTo>
                  <a:lnTo>
                    <a:pt x="52" y="31"/>
                  </a:lnTo>
                  <a:lnTo>
                    <a:pt x="191" y="82"/>
                  </a:lnTo>
                  <a:lnTo>
                    <a:pt x="193" y="80"/>
                  </a:lnTo>
                  <a:lnTo>
                    <a:pt x="197" y="73"/>
                  </a:lnTo>
                  <a:lnTo>
                    <a:pt x="200" y="64"/>
                  </a:lnTo>
                  <a:lnTo>
                    <a:pt x="200" y="55"/>
                  </a:lnTo>
                  <a:lnTo>
                    <a:pt x="198" y="53"/>
                  </a:lnTo>
                  <a:lnTo>
                    <a:pt x="195" y="50"/>
                  </a:lnTo>
                  <a:lnTo>
                    <a:pt x="187" y="47"/>
                  </a:lnTo>
                  <a:lnTo>
                    <a:pt x="177" y="42"/>
                  </a:lnTo>
                  <a:lnTo>
                    <a:pt x="166" y="38"/>
                  </a:lnTo>
                  <a:lnTo>
                    <a:pt x="153" y="32"/>
                  </a:lnTo>
                  <a:lnTo>
                    <a:pt x="139" y="27"/>
                  </a:lnTo>
                  <a:lnTo>
                    <a:pt x="124" y="23"/>
                  </a:lnTo>
                  <a:lnTo>
                    <a:pt x="108" y="17"/>
                  </a:lnTo>
                  <a:lnTo>
                    <a:pt x="92" y="12"/>
                  </a:lnTo>
                  <a:lnTo>
                    <a:pt x="76" y="9"/>
                  </a:lnTo>
                  <a:lnTo>
                    <a:pt x="61" y="5"/>
                  </a:lnTo>
                  <a:lnTo>
                    <a:pt x="46" y="3"/>
                  </a:lnTo>
                  <a:lnTo>
                    <a:pt x="31" y="1"/>
                  </a:lnTo>
                  <a:lnTo>
                    <a:pt x="18" y="0"/>
                  </a:lnTo>
                  <a:lnTo>
                    <a:pt x="7" y="1"/>
                  </a:lnTo>
                  <a:close/>
                </a:path>
              </a:pathLst>
            </a:custGeom>
            <a:solidFill>
              <a:srgbClr val="7FAA6B"/>
            </a:solidFill>
            <a:ln w="9525">
              <a:solidFill>
                <a:schemeClr val="tx1"/>
              </a:solidFill>
              <a:round/>
              <a:headEnd/>
              <a:tailEnd/>
            </a:ln>
          </p:spPr>
          <p:txBody>
            <a:bodyPr/>
            <a:lstStyle/>
            <a:p>
              <a:endParaRPr lang="en-US"/>
            </a:p>
          </p:txBody>
        </p:sp>
        <p:sp>
          <p:nvSpPr>
            <p:cNvPr id="18930" name="Freeform 374"/>
            <p:cNvSpPr>
              <a:spLocks/>
            </p:cNvSpPr>
            <p:nvPr/>
          </p:nvSpPr>
          <p:spPr bwMode="auto">
            <a:xfrm>
              <a:off x="2434" y="407"/>
              <a:ext cx="121" cy="80"/>
            </a:xfrm>
            <a:custGeom>
              <a:avLst/>
              <a:gdLst>
                <a:gd name="T0" fmla="*/ 8 w 241"/>
                <a:gd name="T1" fmla="*/ 10 h 160"/>
                <a:gd name="T2" fmla="*/ 8 w 241"/>
                <a:gd name="T3" fmla="*/ 10 h 160"/>
                <a:gd name="T4" fmla="*/ 6 w 241"/>
                <a:gd name="T5" fmla="*/ 13 h 160"/>
                <a:gd name="T6" fmla="*/ 3 w 241"/>
                <a:gd name="T7" fmla="*/ 17 h 160"/>
                <a:gd name="T8" fmla="*/ 0 w 241"/>
                <a:gd name="T9" fmla="*/ 19 h 160"/>
                <a:gd name="T10" fmla="*/ 1 w 241"/>
                <a:gd name="T11" fmla="*/ 20 h 160"/>
                <a:gd name="T12" fmla="*/ 5 w 241"/>
                <a:gd name="T13" fmla="*/ 22 h 160"/>
                <a:gd name="T14" fmla="*/ 10 w 241"/>
                <a:gd name="T15" fmla="*/ 26 h 160"/>
                <a:gd name="T16" fmla="*/ 18 w 241"/>
                <a:gd name="T17" fmla="*/ 29 h 160"/>
                <a:gd name="T18" fmla="*/ 25 w 241"/>
                <a:gd name="T19" fmla="*/ 33 h 160"/>
                <a:gd name="T20" fmla="*/ 32 w 241"/>
                <a:gd name="T21" fmla="*/ 36 h 160"/>
                <a:gd name="T22" fmla="*/ 37 w 241"/>
                <a:gd name="T23" fmla="*/ 39 h 160"/>
                <a:gd name="T24" fmla="*/ 40 w 241"/>
                <a:gd name="T25" fmla="*/ 40 h 160"/>
                <a:gd name="T26" fmla="*/ 41 w 241"/>
                <a:gd name="T27" fmla="*/ 40 h 160"/>
                <a:gd name="T28" fmla="*/ 44 w 241"/>
                <a:gd name="T29" fmla="*/ 40 h 160"/>
                <a:gd name="T30" fmla="*/ 47 w 241"/>
                <a:gd name="T31" fmla="*/ 39 h 160"/>
                <a:gd name="T32" fmla="*/ 50 w 241"/>
                <a:gd name="T33" fmla="*/ 38 h 160"/>
                <a:gd name="T34" fmla="*/ 53 w 241"/>
                <a:gd name="T35" fmla="*/ 37 h 160"/>
                <a:gd name="T36" fmla="*/ 56 w 241"/>
                <a:gd name="T37" fmla="*/ 36 h 160"/>
                <a:gd name="T38" fmla="*/ 59 w 241"/>
                <a:gd name="T39" fmla="*/ 35 h 160"/>
                <a:gd name="T40" fmla="*/ 60 w 241"/>
                <a:gd name="T41" fmla="*/ 35 h 160"/>
                <a:gd name="T42" fmla="*/ 61 w 241"/>
                <a:gd name="T43" fmla="*/ 35 h 160"/>
                <a:gd name="T44" fmla="*/ 61 w 241"/>
                <a:gd name="T45" fmla="*/ 34 h 160"/>
                <a:gd name="T46" fmla="*/ 60 w 241"/>
                <a:gd name="T47" fmla="*/ 33 h 160"/>
                <a:gd name="T48" fmla="*/ 59 w 241"/>
                <a:gd name="T49" fmla="*/ 31 h 160"/>
                <a:gd name="T50" fmla="*/ 57 w 241"/>
                <a:gd name="T51" fmla="*/ 29 h 160"/>
                <a:gd name="T52" fmla="*/ 55 w 241"/>
                <a:gd name="T53" fmla="*/ 26 h 160"/>
                <a:gd name="T54" fmla="*/ 52 w 241"/>
                <a:gd name="T55" fmla="*/ 24 h 160"/>
                <a:gd name="T56" fmla="*/ 49 w 241"/>
                <a:gd name="T57" fmla="*/ 21 h 160"/>
                <a:gd name="T58" fmla="*/ 45 w 241"/>
                <a:gd name="T59" fmla="*/ 19 h 160"/>
                <a:gd name="T60" fmla="*/ 42 w 241"/>
                <a:gd name="T61" fmla="*/ 15 h 160"/>
                <a:gd name="T62" fmla="*/ 37 w 241"/>
                <a:gd name="T63" fmla="*/ 12 h 160"/>
                <a:gd name="T64" fmla="*/ 33 w 241"/>
                <a:gd name="T65" fmla="*/ 10 h 160"/>
                <a:gd name="T66" fmla="*/ 28 w 241"/>
                <a:gd name="T67" fmla="*/ 6 h 160"/>
                <a:gd name="T68" fmla="*/ 23 w 241"/>
                <a:gd name="T69" fmla="*/ 5 h 160"/>
                <a:gd name="T70" fmla="*/ 17 w 241"/>
                <a:gd name="T71" fmla="*/ 1 h 160"/>
                <a:gd name="T72" fmla="*/ 12 w 241"/>
                <a:gd name="T73" fmla="*/ 0 h 160"/>
                <a:gd name="T74" fmla="*/ 8 w 241"/>
                <a:gd name="T75" fmla="*/ 10 h 1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1"/>
                <a:gd name="T115" fmla="*/ 0 h 160"/>
                <a:gd name="T116" fmla="*/ 241 w 241"/>
                <a:gd name="T117" fmla="*/ 160 h 1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1" h="160">
                  <a:moveTo>
                    <a:pt x="31" y="37"/>
                  </a:moveTo>
                  <a:lnTo>
                    <a:pt x="29" y="42"/>
                  </a:lnTo>
                  <a:lnTo>
                    <a:pt x="21" y="52"/>
                  </a:lnTo>
                  <a:lnTo>
                    <a:pt x="11" y="65"/>
                  </a:lnTo>
                  <a:lnTo>
                    <a:pt x="0" y="75"/>
                  </a:lnTo>
                  <a:lnTo>
                    <a:pt x="2" y="81"/>
                  </a:lnTo>
                  <a:lnTo>
                    <a:pt x="17" y="91"/>
                  </a:lnTo>
                  <a:lnTo>
                    <a:pt x="40" y="104"/>
                  </a:lnTo>
                  <a:lnTo>
                    <a:pt x="69" y="117"/>
                  </a:lnTo>
                  <a:lnTo>
                    <a:pt x="99" y="131"/>
                  </a:lnTo>
                  <a:lnTo>
                    <a:pt x="127" y="143"/>
                  </a:lnTo>
                  <a:lnTo>
                    <a:pt x="147" y="154"/>
                  </a:lnTo>
                  <a:lnTo>
                    <a:pt x="158" y="159"/>
                  </a:lnTo>
                  <a:lnTo>
                    <a:pt x="164" y="160"/>
                  </a:lnTo>
                  <a:lnTo>
                    <a:pt x="174" y="159"/>
                  </a:lnTo>
                  <a:lnTo>
                    <a:pt x="185" y="156"/>
                  </a:lnTo>
                  <a:lnTo>
                    <a:pt x="198" y="150"/>
                  </a:lnTo>
                  <a:lnTo>
                    <a:pt x="211" y="145"/>
                  </a:lnTo>
                  <a:lnTo>
                    <a:pt x="222" y="141"/>
                  </a:lnTo>
                  <a:lnTo>
                    <a:pt x="233" y="139"/>
                  </a:lnTo>
                  <a:lnTo>
                    <a:pt x="240" y="139"/>
                  </a:lnTo>
                  <a:lnTo>
                    <a:pt x="241" y="139"/>
                  </a:lnTo>
                  <a:lnTo>
                    <a:pt x="241" y="135"/>
                  </a:lnTo>
                  <a:lnTo>
                    <a:pt x="237" y="131"/>
                  </a:lnTo>
                  <a:lnTo>
                    <a:pt x="233" y="124"/>
                  </a:lnTo>
                  <a:lnTo>
                    <a:pt x="226" y="116"/>
                  </a:lnTo>
                  <a:lnTo>
                    <a:pt x="217" y="106"/>
                  </a:lnTo>
                  <a:lnTo>
                    <a:pt x="206" y="96"/>
                  </a:lnTo>
                  <a:lnTo>
                    <a:pt x="195" y="84"/>
                  </a:lnTo>
                  <a:lnTo>
                    <a:pt x="180" y="73"/>
                  </a:lnTo>
                  <a:lnTo>
                    <a:pt x="165" y="60"/>
                  </a:lnTo>
                  <a:lnTo>
                    <a:pt x="147" y="49"/>
                  </a:lnTo>
                  <a:lnTo>
                    <a:pt x="130" y="37"/>
                  </a:lnTo>
                  <a:lnTo>
                    <a:pt x="111" y="27"/>
                  </a:lnTo>
                  <a:lnTo>
                    <a:pt x="90" y="17"/>
                  </a:lnTo>
                  <a:lnTo>
                    <a:pt x="68" y="7"/>
                  </a:lnTo>
                  <a:lnTo>
                    <a:pt x="45" y="0"/>
                  </a:lnTo>
                  <a:lnTo>
                    <a:pt x="31" y="37"/>
                  </a:lnTo>
                  <a:close/>
                </a:path>
              </a:pathLst>
            </a:custGeom>
            <a:solidFill>
              <a:srgbClr val="7FAA6B"/>
            </a:solidFill>
            <a:ln w="9525">
              <a:solidFill>
                <a:schemeClr val="tx1"/>
              </a:solidFill>
              <a:round/>
              <a:headEnd/>
              <a:tailEnd/>
            </a:ln>
          </p:spPr>
          <p:txBody>
            <a:bodyPr/>
            <a:lstStyle/>
            <a:p>
              <a:endParaRPr lang="en-US"/>
            </a:p>
          </p:txBody>
        </p:sp>
        <p:sp>
          <p:nvSpPr>
            <p:cNvPr id="18931" name="Freeform 375"/>
            <p:cNvSpPr>
              <a:spLocks/>
            </p:cNvSpPr>
            <p:nvPr/>
          </p:nvSpPr>
          <p:spPr bwMode="auto">
            <a:xfrm>
              <a:off x="2520" y="479"/>
              <a:ext cx="103" cy="132"/>
            </a:xfrm>
            <a:custGeom>
              <a:avLst/>
              <a:gdLst>
                <a:gd name="T0" fmla="*/ 21 w 206"/>
                <a:gd name="T1" fmla="*/ 0 h 264"/>
                <a:gd name="T2" fmla="*/ 20 w 206"/>
                <a:gd name="T3" fmla="*/ 1 h 264"/>
                <a:gd name="T4" fmla="*/ 18 w 206"/>
                <a:gd name="T5" fmla="*/ 1 h 264"/>
                <a:gd name="T6" fmla="*/ 14 w 206"/>
                <a:gd name="T7" fmla="*/ 1 h 264"/>
                <a:gd name="T8" fmla="*/ 11 w 206"/>
                <a:gd name="T9" fmla="*/ 3 h 264"/>
                <a:gd name="T10" fmla="*/ 6 w 206"/>
                <a:gd name="T11" fmla="*/ 4 h 264"/>
                <a:gd name="T12" fmla="*/ 3 w 206"/>
                <a:gd name="T13" fmla="*/ 5 h 264"/>
                <a:gd name="T14" fmla="*/ 1 w 206"/>
                <a:gd name="T15" fmla="*/ 6 h 264"/>
                <a:gd name="T16" fmla="*/ 0 w 206"/>
                <a:gd name="T17" fmla="*/ 7 h 264"/>
                <a:gd name="T18" fmla="*/ 1 w 206"/>
                <a:gd name="T19" fmla="*/ 8 h 264"/>
                <a:gd name="T20" fmla="*/ 2 w 206"/>
                <a:gd name="T21" fmla="*/ 12 h 264"/>
                <a:gd name="T22" fmla="*/ 3 w 206"/>
                <a:gd name="T23" fmla="*/ 17 h 264"/>
                <a:gd name="T24" fmla="*/ 6 w 206"/>
                <a:gd name="T25" fmla="*/ 22 h 264"/>
                <a:gd name="T26" fmla="*/ 7 w 206"/>
                <a:gd name="T27" fmla="*/ 28 h 264"/>
                <a:gd name="T28" fmla="*/ 9 w 206"/>
                <a:gd name="T29" fmla="*/ 33 h 264"/>
                <a:gd name="T30" fmla="*/ 10 w 206"/>
                <a:gd name="T31" fmla="*/ 37 h 264"/>
                <a:gd name="T32" fmla="*/ 9 w 206"/>
                <a:gd name="T33" fmla="*/ 39 h 264"/>
                <a:gd name="T34" fmla="*/ 10 w 206"/>
                <a:gd name="T35" fmla="*/ 40 h 264"/>
                <a:gd name="T36" fmla="*/ 13 w 206"/>
                <a:gd name="T37" fmla="*/ 42 h 264"/>
                <a:gd name="T38" fmla="*/ 18 w 206"/>
                <a:gd name="T39" fmla="*/ 45 h 264"/>
                <a:gd name="T40" fmla="*/ 24 w 206"/>
                <a:gd name="T41" fmla="*/ 48 h 264"/>
                <a:gd name="T42" fmla="*/ 29 w 206"/>
                <a:gd name="T43" fmla="*/ 51 h 264"/>
                <a:gd name="T44" fmla="*/ 36 w 206"/>
                <a:gd name="T45" fmla="*/ 55 h 264"/>
                <a:gd name="T46" fmla="*/ 40 w 206"/>
                <a:gd name="T47" fmla="*/ 60 h 264"/>
                <a:gd name="T48" fmla="*/ 42 w 206"/>
                <a:gd name="T49" fmla="*/ 66 h 264"/>
                <a:gd name="T50" fmla="*/ 43 w 206"/>
                <a:gd name="T51" fmla="*/ 66 h 264"/>
                <a:gd name="T52" fmla="*/ 44 w 206"/>
                <a:gd name="T53" fmla="*/ 65 h 264"/>
                <a:gd name="T54" fmla="*/ 46 w 206"/>
                <a:gd name="T55" fmla="*/ 62 h 264"/>
                <a:gd name="T56" fmla="*/ 48 w 206"/>
                <a:gd name="T57" fmla="*/ 58 h 264"/>
                <a:gd name="T58" fmla="*/ 50 w 206"/>
                <a:gd name="T59" fmla="*/ 53 h 264"/>
                <a:gd name="T60" fmla="*/ 52 w 206"/>
                <a:gd name="T61" fmla="*/ 48 h 264"/>
                <a:gd name="T62" fmla="*/ 52 w 206"/>
                <a:gd name="T63" fmla="*/ 44 h 264"/>
                <a:gd name="T64" fmla="*/ 51 w 206"/>
                <a:gd name="T65" fmla="*/ 40 h 264"/>
                <a:gd name="T66" fmla="*/ 49 w 206"/>
                <a:gd name="T67" fmla="*/ 36 h 264"/>
                <a:gd name="T68" fmla="*/ 47 w 206"/>
                <a:gd name="T69" fmla="*/ 31 h 264"/>
                <a:gd name="T70" fmla="*/ 45 w 206"/>
                <a:gd name="T71" fmla="*/ 26 h 264"/>
                <a:gd name="T72" fmla="*/ 42 w 206"/>
                <a:gd name="T73" fmla="*/ 20 h 264"/>
                <a:gd name="T74" fmla="*/ 38 w 206"/>
                <a:gd name="T75" fmla="*/ 15 h 264"/>
                <a:gd name="T76" fmla="*/ 33 w 206"/>
                <a:gd name="T77" fmla="*/ 10 h 264"/>
                <a:gd name="T78" fmla="*/ 27 w 206"/>
                <a:gd name="T79" fmla="*/ 5 h 264"/>
                <a:gd name="T80" fmla="*/ 21 w 206"/>
                <a:gd name="T81" fmla="*/ 0 h 2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6"/>
                <a:gd name="T124" fmla="*/ 0 h 264"/>
                <a:gd name="T125" fmla="*/ 206 w 206"/>
                <a:gd name="T126" fmla="*/ 264 h 26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6" h="264">
                  <a:moveTo>
                    <a:pt x="81" y="0"/>
                  </a:moveTo>
                  <a:lnTo>
                    <a:pt x="78" y="2"/>
                  </a:lnTo>
                  <a:lnTo>
                    <a:pt x="69" y="4"/>
                  </a:lnTo>
                  <a:lnTo>
                    <a:pt x="56" y="7"/>
                  </a:lnTo>
                  <a:lnTo>
                    <a:pt x="41" y="12"/>
                  </a:lnTo>
                  <a:lnTo>
                    <a:pt x="25" y="17"/>
                  </a:lnTo>
                  <a:lnTo>
                    <a:pt x="12" y="21"/>
                  </a:lnTo>
                  <a:lnTo>
                    <a:pt x="3" y="25"/>
                  </a:lnTo>
                  <a:lnTo>
                    <a:pt x="0" y="28"/>
                  </a:lnTo>
                  <a:lnTo>
                    <a:pt x="2" y="35"/>
                  </a:lnTo>
                  <a:lnTo>
                    <a:pt x="6" y="50"/>
                  </a:lnTo>
                  <a:lnTo>
                    <a:pt x="13" y="70"/>
                  </a:lnTo>
                  <a:lnTo>
                    <a:pt x="21" y="91"/>
                  </a:lnTo>
                  <a:lnTo>
                    <a:pt x="30" y="113"/>
                  </a:lnTo>
                  <a:lnTo>
                    <a:pt x="34" y="133"/>
                  </a:lnTo>
                  <a:lnTo>
                    <a:pt x="38" y="149"/>
                  </a:lnTo>
                  <a:lnTo>
                    <a:pt x="35" y="157"/>
                  </a:lnTo>
                  <a:lnTo>
                    <a:pt x="38" y="163"/>
                  </a:lnTo>
                  <a:lnTo>
                    <a:pt x="50" y="171"/>
                  </a:lnTo>
                  <a:lnTo>
                    <a:pt x="70" y="180"/>
                  </a:lnTo>
                  <a:lnTo>
                    <a:pt x="94" y="193"/>
                  </a:lnTo>
                  <a:lnTo>
                    <a:pt x="119" y="207"/>
                  </a:lnTo>
                  <a:lnTo>
                    <a:pt x="141" y="223"/>
                  </a:lnTo>
                  <a:lnTo>
                    <a:pt x="159" y="241"/>
                  </a:lnTo>
                  <a:lnTo>
                    <a:pt x="167" y="261"/>
                  </a:lnTo>
                  <a:lnTo>
                    <a:pt x="170" y="264"/>
                  </a:lnTo>
                  <a:lnTo>
                    <a:pt x="176" y="258"/>
                  </a:lnTo>
                  <a:lnTo>
                    <a:pt x="184" y="248"/>
                  </a:lnTo>
                  <a:lnTo>
                    <a:pt x="192" y="233"/>
                  </a:lnTo>
                  <a:lnTo>
                    <a:pt x="200" y="215"/>
                  </a:lnTo>
                  <a:lnTo>
                    <a:pt x="205" y="195"/>
                  </a:lnTo>
                  <a:lnTo>
                    <a:pt x="206" y="177"/>
                  </a:lnTo>
                  <a:lnTo>
                    <a:pt x="201" y="161"/>
                  </a:lnTo>
                  <a:lnTo>
                    <a:pt x="194" y="144"/>
                  </a:lnTo>
                  <a:lnTo>
                    <a:pt x="186" y="126"/>
                  </a:lnTo>
                  <a:lnTo>
                    <a:pt x="177" y="105"/>
                  </a:lnTo>
                  <a:lnTo>
                    <a:pt x="165" y="83"/>
                  </a:lnTo>
                  <a:lnTo>
                    <a:pt x="150" y="63"/>
                  </a:lnTo>
                  <a:lnTo>
                    <a:pt x="132" y="41"/>
                  </a:lnTo>
                  <a:lnTo>
                    <a:pt x="109" y="20"/>
                  </a:lnTo>
                  <a:lnTo>
                    <a:pt x="81" y="0"/>
                  </a:lnTo>
                  <a:close/>
                </a:path>
              </a:pathLst>
            </a:custGeom>
            <a:solidFill>
              <a:srgbClr val="7FAA6B"/>
            </a:solidFill>
            <a:ln w="9525">
              <a:solidFill>
                <a:schemeClr val="tx1"/>
              </a:solidFill>
              <a:round/>
              <a:headEnd/>
              <a:tailEnd/>
            </a:ln>
          </p:spPr>
          <p:txBody>
            <a:bodyPr/>
            <a:lstStyle/>
            <a:p>
              <a:endParaRPr lang="en-US"/>
            </a:p>
          </p:txBody>
        </p:sp>
        <p:sp>
          <p:nvSpPr>
            <p:cNvPr id="18932" name="Freeform 376"/>
            <p:cNvSpPr>
              <a:spLocks/>
            </p:cNvSpPr>
            <p:nvPr/>
          </p:nvSpPr>
          <p:spPr bwMode="auto">
            <a:xfrm>
              <a:off x="2483" y="690"/>
              <a:ext cx="113" cy="56"/>
            </a:xfrm>
            <a:custGeom>
              <a:avLst/>
              <a:gdLst>
                <a:gd name="T0" fmla="*/ 0 w 225"/>
                <a:gd name="T1" fmla="*/ 15 h 112"/>
                <a:gd name="T2" fmla="*/ 1 w 225"/>
                <a:gd name="T3" fmla="*/ 15 h 112"/>
                <a:gd name="T4" fmla="*/ 1 w 225"/>
                <a:gd name="T5" fmla="*/ 14 h 112"/>
                <a:gd name="T6" fmla="*/ 2 w 225"/>
                <a:gd name="T7" fmla="*/ 14 h 112"/>
                <a:gd name="T8" fmla="*/ 3 w 225"/>
                <a:gd name="T9" fmla="*/ 13 h 112"/>
                <a:gd name="T10" fmla="*/ 5 w 225"/>
                <a:gd name="T11" fmla="*/ 12 h 112"/>
                <a:gd name="T12" fmla="*/ 8 w 225"/>
                <a:gd name="T13" fmla="*/ 10 h 112"/>
                <a:gd name="T14" fmla="*/ 10 w 225"/>
                <a:gd name="T15" fmla="*/ 8 h 112"/>
                <a:gd name="T16" fmla="*/ 13 w 225"/>
                <a:gd name="T17" fmla="*/ 7 h 112"/>
                <a:gd name="T18" fmla="*/ 16 w 225"/>
                <a:gd name="T19" fmla="*/ 5 h 112"/>
                <a:gd name="T20" fmla="*/ 20 w 225"/>
                <a:gd name="T21" fmla="*/ 4 h 112"/>
                <a:gd name="T22" fmla="*/ 24 w 225"/>
                <a:gd name="T23" fmla="*/ 3 h 112"/>
                <a:gd name="T24" fmla="*/ 29 w 225"/>
                <a:gd name="T25" fmla="*/ 2 h 112"/>
                <a:gd name="T26" fmla="*/ 34 w 225"/>
                <a:gd name="T27" fmla="*/ 1 h 112"/>
                <a:gd name="T28" fmla="*/ 39 w 225"/>
                <a:gd name="T29" fmla="*/ 0 h 112"/>
                <a:gd name="T30" fmla="*/ 45 w 225"/>
                <a:gd name="T31" fmla="*/ 0 h 112"/>
                <a:gd name="T32" fmla="*/ 51 w 225"/>
                <a:gd name="T33" fmla="*/ 1 h 112"/>
                <a:gd name="T34" fmla="*/ 54 w 225"/>
                <a:gd name="T35" fmla="*/ 4 h 112"/>
                <a:gd name="T36" fmla="*/ 56 w 225"/>
                <a:gd name="T37" fmla="*/ 8 h 112"/>
                <a:gd name="T38" fmla="*/ 57 w 225"/>
                <a:gd name="T39" fmla="*/ 14 h 112"/>
                <a:gd name="T40" fmla="*/ 55 w 225"/>
                <a:gd name="T41" fmla="*/ 17 h 112"/>
                <a:gd name="T42" fmla="*/ 54 w 225"/>
                <a:gd name="T43" fmla="*/ 17 h 112"/>
                <a:gd name="T44" fmla="*/ 50 w 225"/>
                <a:gd name="T45" fmla="*/ 17 h 112"/>
                <a:gd name="T46" fmla="*/ 46 w 225"/>
                <a:gd name="T47" fmla="*/ 18 h 112"/>
                <a:gd name="T48" fmla="*/ 41 w 225"/>
                <a:gd name="T49" fmla="*/ 18 h 112"/>
                <a:gd name="T50" fmla="*/ 35 w 225"/>
                <a:gd name="T51" fmla="*/ 19 h 112"/>
                <a:gd name="T52" fmla="*/ 29 w 225"/>
                <a:gd name="T53" fmla="*/ 21 h 112"/>
                <a:gd name="T54" fmla="*/ 22 w 225"/>
                <a:gd name="T55" fmla="*/ 23 h 112"/>
                <a:gd name="T56" fmla="*/ 16 w 225"/>
                <a:gd name="T57" fmla="*/ 27 h 112"/>
                <a:gd name="T58" fmla="*/ 13 w 225"/>
                <a:gd name="T59" fmla="*/ 28 h 112"/>
                <a:gd name="T60" fmla="*/ 10 w 225"/>
                <a:gd name="T61" fmla="*/ 28 h 112"/>
                <a:gd name="T62" fmla="*/ 7 w 225"/>
                <a:gd name="T63" fmla="*/ 26 h 112"/>
                <a:gd name="T64" fmla="*/ 5 w 225"/>
                <a:gd name="T65" fmla="*/ 23 h 112"/>
                <a:gd name="T66" fmla="*/ 3 w 225"/>
                <a:gd name="T67" fmla="*/ 21 h 112"/>
                <a:gd name="T68" fmla="*/ 1 w 225"/>
                <a:gd name="T69" fmla="*/ 18 h 112"/>
                <a:gd name="T70" fmla="*/ 1 w 225"/>
                <a:gd name="T71" fmla="*/ 15 h 112"/>
                <a:gd name="T72" fmla="*/ 0 w 225"/>
                <a:gd name="T73" fmla="*/ 15 h 11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5"/>
                <a:gd name="T112" fmla="*/ 0 h 112"/>
                <a:gd name="T113" fmla="*/ 225 w 225"/>
                <a:gd name="T114" fmla="*/ 112 h 11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5" h="112">
                  <a:moveTo>
                    <a:pt x="0" y="61"/>
                  </a:moveTo>
                  <a:lnTo>
                    <a:pt x="1" y="60"/>
                  </a:lnTo>
                  <a:lnTo>
                    <a:pt x="3" y="58"/>
                  </a:lnTo>
                  <a:lnTo>
                    <a:pt x="7" y="54"/>
                  </a:lnTo>
                  <a:lnTo>
                    <a:pt x="12" y="50"/>
                  </a:lnTo>
                  <a:lnTo>
                    <a:pt x="19" y="45"/>
                  </a:lnTo>
                  <a:lnTo>
                    <a:pt x="29" y="38"/>
                  </a:lnTo>
                  <a:lnTo>
                    <a:pt x="39" y="32"/>
                  </a:lnTo>
                  <a:lnTo>
                    <a:pt x="50" y="26"/>
                  </a:lnTo>
                  <a:lnTo>
                    <a:pt x="64" y="20"/>
                  </a:lnTo>
                  <a:lnTo>
                    <a:pt x="79" y="14"/>
                  </a:lnTo>
                  <a:lnTo>
                    <a:pt x="95" y="9"/>
                  </a:lnTo>
                  <a:lnTo>
                    <a:pt x="114" y="5"/>
                  </a:lnTo>
                  <a:lnTo>
                    <a:pt x="133" y="2"/>
                  </a:lnTo>
                  <a:lnTo>
                    <a:pt x="154" y="0"/>
                  </a:lnTo>
                  <a:lnTo>
                    <a:pt x="177" y="0"/>
                  </a:lnTo>
                  <a:lnTo>
                    <a:pt x="201" y="2"/>
                  </a:lnTo>
                  <a:lnTo>
                    <a:pt x="215" y="13"/>
                  </a:lnTo>
                  <a:lnTo>
                    <a:pt x="223" y="32"/>
                  </a:lnTo>
                  <a:lnTo>
                    <a:pt x="225" y="53"/>
                  </a:lnTo>
                  <a:lnTo>
                    <a:pt x="220" y="66"/>
                  </a:lnTo>
                  <a:lnTo>
                    <a:pt x="213" y="68"/>
                  </a:lnTo>
                  <a:lnTo>
                    <a:pt x="200" y="68"/>
                  </a:lnTo>
                  <a:lnTo>
                    <a:pt x="183" y="69"/>
                  </a:lnTo>
                  <a:lnTo>
                    <a:pt x="162" y="71"/>
                  </a:lnTo>
                  <a:lnTo>
                    <a:pt x="138" y="75"/>
                  </a:lnTo>
                  <a:lnTo>
                    <a:pt x="113" y="82"/>
                  </a:lnTo>
                  <a:lnTo>
                    <a:pt x="87" y="92"/>
                  </a:lnTo>
                  <a:lnTo>
                    <a:pt x="61" y="107"/>
                  </a:lnTo>
                  <a:lnTo>
                    <a:pt x="49" y="112"/>
                  </a:lnTo>
                  <a:lnTo>
                    <a:pt x="38" y="109"/>
                  </a:lnTo>
                  <a:lnTo>
                    <a:pt x="27" y="102"/>
                  </a:lnTo>
                  <a:lnTo>
                    <a:pt x="18" y="92"/>
                  </a:lnTo>
                  <a:lnTo>
                    <a:pt x="11" y="82"/>
                  </a:lnTo>
                  <a:lnTo>
                    <a:pt x="4" y="71"/>
                  </a:lnTo>
                  <a:lnTo>
                    <a:pt x="1" y="63"/>
                  </a:lnTo>
                  <a:lnTo>
                    <a:pt x="0" y="61"/>
                  </a:lnTo>
                  <a:close/>
                </a:path>
              </a:pathLst>
            </a:custGeom>
            <a:solidFill>
              <a:srgbClr val="7FAA6B"/>
            </a:solidFill>
            <a:ln w="9525">
              <a:noFill/>
              <a:round/>
              <a:headEnd/>
              <a:tailEnd/>
            </a:ln>
          </p:spPr>
          <p:txBody>
            <a:bodyPr/>
            <a:lstStyle/>
            <a:p>
              <a:endParaRPr lang="en-US"/>
            </a:p>
          </p:txBody>
        </p:sp>
        <p:sp>
          <p:nvSpPr>
            <p:cNvPr id="18933" name="Freeform 377"/>
            <p:cNvSpPr>
              <a:spLocks/>
            </p:cNvSpPr>
            <p:nvPr/>
          </p:nvSpPr>
          <p:spPr bwMode="auto">
            <a:xfrm>
              <a:off x="2423" y="715"/>
              <a:ext cx="71" cy="56"/>
            </a:xfrm>
            <a:custGeom>
              <a:avLst/>
              <a:gdLst>
                <a:gd name="T0" fmla="*/ 26 w 142"/>
                <a:gd name="T1" fmla="*/ 3 h 113"/>
                <a:gd name="T2" fmla="*/ 26 w 142"/>
                <a:gd name="T3" fmla="*/ 4 h 113"/>
                <a:gd name="T4" fmla="*/ 27 w 142"/>
                <a:gd name="T5" fmla="*/ 6 h 113"/>
                <a:gd name="T6" fmla="*/ 28 w 142"/>
                <a:gd name="T7" fmla="*/ 8 h 113"/>
                <a:gd name="T8" fmla="*/ 30 w 142"/>
                <a:gd name="T9" fmla="*/ 11 h 113"/>
                <a:gd name="T10" fmla="*/ 31 w 142"/>
                <a:gd name="T11" fmla="*/ 14 h 113"/>
                <a:gd name="T12" fmla="*/ 33 w 142"/>
                <a:gd name="T13" fmla="*/ 16 h 113"/>
                <a:gd name="T14" fmla="*/ 35 w 142"/>
                <a:gd name="T15" fmla="*/ 18 h 113"/>
                <a:gd name="T16" fmla="*/ 35 w 142"/>
                <a:gd name="T17" fmla="*/ 19 h 113"/>
                <a:gd name="T18" fmla="*/ 36 w 142"/>
                <a:gd name="T19" fmla="*/ 19 h 113"/>
                <a:gd name="T20" fmla="*/ 35 w 142"/>
                <a:gd name="T21" fmla="*/ 20 h 113"/>
                <a:gd name="T22" fmla="*/ 34 w 142"/>
                <a:gd name="T23" fmla="*/ 22 h 113"/>
                <a:gd name="T24" fmla="*/ 31 w 142"/>
                <a:gd name="T25" fmla="*/ 24 h 113"/>
                <a:gd name="T26" fmla="*/ 29 w 142"/>
                <a:gd name="T27" fmla="*/ 25 h 113"/>
                <a:gd name="T28" fmla="*/ 26 w 142"/>
                <a:gd name="T29" fmla="*/ 26 h 113"/>
                <a:gd name="T30" fmla="*/ 24 w 142"/>
                <a:gd name="T31" fmla="*/ 28 h 113"/>
                <a:gd name="T32" fmla="*/ 21 w 142"/>
                <a:gd name="T33" fmla="*/ 28 h 113"/>
                <a:gd name="T34" fmla="*/ 18 w 142"/>
                <a:gd name="T35" fmla="*/ 28 h 113"/>
                <a:gd name="T36" fmla="*/ 15 w 142"/>
                <a:gd name="T37" fmla="*/ 26 h 113"/>
                <a:gd name="T38" fmla="*/ 11 w 142"/>
                <a:gd name="T39" fmla="*/ 25 h 113"/>
                <a:gd name="T40" fmla="*/ 7 w 142"/>
                <a:gd name="T41" fmla="*/ 23 h 113"/>
                <a:gd name="T42" fmla="*/ 4 w 142"/>
                <a:gd name="T43" fmla="*/ 21 h 113"/>
                <a:gd name="T44" fmla="*/ 1 w 142"/>
                <a:gd name="T45" fmla="*/ 19 h 113"/>
                <a:gd name="T46" fmla="*/ 0 w 142"/>
                <a:gd name="T47" fmla="*/ 17 h 113"/>
                <a:gd name="T48" fmla="*/ 0 w 142"/>
                <a:gd name="T49" fmla="*/ 16 h 113"/>
                <a:gd name="T50" fmla="*/ 3 w 142"/>
                <a:gd name="T51" fmla="*/ 11 h 113"/>
                <a:gd name="T52" fmla="*/ 3 w 142"/>
                <a:gd name="T53" fmla="*/ 6 h 113"/>
                <a:gd name="T54" fmla="*/ 3 w 142"/>
                <a:gd name="T55" fmla="*/ 2 h 113"/>
                <a:gd name="T56" fmla="*/ 3 w 142"/>
                <a:gd name="T57" fmla="*/ 0 h 113"/>
                <a:gd name="T58" fmla="*/ 5 w 142"/>
                <a:gd name="T59" fmla="*/ 0 h 113"/>
                <a:gd name="T60" fmla="*/ 7 w 142"/>
                <a:gd name="T61" fmla="*/ 1 h 113"/>
                <a:gd name="T62" fmla="*/ 11 w 142"/>
                <a:gd name="T63" fmla="*/ 1 h 113"/>
                <a:gd name="T64" fmla="*/ 14 w 142"/>
                <a:gd name="T65" fmla="*/ 2 h 113"/>
                <a:gd name="T66" fmla="*/ 18 w 142"/>
                <a:gd name="T67" fmla="*/ 3 h 113"/>
                <a:gd name="T68" fmla="*/ 22 w 142"/>
                <a:gd name="T69" fmla="*/ 4 h 113"/>
                <a:gd name="T70" fmla="*/ 25 w 142"/>
                <a:gd name="T71" fmla="*/ 4 h 113"/>
                <a:gd name="T72" fmla="*/ 26 w 142"/>
                <a:gd name="T73" fmla="*/ 3 h 1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2"/>
                <a:gd name="T112" fmla="*/ 0 h 113"/>
                <a:gd name="T113" fmla="*/ 142 w 142"/>
                <a:gd name="T114" fmla="*/ 113 h 11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2" h="113">
                  <a:moveTo>
                    <a:pt x="106" y="15"/>
                  </a:moveTo>
                  <a:lnTo>
                    <a:pt x="107" y="18"/>
                  </a:lnTo>
                  <a:lnTo>
                    <a:pt x="111" y="25"/>
                  </a:lnTo>
                  <a:lnTo>
                    <a:pt x="115" y="34"/>
                  </a:lnTo>
                  <a:lnTo>
                    <a:pt x="121" y="45"/>
                  </a:lnTo>
                  <a:lnTo>
                    <a:pt x="127" y="56"/>
                  </a:lnTo>
                  <a:lnTo>
                    <a:pt x="132" y="66"/>
                  </a:lnTo>
                  <a:lnTo>
                    <a:pt x="137" y="73"/>
                  </a:lnTo>
                  <a:lnTo>
                    <a:pt x="140" y="76"/>
                  </a:lnTo>
                  <a:lnTo>
                    <a:pt x="142" y="79"/>
                  </a:lnTo>
                  <a:lnTo>
                    <a:pt x="138" y="83"/>
                  </a:lnTo>
                  <a:lnTo>
                    <a:pt x="134" y="89"/>
                  </a:lnTo>
                  <a:lnTo>
                    <a:pt x="125" y="96"/>
                  </a:lnTo>
                  <a:lnTo>
                    <a:pt x="117" y="102"/>
                  </a:lnTo>
                  <a:lnTo>
                    <a:pt x="107" y="107"/>
                  </a:lnTo>
                  <a:lnTo>
                    <a:pt x="97" y="112"/>
                  </a:lnTo>
                  <a:lnTo>
                    <a:pt x="86" y="113"/>
                  </a:lnTo>
                  <a:lnTo>
                    <a:pt x="75" y="112"/>
                  </a:lnTo>
                  <a:lnTo>
                    <a:pt x="61" y="107"/>
                  </a:lnTo>
                  <a:lnTo>
                    <a:pt x="45" y="101"/>
                  </a:lnTo>
                  <a:lnTo>
                    <a:pt x="30" y="92"/>
                  </a:lnTo>
                  <a:lnTo>
                    <a:pt x="16" y="84"/>
                  </a:lnTo>
                  <a:lnTo>
                    <a:pt x="6" y="76"/>
                  </a:lnTo>
                  <a:lnTo>
                    <a:pt x="0" y="71"/>
                  </a:lnTo>
                  <a:lnTo>
                    <a:pt x="0" y="66"/>
                  </a:lnTo>
                  <a:lnTo>
                    <a:pt x="13" y="46"/>
                  </a:lnTo>
                  <a:lnTo>
                    <a:pt x="14" y="26"/>
                  </a:lnTo>
                  <a:lnTo>
                    <a:pt x="13" y="8"/>
                  </a:lnTo>
                  <a:lnTo>
                    <a:pt x="14" y="0"/>
                  </a:lnTo>
                  <a:lnTo>
                    <a:pt x="20" y="0"/>
                  </a:lnTo>
                  <a:lnTo>
                    <a:pt x="30" y="4"/>
                  </a:lnTo>
                  <a:lnTo>
                    <a:pt x="44" y="7"/>
                  </a:lnTo>
                  <a:lnTo>
                    <a:pt x="59" y="11"/>
                  </a:lnTo>
                  <a:lnTo>
                    <a:pt x="75" y="15"/>
                  </a:lnTo>
                  <a:lnTo>
                    <a:pt x="89" y="18"/>
                  </a:lnTo>
                  <a:lnTo>
                    <a:pt x="100" y="18"/>
                  </a:lnTo>
                  <a:lnTo>
                    <a:pt x="106" y="15"/>
                  </a:lnTo>
                  <a:close/>
                </a:path>
              </a:pathLst>
            </a:custGeom>
            <a:solidFill>
              <a:srgbClr val="7FAA6B"/>
            </a:solidFill>
            <a:ln w="9525">
              <a:noFill/>
              <a:round/>
              <a:headEnd/>
              <a:tailEnd/>
            </a:ln>
          </p:spPr>
          <p:txBody>
            <a:bodyPr/>
            <a:lstStyle/>
            <a:p>
              <a:endParaRPr lang="en-US"/>
            </a:p>
          </p:txBody>
        </p:sp>
        <p:sp>
          <p:nvSpPr>
            <p:cNvPr id="18934" name="Freeform 378"/>
            <p:cNvSpPr>
              <a:spLocks/>
            </p:cNvSpPr>
            <p:nvPr/>
          </p:nvSpPr>
          <p:spPr bwMode="auto">
            <a:xfrm>
              <a:off x="2320" y="680"/>
              <a:ext cx="103" cy="67"/>
            </a:xfrm>
            <a:custGeom>
              <a:avLst/>
              <a:gdLst>
                <a:gd name="T0" fmla="*/ 30 w 205"/>
                <a:gd name="T1" fmla="*/ 0 h 135"/>
                <a:gd name="T2" fmla="*/ 52 w 205"/>
                <a:gd name="T3" fmla="*/ 16 h 135"/>
                <a:gd name="T4" fmla="*/ 52 w 205"/>
                <a:gd name="T5" fmla="*/ 19 h 135"/>
                <a:gd name="T6" fmla="*/ 52 w 205"/>
                <a:gd name="T7" fmla="*/ 24 h 135"/>
                <a:gd name="T8" fmla="*/ 50 w 205"/>
                <a:gd name="T9" fmla="*/ 30 h 135"/>
                <a:gd name="T10" fmla="*/ 47 w 205"/>
                <a:gd name="T11" fmla="*/ 33 h 135"/>
                <a:gd name="T12" fmla="*/ 44 w 205"/>
                <a:gd name="T13" fmla="*/ 33 h 135"/>
                <a:gd name="T14" fmla="*/ 39 w 205"/>
                <a:gd name="T15" fmla="*/ 33 h 135"/>
                <a:gd name="T16" fmla="*/ 33 w 205"/>
                <a:gd name="T17" fmla="*/ 32 h 135"/>
                <a:gd name="T18" fmla="*/ 27 w 205"/>
                <a:gd name="T19" fmla="*/ 32 h 135"/>
                <a:gd name="T20" fmla="*/ 20 w 205"/>
                <a:gd name="T21" fmla="*/ 31 h 135"/>
                <a:gd name="T22" fmla="*/ 14 w 205"/>
                <a:gd name="T23" fmla="*/ 30 h 135"/>
                <a:gd name="T24" fmla="*/ 8 w 205"/>
                <a:gd name="T25" fmla="*/ 30 h 135"/>
                <a:gd name="T26" fmla="*/ 4 w 205"/>
                <a:gd name="T27" fmla="*/ 30 h 135"/>
                <a:gd name="T28" fmla="*/ 2 w 205"/>
                <a:gd name="T29" fmla="*/ 28 h 135"/>
                <a:gd name="T30" fmla="*/ 1 w 205"/>
                <a:gd name="T31" fmla="*/ 26 h 135"/>
                <a:gd name="T32" fmla="*/ 0 w 205"/>
                <a:gd name="T33" fmla="*/ 22 h 135"/>
                <a:gd name="T34" fmla="*/ 1 w 205"/>
                <a:gd name="T35" fmla="*/ 17 h 135"/>
                <a:gd name="T36" fmla="*/ 2 w 205"/>
                <a:gd name="T37" fmla="*/ 13 h 135"/>
                <a:gd name="T38" fmla="*/ 3 w 205"/>
                <a:gd name="T39" fmla="*/ 9 h 135"/>
                <a:gd name="T40" fmla="*/ 4 w 205"/>
                <a:gd name="T41" fmla="*/ 6 h 135"/>
                <a:gd name="T42" fmla="*/ 4 w 205"/>
                <a:gd name="T43" fmla="*/ 5 h 135"/>
                <a:gd name="T44" fmla="*/ 5 w 205"/>
                <a:gd name="T45" fmla="*/ 5 h 135"/>
                <a:gd name="T46" fmla="*/ 8 w 205"/>
                <a:gd name="T47" fmla="*/ 5 h 135"/>
                <a:gd name="T48" fmla="*/ 12 w 205"/>
                <a:gd name="T49" fmla="*/ 4 h 135"/>
                <a:gd name="T50" fmla="*/ 17 w 205"/>
                <a:gd name="T51" fmla="*/ 3 h 135"/>
                <a:gd name="T52" fmla="*/ 22 w 205"/>
                <a:gd name="T53" fmla="*/ 2 h 135"/>
                <a:gd name="T54" fmla="*/ 26 w 205"/>
                <a:gd name="T55" fmla="*/ 1 h 135"/>
                <a:gd name="T56" fmla="*/ 29 w 205"/>
                <a:gd name="T57" fmla="*/ 1 h 135"/>
                <a:gd name="T58" fmla="*/ 30 w 205"/>
                <a:gd name="T59" fmla="*/ 0 h 13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05"/>
                <a:gd name="T91" fmla="*/ 0 h 135"/>
                <a:gd name="T92" fmla="*/ 205 w 205"/>
                <a:gd name="T93" fmla="*/ 135 h 13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05" h="135">
                  <a:moveTo>
                    <a:pt x="117" y="0"/>
                  </a:moveTo>
                  <a:lnTo>
                    <a:pt x="205" y="66"/>
                  </a:lnTo>
                  <a:lnTo>
                    <a:pt x="205" y="76"/>
                  </a:lnTo>
                  <a:lnTo>
                    <a:pt x="205" y="98"/>
                  </a:lnTo>
                  <a:lnTo>
                    <a:pt x="199" y="121"/>
                  </a:lnTo>
                  <a:lnTo>
                    <a:pt x="187" y="134"/>
                  </a:lnTo>
                  <a:lnTo>
                    <a:pt x="174" y="135"/>
                  </a:lnTo>
                  <a:lnTo>
                    <a:pt x="154" y="134"/>
                  </a:lnTo>
                  <a:lnTo>
                    <a:pt x="131" y="131"/>
                  </a:lnTo>
                  <a:lnTo>
                    <a:pt x="106" y="129"/>
                  </a:lnTo>
                  <a:lnTo>
                    <a:pt x="79" y="126"/>
                  </a:lnTo>
                  <a:lnTo>
                    <a:pt x="54" y="123"/>
                  </a:lnTo>
                  <a:lnTo>
                    <a:pt x="32" y="121"/>
                  </a:lnTo>
                  <a:lnTo>
                    <a:pt x="16" y="120"/>
                  </a:lnTo>
                  <a:lnTo>
                    <a:pt x="6" y="115"/>
                  </a:lnTo>
                  <a:lnTo>
                    <a:pt x="1" y="105"/>
                  </a:lnTo>
                  <a:lnTo>
                    <a:pt x="0" y="89"/>
                  </a:lnTo>
                  <a:lnTo>
                    <a:pt x="2" y="70"/>
                  </a:lnTo>
                  <a:lnTo>
                    <a:pt x="6" y="53"/>
                  </a:lnTo>
                  <a:lnTo>
                    <a:pt x="9" y="37"/>
                  </a:lnTo>
                  <a:lnTo>
                    <a:pt x="13" y="27"/>
                  </a:lnTo>
                  <a:lnTo>
                    <a:pt x="14" y="22"/>
                  </a:lnTo>
                  <a:lnTo>
                    <a:pt x="18" y="21"/>
                  </a:lnTo>
                  <a:lnTo>
                    <a:pt x="30" y="20"/>
                  </a:lnTo>
                  <a:lnTo>
                    <a:pt x="46" y="17"/>
                  </a:lnTo>
                  <a:lnTo>
                    <a:pt x="66" y="14"/>
                  </a:lnTo>
                  <a:lnTo>
                    <a:pt x="85" y="10"/>
                  </a:lnTo>
                  <a:lnTo>
                    <a:pt x="101" y="6"/>
                  </a:lnTo>
                  <a:lnTo>
                    <a:pt x="113" y="4"/>
                  </a:lnTo>
                  <a:lnTo>
                    <a:pt x="117" y="0"/>
                  </a:lnTo>
                  <a:close/>
                </a:path>
              </a:pathLst>
            </a:custGeom>
            <a:solidFill>
              <a:srgbClr val="7FAA6B"/>
            </a:solidFill>
            <a:ln w="9525">
              <a:noFill/>
              <a:round/>
              <a:headEnd/>
              <a:tailEnd/>
            </a:ln>
          </p:spPr>
          <p:txBody>
            <a:bodyPr/>
            <a:lstStyle/>
            <a:p>
              <a:endParaRPr lang="en-US"/>
            </a:p>
          </p:txBody>
        </p:sp>
        <p:sp>
          <p:nvSpPr>
            <p:cNvPr id="18935" name="Freeform 379"/>
            <p:cNvSpPr>
              <a:spLocks/>
            </p:cNvSpPr>
            <p:nvPr/>
          </p:nvSpPr>
          <p:spPr bwMode="auto">
            <a:xfrm>
              <a:off x="2251" y="682"/>
              <a:ext cx="68" cy="52"/>
            </a:xfrm>
            <a:custGeom>
              <a:avLst/>
              <a:gdLst>
                <a:gd name="T0" fmla="*/ 34 w 136"/>
                <a:gd name="T1" fmla="*/ 4 h 102"/>
                <a:gd name="T2" fmla="*/ 33 w 136"/>
                <a:gd name="T3" fmla="*/ 7 h 102"/>
                <a:gd name="T4" fmla="*/ 30 w 136"/>
                <a:gd name="T5" fmla="*/ 14 h 102"/>
                <a:gd name="T6" fmla="*/ 29 w 136"/>
                <a:gd name="T7" fmla="*/ 22 h 102"/>
                <a:gd name="T8" fmla="*/ 29 w 136"/>
                <a:gd name="T9" fmla="*/ 27 h 102"/>
                <a:gd name="T10" fmla="*/ 28 w 136"/>
                <a:gd name="T11" fmla="*/ 27 h 102"/>
                <a:gd name="T12" fmla="*/ 25 w 136"/>
                <a:gd name="T13" fmla="*/ 25 h 102"/>
                <a:gd name="T14" fmla="*/ 20 w 136"/>
                <a:gd name="T15" fmla="*/ 23 h 102"/>
                <a:gd name="T16" fmla="*/ 15 w 136"/>
                <a:gd name="T17" fmla="*/ 20 h 102"/>
                <a:gd name="T18" fmla="*/ 9 w 136"/>
                <a:gd name="T19" fmla="*/ 18 h 102"/>
                <a:gd name="T20" fmla="*/ 4 w 136"/>
                <a:gd name="T21" fmla="*/ 16 h 102"/>
                <a:gd name="T22" fmla="*/ 1 w 136"/>
                <a:gd name="T23" fmla="*/ 14 h 102"/>
                <a:gd name="T24" fmla="*/ 0 w 136"/>
                <a:gd name="T25" fmla="*/ 13 h 102"/>
                <a:gd name="T26" fmla="*/ 1 w 136"/>
                <a:gd name="T27" fmla="*/ 11 h 102"/>
                <a:gd name="T28" fmla="*/ 2 w 136"/>
                <a:gd name="T29" fmla="*/ 8 h 102"/>
                <a:gd name="T30" fmla="*/ 4 w 136"/>
                <a:gd name="T31" fmla="*/ 4 h 102"/>
                <a:gd name="T32" fmla="*/ 7 w 136"/>
                <a:gd name="T33" fmla="*/ 1 h 102"/>
                <a:gd name="T34" fmla="*/ 9 w 136"/>
                <a:gd name="T35" fmla="*/ 0 h 102"/>
                <a:gd name="T36" fmla="*/ 11 w 136"/>
                <a:gd name="T37" fmla="*/ 1 h 102"/>
                <a:gd name="T38" fmla="*/ 14 w 136"/>
                <a:gd name="T39" fmla="*/ 2 h 102"/>
                <a:gd name="T40" fmla="*/ 17 w 136"/>
                <a:gd name="T41" fmla="*/ 3 h 102"/>
                <a:gd name="T42" fmla="*/ 21 w 136"/>
                <a:gd name="T43" fmla="*/ 4 h 102"/>
                <a:gd name="T44" fmla="*/ 25 w 136"/>
                <a:gd name="T45" fmla="*/ 5 h 102"/>
                <a:gd name="T46" fmla="*/ 29 w 136"/>
                <a:gd name="T47" fmla="*/ 5 h 102"/>
                <a:gd name="T48" fmla="*/ 34 w 136"/>
                <a:gd name="T49" fmla="*/ 4 h 10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102"/>
                <a:gd name="T77" fmla="*/ 136 w 136"/>
                <a:gd name="T78" fmla="*/ 102 h 10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102">
                  <a:moveTo>
                    <a:pt x="136" y="14"/>
                  </a:moveTo>
                  <a:lnTo>
                    <a:pt x="132" y="26"/>
                  </a:lnTo>
                  <a:lnTo>
                    <a:pt x="123" y="54"/>
                  </a:lnTo>
                  <a:lnTo>
                    <a:pt x="117" y="85"/>
                  </a:lnTo>
                  <a:lnTo>
                    <a:pt x="117" y="102"/>
                  </a:lnTo>
                  <a:lnTo>
                    <a:pt x="114" y="102"/>
                  </a:lnTo>
                  <a:lnTo>
                    <a:pt x="102" y="98"/>
                  </a:lnTo>
                  <a:lnTo>
                    <a:pt x="83" y="90"/>
                  </a:lnTo>
                  <a:lnTo>
                    <a:pt x="61" y="79"/>
                  </a:lnTo>
                  <a:lnTo>
                    <a:pt x="39" y="69"/>
                  </a:lnTo>
                  <a:lnTo>
                    <a:pt x="19" y="60"/>
                  </a:lnTo>
                  <a:lnTo>
                    <a:pt x="5" y="53"/>
                  </a:lnTo>
                  <a:lnTo>
                    <a:pt x="0" y="51"/>
                  </a:lnTo>
                  <a:lnTo>
                    <a:pt x="2" y="44"/>
                  </a:lnTo>
                  <a:lnTo>
                    <a:pt x="10" y="29"/>
                  </a:lnTo>
                  <a:lnTo>
                    <a:pt x="19" y="13"/>
                  </a:lnTo>
                  <a:lnTo>
                    <a:pt x="30" y="1"/>
                  </a:lnTo>
                  <a:lnTo>
                    <a:pt x="37" y="0"/>
                  </a:lnTo>
                  <a:lnTo>
                    <a:pt x="45" y="2"/>
                  </a:lnTo>
                  <a:lnTo>
                    <a:pt x="56" y="7"/>
                  </a:lnTo>
                  <a:lnTo>
                    <a:pt x="69" y="11"/>
                  </a:lnTo>
                  <a:lnTo>
                    <a:pt x="84" y="16"/>
                  </a:lnTo>
                  <a:lnTo>
                    <a:pt x="100" y="18"/>
                  </a:lnTo>
                  <a:lnTo>
                    <a:pt x="117" y="18"/>
                  </a:lnTo>
                  <a:lnTo>
                    <a:pt x="136" y="14"/>
                  </a:lnTo>
                  <a:close/>
                </a:path>
              </a:pathLst>
            </a:custGeom>
            <a:solidFill>
              <a:srgbClr val="7FAA6B"/>
            </a:solidFill>
            <a:ln w="9525">
              <a:noFill/>
              <a:round/>
              <a:headEnd/>
              <a:tailEnd/>
            </a:ln>
          </p:spPr>
          <p:txBody>
            <a:bodyPr/>
            <a:lstStyle/>
            <a:p>
              <a:endParaRPr lang="en-US"/>
            </a:p>
          </p:txBody>
        </p:sp>
        <p:sp>
          <p:nvSpPr>
            <p:cNvPr id="18936" name="Freeform 380"/>
            <p:cNvSpPr>
              <a:spLocks/>
            </p:cNvSpPr>
            <p:nvPr/>
          </p:nvSpPr>
          <p:spPr bwMode="auto">
            <a:xfrm>
              <a:off x="2198" y="644"/>
              <a:ext cx="58" cy="59"/>
            </a:xfrm>
            <a:custGeom>
              <a:avLst/>
              <a:gdLst>
                <a:gd name="T0" fmla="*/ 23 w 115"/>
                <a:gd name="T1" fmla="*/ 30 h 117"/>
                <a:gd name="T2" fmla="*/ 24 w 115"/>
                <a:gd name="T3" fmla="*/ 28 h 117"/>
                <a:gd name="T4" fmla="*/ 25 w 115"/>
                <a:gd name="T5" fmla="*/ 23 h 117"/>
                <a:gd name="T6" fmla="*/ 27 w 115"/>
                <a:gd name="T7" fmla="*/ 19 h 117"/>
                <a:gd name="T8" fmla="*/ 29 w 115"/>
                <a:gd name="T9" fmla="*/ 17 h 117"/>
                <a:gd name="T10" fmla="*/ 29 w 115"/>
                <a:gd name="T11" fmla="*/ 16 h 117"/>
                <a:gd name="T12" fmla="*/ 27 w 115"/>
                <a:gd name="T13" fmla="*/ 14 h 117"/>
                <a:gd name="T14" fmla="*/ 25 w 115"/>
                <a:gd name="T15" fmla="*/ 12 h 117"/>
                <a:gd name="T16" fmla="*/ 22 w 115"/>
                <a:gd name="T17" fmla="*/ 10 h 117"/>
                <a:gd name="T18" fmla="*/ 19 w 115"/>
                <a:gd name="T19" fmla="*/ 7 h 117"/>
                <a:gd name="T20" fmla="*/ 16 w 115"/>
                <a:gd name="T21" fmla="*/ 5 h 117"/>
                <a:gd name="T22" fmla="*/ 15 w 115"/>
                <a:gd name="T23" fmla="*/ 3 h 117"/>
                <a:gd name="T24" fmla="*/ 14 w 115"/>
                <a:gd name="T25" fmla="*/ 1 h 117"/>
                <a:gd name="T26" fmla="*/ 14 w 115"/>
                <a:gd name="T27" fmla="*/ 0 h 117"/>
                <a:gd name="T28" fmla="*/ 13 w 115"/>
                <a:gd name="T29" fmla="*/ 1 h 117"/>
                <a:gd name="T30" fmla="*/ 10 w 115"/>
                <a:gd name="T31" fmla="*/ 2 h 117"/>
                <a:gd name="T32" fmla="*/ 8 w 115"/>
                <a:gd name="T33" fmla="*/ 4 h 117"/>
                <a:gd name="T34" fmla="*/ 5 w 115"/>
                <a:gd name="T35" fmla="*/ 7 h 117"/>
                <a:gd name="T36" fmla="*/ 2 w 115"/>
                <a:gd name="T37" fmla="*/ 9 h 117"/>
                <a:gd name="T38" fmla="*/ 1 w 115"/>
                <a:gd name="T39" fmla="*/ 11 h 117"/>
                <a:gd name="T40" fmla="*/ 0 w 115"/>
                <a:gd name="T41" fmla="*/ 13 h 117"/>
                <a:gd name="T42" fmla="*/ 1 w 115"/>
                <a:gd name="T43" fmla="*/ 14 h 117"/>
                <a:gd name="T44" fmla="*/ 4 w 115"/>
                <a:gd name="T45" fmla="*/ 17 h 117"/>
                <a:gd name="T46" fmla="*/ 7 w 115"/>
                <a:gd name="T47" fmla="*/ 20 h 117"/>
                <a:gd name="T48" fmla="*/ 11 w 115"/>
                <a:gd name="T49" fmla="*/ 23 h 117"/>
                <a:gd name="T50" fmla="*/ 15 w 115"/>
                <a:gd name="T51" fmla="*/ 25 h 117"/>
                <a:gd name="T52" fmla="*/ 18 w 115"/>
                <a:gd name="T53" fmla="*/ 28 h 117"/>
                <a:gd name="T54" fmla="*/ 21 w 115"/>
                <a:gd name="T55" fmla="*/ 29 h 117"/>
                <a:gd name="T56" fmla="*/ 23 w 115"/>
                <a:gd name="T57" fmla="*/ 30 h 11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5"/>
                <a:gd name="T88" fmla="*/ 0 h 117"/>
                <a:gd name="T89" fmla="*/ 115 w 115"/>
                <a:gd name="T90" fmla="*/ 117 h 11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5" h="117">
                  <a:moveTo>
                    <a:pt x="91" y="117"/>
                  </a:moveTo>
                  <a:lnTo>
                    <a:pt x="93" y="109"/>
                  </a:lnTo>
                  <a:lnTo>
                    <a:pt x="100" y="92"/>
                  </a:lnTo>
                  <a:lnTo>
                    <a:pt x="108" y="75"/>
                  </a:lnTo>
                  <a:lnTo>
                    <a:pt x="115" y="66"/>
                  </a:lnTo>
                  <a:lnTo>
                    <a:pt x="114" y="63"/>
                  </a:lnTo>
                  <a:lnTo>
                    <a:pt x="108" y="56"/>
                  </a:lnTo>
                  <a:lnTo>
                    <a:pt x="98" y="48"/>
                  </a:lnTo>
                  <a:lnTo>
                    <a:pt x="86" y="38"/>
                  </a:lnTo>
                  <a:lnTo>
                    <a:pt x="75" y="28"/>
                  </a:lnTo>
                  <a:lnTo>
                    <a:pt x="64" y="17"/>
                  </a:lnTo>
                  <a:lnTo>
                    <a:pt x="57" y="9"/>
                  </a:lnTo>
                  <a:lnTo>
                    <a:pt x="56" y="2"/>
                  </a:lnTo>
                  <a:lnTo>
                    <a:pt x="55" y="0"/>
                  </a:lnTo>
                  <a:lnTo>
                    <a:pt x="49" y="2"/>
                  </a:lnTo>
                  <a:lnTo>
                    <a:pt x="40" y="8"/>
                  </a:lnTo>
                  <a:lnTo>
                    <a:pt x="29" y="15"/>
                  </a:lnTo>
                  <a:lnTo>
                    <a:pt x="18" y="25"/>
                  </a:lnTo>
                  <a:lnTo>
                    <a:pt x="8" y="34"/>
                  </a:lnTo>
                  <a:lnTo>
                    <a:pt x="2" y="42"/>
                  </a:lnTo>
                  <a:lnTo>
                    <a:pt x="0" y="49"/>
                  </a:lnTo>
                  <a:lnTo>
                    <a:pt x="4" y="56"/>
                  </a:lnTo>
                  <a:lnTo>
                    <a:pt x="14" y="67"/>
                  </a:lnTo>
                  <a:lnTo>
                    <a:pt x="26" y="77"/>
                  </a:lnTo>
                  <a:lnTo>
                    <a:pt x="42" y="90"/>
                  </a:lnTo>
                  <a:lnTo>
                    <a:pt x="57" y="100"/>
                  </a:lnTo>
                  <a:lnTo>
                    <a:pt x="72" y="109"/>
                  </a:lnTo>
                  <a:lnTo>
                    <a:pt x="84" y="116"/>
                  </a:lnTo>
                  <a:lnTo>
                    <a:pt x="91" y="117"/>
                  </a:lnTo>
                  <a:close/>
                </a:path>
              </a:pathLst>
            </a:custGeom>
            <a:solidFill>
              <a:srgbClr val="7FAA6B"/>
            </a:solidFill>
            <a:ln w="9525">
              <a:noFill/>
              <a:round/>
              <a:headEnd/>
              <a:tailEnd/>
            </a:ln>
          </p:spPr>
          <p:txBody>
            <a:bodyPr/>
            <a:lstStyle/>
            <a:p>
              <a:endParaRPr lang="en-US"/>
            </a:p>
          </p:txBody>
        </p:sp>
        <p:sp>
          <p:nvSpPr>
            <p:cNvPr id="18937" name="Freeform 381"/>
            <p:cNvSpPr>
              <a:spLocks/>
            </p:cNvSpPr>
            <p:nvPr/>
          </p:nvSpPr>
          <p:spPr bwMode="auto">
            <a:xfrm>
              <a:off x="2138" y="593"/>
              <a:ext cx="83" cy="67"/>
            </a:xfrm>
            <a:custGeom>
              <a:avLst/>
              <a:gdLst>
                <a:gd name="T0" fmla="*/ 42 w 165"/>
                <a:gd name="T1" fmla="*/ 23 h 135"/>
                <a:gd name="T2" fmla="*/ 41 w 165"/>
                <a:gd name="T3" fmla="*/ 23 h 135"/>
                <a:gd name="T4" fmla="*/ 40 w 165"/>
                <a:gd name="T5" fmla="*/ 24 h 135"/>
                <a:gd name="T6" fmla="*/ 38 w 165"/>
                <a:gd name="T7" fmla="*/ 26 h 135"/>
                <a:gd name="T8" fmla="*/ 35 w 165"/>
                <a:gd name="T9" fmla="*/ 28 h 135"/>
                <a:gd name="T10" fmla="*/ 33 w 165"/>
                <a:gd name="T11" fmla="*/ 30 h 135"/>
                <a:gd name="T12" fmla="*/ 31 w 165"/>
                <a:gd name="T13" fmla="*/ 31 h 135"/>
                <a:gd name="T14" fmla="*/ 29 w 165"/>
                <a:gd name="T15" fmla="*/ 33 h 135"/>
                <a:gd name="T16" fmla="*/ 27 w 165"/>
                <a:gd name="T17" fmla="*/ 33 h 135"/>
                <a:gd name="T18" fmla="*/ 24 w 165"/>
                <a:gd name="T19" fmla="*/ 33 h 135"/>
                <a:gd name="T20" fmla="*/ 20 w 165"/>
                <a:gd name="T21" fmla="*/ 30 h 135"/>
                <a:gd name="T22" fmla="*/ 16 w 165"/>
                <a:gd name="T23" fmla="*/ 26 h 135"/>
                <a:gd name="T24" fmla="*/ 11 w 165"/>
                <a:gd name="T25" fmla="*/ 22 h 135"/>
                <a:gd name="T26" fmla="*/ 7 w 165"/>
                <a:gd name="T27" fmla="*/ 17 h 135"/>
                <a:gd name="T28" fmla="*/ 4 w 165"/>
                <a:gd name="T29" fmla="*/ 13 h 135"/>
                <a:gd name="T30" fmla="*/ 1 w 165"/>
                <a:gd name="T31" fmla="*/ 10 h 135"/>
                <a:gd name="T32" fmla="*/ 0 w 165"/>
                <a:gd name="T33" fmla="*/ 9 h 135"/>
                <a:gd name="T34" fmla="*/ 1 w 165"/>
                <a:gd name="T35" fmla="*/ 8 h 135"/>
                <a:gd name="T36" fmla="*/ 2 w 165"/>
                <a:gd name="T37" fmla="*/ 8 h 135"/>
                <a:gd name="T38" fmla="*/ 3 w 165"/>
                <a:gd name="T39" fmla="*/ 7 h 135"/>
                <a:gd name="T40" fmla="*/ 5 w 165"/>
                <a:gd name="T41" fmla="*/ 5 h 135"/>
                <a:gd name="T42" fmla="*/ 7 w 165"/>
                <a:gd name="T43" fmla="*/ 4 h 135"/>
                <a:gd name="T44" fmla="*/ 9 w 165"/>
                <a:gd name="T45" fmla="*/ 3 h 135"/>
                <a:gd name="T46" fmla="*/ 12 w 165"/>
                <a:gd name="T47" fmla="*/ 1 h 135"/>
                <a:gd name="T48" fmla="*/ 14 w 165"/>
                <a:gd name="T49" fmla="*/ 0 h 135"/>
                <a:gd name="T50" fmla="*/ 16 w 165"/>
                <a:gd name="T51" fmla="*/ 0 h 135"/>
                <a:gd name="T52" fmla="*/ 18 w 165"/>
                <a:gd name="T53" fmla="*/ 0 h 135"/>
                <a:gd name="T54" fmla="*/ 21 w 165"/>
                <a:gd name="T55" fmla="*/ 1 h 135"/>
                <a:gd name="T56" fmla="*/ 24 w 165"/>
                <a:gd name="T57" fmla="*/ 2 h 135"/>
                <a:gd name="T58" fmla="*/ 27 w 165"/>
                <a:gd name="T59" fmla="*/ 3 h 135"/>
                <a:gd name="T60" fmla="*/ 29 w 165"/>
                <a:gd name="T61" fmla="*/ 5 h 135"/>
                <a:gd name="T62" fmla="*/ 31 w 165"/>
                <a:gd name="T63" fmla="*/ 5 h 135"/>
                <a:gd name="T64" fmla="*/ 31 w 165"/>
                <a:gd name="T65" fmla="*/ 6 h 135"/>
                <a:gd name="T66" fmla="*/ 33 w 165"/>
                <a:gd name="T67" fmla="*/ 7 h 135"/>
                <a:gd name="T68" fmla="*/ 34 w 165"/>
                <a:gd name="T69" fmla="*/ 9 h 135"/>
                <a:gd name="T70" fmla="*/ 35 w 165"/>
                <a:gd name="T71" fmla="*/ 12 h 135"/>
                <a:gd name="T72" fmla="*/ 37 w 165"/>
                <a:gd name="T73" fmla="*/ 15 h 135"/>
                <a:gd name="T74" fmla="*/ 38 w 165"/>
                <a:gd name="T75" fmla="*/ 18 h 135"/>
                <a:gd name="T76" fmla="*/ 40 w 165"/>
                <a:gd name="T77" fmla="*/ 21 h 135"/>
                <a:gd name="T78" fmla="*/ 41 w 165"/>
                <a:gd name="T79" fmla="*/ 22 h 135"/>
                <a:gd name="T80" fmla="*/ 42 w 165"/>
                <a:gd name="T81" fmla="*/ 23 h 13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5"/>
                <a:gd name="T124" fmla="*/ 0 h 135"/>
                <a:gd name="T125" fmla="*/ 165 w 165"/>
                <a:gd name="T126" fmla="*/ 135 h 13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5" h="135">
                  <a:moveTo>
                    <a:pt x="165" y="92"/>
                  </a:moveTo>
                  <a:lnTo>
                    <a:pt x="162" y="94"/>
                  </a:lnTo>
                  <a:lnTo>
                    <a:pt x="158" y="98"/>
                  </a:lnTo>
                  <a:lnTo>
                    <a:pt x="150" y="105"/>
                  </a:lnTo>
                  <a:lnTo>
                    <a:pt x="140" y="112"/>
                  </a:lnTo>
                  <a:lnTo>
                    <a:pt x="131" y="120"/>
                  </a:lnTo>
                  <a:lnTo>
                    <a:pt x="122" y="127"/>
                  </a:lnTo>
                  <a:lnTo>
                    <a:pt x="114" y="132"/>
                  </a:lnTo>
                  <a:lnTo>
                    <a:pt x="108" y="135"/>
                  </a:lnTo>
                  <a:lnTo>
                    <a:pt x="96" y="134"/>
                  </a:lnTo>
                  <a:lnTo>
                    <a:pt x="79" y="123"/>
                  </a:lnTo>
                  <a:lnTo>
                    <a:pt x="61" y="107"/>
                  </a:lnTo>
                  <a:lnTo>
                    <a:pt x="44" y="89"/>
                  </a:lnTo>
                  <a:lnTo>
                    <a:pt x="26" y="69"/>
                  </a:lnTo>
                  <a:lnTo>
                    <a:pt x="13" y="53"/>
                  </a:lnTo>
                  <a:lnTo>
                    <a:pt x="3" y="41"/>
                  </a:lnTo>
                  <a:lnTo>
                    <a:pt x="0" y="36"/>
                  </a:lnTo>
                  <a:lnTo>
                    <a:pt x="1" y="35"/>
                  </a:lnTo>
                  <a:lnTo>
                    <a:pt x="5" y="33"/>
                  </a:lnTo>
                  <a:lnTo>
                    <a:pt x="10" y="28"/>
                  </a:lnTo>
                  <a:lnTo>
                    <a:pt x="18" y="23"/>
                  </a:lnTo>
                  <a:lnTo>
                    <a:pt x="26" y="18"/>
                  </a:lnTo>
                  <a:lnTo>
                    <a:pt x="36" y="12"/>
                  </a:lnTo>
                  <a:lnTo>
                    <a:pt x="46" y="6"/>
                  </a:lnTo>
                  <a:lnTo>
                    <a:pt x="56" y="1"/>
                  </a:lnTo>
                  <a:lnTo>
                    <a:pt x="63" y="0"/>
                  </a:lnTo>
                  <a:lnTo>
                    <a:pt x="71" y="3"/>
                  </a:lnTo>
                  <a:lnTo>
                    <a:pt x="83" y="6"/>
                  </a:lnTo>
                  <a:lnTo>
                    <a:pt x="94" y="11"/>
                  </a:lnTo>
                  <a:lnTo>
                    <a:pt x="105" y="15"/>
                  </a:lnTo>
                  <a:lnTo>
                    <a:pt x="114" y="20"/>
                  </a:lnTo>
                  <a:lnTo>
                    <a:pt x="121" y="23"/>
                  </a:lnTo>
                  <a:lnTo>
                    <a:pt x="124" y="24"/>
                  </a:lnTo>
                  <a:lnTo>
                    <a:pt x="129" y="29"/>
                  </a:lnTo>
                  <a:lnTo>
                    <a:pt x="135" y="37"/>
                  </a:lnTo>
                  <a:lnTo>
                    <a:pt x="140" y="49"/>
                  </a:lnTo>
                  <a:lnTo>
                    <a:pt x="146" y="61"/>
                  </a:lnTo>
                  <a:lnTo>
                    <a:pt x="152" y="74"/>
                  </a:lnTo>
                  <a:lnTo>
                    <a:pt x="157" y="84"/>
                  </a:lnTo>
                  <a:lnTo>
                    <a:pt x="161" y="91"/>
                  </a:lnTo>
                  <a:lnTo>
                    <a:pt x="165" y="92"/>
                  </a:lnTo>
                  <a:close/>
                </a:path>
              </a:pathLst>
            </a:custGeom>
            <a:solidFill>
              <a:srgbClr val="7FAA6B"/>
            </a:solidFill>
            <a:ln w="9525">
              <a:noFill/>
              <a:round/>
              <a:headEnd/>
              <a:tailEnd/>
            </a:ln>
          </p:spPr>
          <p:txBody>
            <a:bodyPr/>
            <a:lstStyle/>
            <a:p>
              <a:endParaRPr lang="en-US"/>
            </a:p>
          </p:txBody>
        </p:sp>
        <p:sp>
          <p:nvSpPr>
            <p:cNvPr id="18938" name="Freeform 382"/>
            <p:cNvSpPr>
              <a:spLocks/>
            </p:cNvSpPr>
            <p:nvPr/>
          </p:nvSpPr>
          <p:spPr bwMode="auto">
            <a:xfrm>
              <a:off x="2122" y="548"/>
              <a:ext cx="45" cy="53"/>
            </a:xfrm>
            <a:custGeom>
              <a:avLst/>
              <a:gdLst>
                <a:gd name="T0" fmla="*/ 23 w 89"/>
                <a:gd name="T1" fmla="*/ 18 h 106"/>
                <a:gd name="T2" fmla="*/ 8 w 89"/>
                <a:gd name="T3" fmla="*/ 27 h 106"/>
                <a:gd name="T4" fmla="*/ 7 w 89"/>
                <a:gd name="T5" fmla="*/ 26 h 106"/>
                <a:gd name="T6" fmla="*/ 6 w 89"/>
                <a:gd name="T7" fmla="*/ 24 h 106"/>
                <a:gd name="T8" fmla="*/ 4 w 89"/>
                <a:gd name="T9" fmla="*/ 20 h 106"/>
                <a:gd name="T10" fmla="*/ 3 w 89"/>
                <a:gd name="T11" fmla="*/ 17 h 106"/>
                <a:gd name="T12" fmla="*/ 1 w 89"/>
                <a:gd name="T13" fmla="*/ 13 h 106"/>
                <a:gd name="T14" fmla="*/ 0 w 89"/>
                <a:gd name="T15" fmla="*/ 9 h 106"/>
                <a:gd name="T16" fmla="*/ 1 w 89"/>
                <a:gd name="T17" fmla="*/ 6 h 106"/>
                <a:gd name="T18" fmla="*/ 2 w 89"/>
                <a:gd name="T19" fmla="*/ 4 h 106"/>
                <a:gd name="T20" fmla="*/ 4 w 89"/>
                <a:gd name="T21" fmla="*/ 3 h 106"/>
                <a:gd name="T22" fmla="*/ 5 w 89"/>
                <a:gd name="T23" fmla="*/ 3 h 106"/>
                <a:gd name="T24" fmla="*/ 6 w 89"/>
                <a:gd name="T25" fmla="*/ 3 h 106"/>
                <a:gd name="T26" fmla="*/ 8 w 89"/>
                <a:gd name="T27" fmla="*/ 2 h 106"/>
                <a:gd name="T28" fmla="*/ 9 w 89"/>
                <a:gd name="T29" fmla="*/ 1 h 106"/>
                <a:gd name="T30" fmla="*/ 10 w 89"/>
                <a:gd name="T31" fmla="*/ 1 h 106"/>
                <a:gd name="T32" fmla="*/ 11 w 89"/>
                <a:gd name="T33" fmla="*/ 1 h 106"/>
                <a:gd name="T34" fmla="*/ 12 w 89"/>
                <a:gd name="T35" fmla="*/ 0 h 106"/>
                <a:gd name="T36" fmla="*/ 13 w 89"/>
                <a:gd name="T37" fmla="*/ 1 h 106"/>
                <a:gd name="T38" fmla="*/ 14 w 89"/>
                <a:gd name="T39" fmla="*/ 2 h 106"/>
                <a:gd name="T40" fmla="*/ 14 w 89"/>
                <a:gd name="T41" fmla="*/ 3 h 106"/>
                <a:gd name="T42" fmla="*/ 15 w 89"/>
                <a:gd name="T43" fmla="*/ 6 h 106"/>
                <a:gd name="T44" fmla="*/ 16 w 89"/>
                <a:gd name="T45" fmla="*/ 9 h 106"/>
                <a:gd name="T46" fmla="*/ 18 w 89"/>
                <a:gd name="T47" fmla="*/ 12 h 106"/>
                <a:gd name="T48" fmla="*/ 20 w 89"/>
                <a:gd name="T49" fmla="*/ 14 h 106"/>
                <a:gd name="T50" fmla="*/ 23 w 89"/>
                <a:gd name="T51" fmla="*/ 18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9"/>
                <a:gd name="T79" fmla="*/ 0 h 106"/>
                <a:gd name="T80" fmla="*/ 89 w 89"/>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9" h="106">
                  <a:moveTo>
                    <a:pt x="89" y="70"/>
                  </a:moveTo>
                  <a:lnTo>
                    <a:pt x="31" y="106"/>
                  </a:lnTo>
                  <a:lnTo>
                    <a:pt x="28" y="102"/>
                  </a:lnTo>
                  <a:lnTo>
                    <a:pt x="23" y="93"/>
                  </a:lnTo>
                  <a:lnTo>
                    <a:pt x="16" y="80"/>
                  </a:lnTo>
                  <a:lnTo>
                    <a:pt x="9" y="65"/>
                  </a:lnTo>
                  <a:lnTo>
                    <a:pt x="2" y="50"/>
                  </a:lnTo>
                  <a:lnTo>
                    <a:pt x="0" y="35"/>
                  </a:lnTo>
                  <a:lnTo>
                    <a:pt x="1" y="24"/>
                  </a:lnTo>
                  <a:lnTo>
                    <a:pt x="8" y="16"/>
                  </a:lnTo>
                  <a:lnTo>
                    <a:pt x="13" y="13"/>
                  </a:lnTo>
                  <a:lnTo>
                    <a:pt x="19" y="11"/>
                  </a:lnTo>
                  <a:lnTo>
                    <a:pt x="24" y="9"/>
                  </a:lnTo>
                  <a:lnTo>
                    <a:pt x="30" y="7"/>
                  </a:lnTo>
                  <a:lnTo>
                    <a:pt x="35" y="4"/>
                  </a:lnTo>
                  <a:lnTo>
                    <a:pt x="40" y="2"/>
                  </a:lnTo>
                  <a:lnTo>
                    <a:pt x="43" y="1"/>
                  </a:lnTo>
                  <a:lnTo>
                    <a:pt x="47" y="0"/>
                  </a:lnTo>
                  <a:lnTo>
                    <a:pt x="49" y="1"/>
                  </a:lnTo>
                  <a:lnTo>
                    <a:pt x="53" y="5"/>
                  </a:lnTo>
                  <a:lnTo>
                    <a:pt x="55" y="13"/>
                  </a:lnTo>
                  <a:lnTo>
                    <a:pt x="59" y="23"/>
                  </a:lnTo>
                  <a:lnTo>
                    <a:pt x="64" y="34"/>
                  </a:lnTo>
                  <a:lnTo>
                    <a:pt x="71" y="46"/>
                  </a:lnTo>
                  <a:lnTo>
                    <a:pt x="79" y="58"/>
                  </a:lnTo>
                  <a:lnTo>
                    <a:pt x="89" y="70"/>
                  </a:lnTo>
                  <a:close/>
                </a:path>
              </a:pathLst>
            </a:custGeom>
            <a:solidFill>
              <a:srgbClr val="7FAA6B"/>
            </a:solidFill>
            <a:ln w="9525">
              <a:noFill/>
              <a:round/>
              <a:headEnd/>
              <a:tailEnd/>
            </a:ln>
          </p:spPr>
          <p:txBody>
            <a:bodyPr/>
            <a:lstStyle/>
            <a:p>
              <a:endParaRPr lang="en-US"/>
            </a:p>
          </p:txBody>
        </p:sp>
        <p:sp>
          <p:nvSpPr>
            <p:cNvPr id="18939" name="Freeform 383"/>
            <p:cNvSpPr>
              <a:spLocks/>
            </p:cNvSpPr>
            <p:nvPr/>
          </p:nvSpPr>
          <p:spPr bwMode="auto">
            <a:xfrm>
              <a:off x="2115" y="520"/>
              <a:ext cx="29" cy="33"/>
            </a:xfrm>
            <a:custGeom>
              <a:avLst/>
              <a:gdLst>
                <a:gd name="T0" fmla="*/ 15 w 58"/>
                <a:gd name="T1" fmla="*/ 11 h 66"/>
                <a:gd name="T2" fmla="*/ 14 w 58"/>
                <a:gd name="T3" fmla="*/ 11 h 66"/>
                <a:gd name="T4" fmla="*/ 13 w 58"/>
                <a:gd name="T5" fmla="*/ 11 h 66"/>
                <a:gd name="T6" fmla="*/ 11 w 58"/>
                <a:gd name="T7" fmla="*/ 12 h 66"/>
                <a:gd name="T8" fmla="*/ 9 w 58"/>
                <a:gd name="T9" fmla="*/ 13 h 66"/>
                <a:gd name="T10" fmla="*/ 7 w 58"/>
                <a:gd name="T11" fmla="*/ 14 h 66"/>
                <a:gd name="T12" fmla="*/ 5 w 58"/>
                <a:gd name="T13" fmla="*/ 15 h 66"/>
                <a:gd name="T14" fmla="*/ 3 w 58"/>
                <a:gd name="T15" fmla="*/ 16 h 66"/>
                <a:gd name="T16" fmla="*/ 2 w 58"/>
                <a:gd name="T17" fmla="*/ 17 h 66"/>
                <a:gd name="T18" fmla="*/ 1 w 58"/>
                <a:gd name="T19" fmla="*/ 15 h 66"/>
                <a:gd name="T20" fmla="*/ 0 w 58"/>
                <a:gd name="T21" fmla="*/ 11 h 66"/>
                <a:gd name="T22" fmla="*/ 1 w 58"/>
                <a:gd name="T23" fmla="*/ 5 h 66"/>
                <a:gd name="T24" fmla="*/ 3 w 58"/>
                <a:gd name="T25" fmla="*/ 2 h 66"/>
                <a:gd name="T26" fmla="*/ 4 w 58"/>
                <a:gd name="T27" fmla="*/ 2 h 66"/>
                <a:gd name="T28" fmla="*/ 5 w 58"/>
                <a:gd name="T29" fmla="*/ 1 h 66"/>
                <a:gd name="T30" fmla="*/ 6 w 58"/>
                <a:gd name="T31" fmla="*/ 1 h 66"/>
                <a:gd name="T32" fmla="*/ 7 w 58"/>
                <a:gd name="T33" fmla="*/ 1 h 66"/>
                <a:gd name="T34" fmla="*/ 10 w 58"/>
                <a:gd name="T35" fmla="*/ 1 h 66"/>
                <a:gd name="T36" fmla="*/ 11 w 58"/>
                <a:gd name="T37" fmla="*/ 1 h 66"/>
                <a:gd name="T38" fmla="*/ 12 w 58"/>
                <a:gd name="T39" fmla="*/ 0 h 66"/>
                <a:gd name="T40" fmla="*/ 13 w 58"/>
                <a:gd name="T41" fmla="*/ 0 h 66"/>
                <a:gd name="T42" fmla="*/ 14 w 58"/>
                <a:gd name="T43" fmla="*/ 1 h 66"/>
                <a:gd name="T44" fmla="*/ 14 w 58"/>
                <a:gd name="T45" fmla="*/ 4 h 66"/>
                <a:gd name="T46" fmla="*/ 14 w 58"/>
                <a:gd name="T47" fmla="*/ 8 h 66"/>
                <a:gd name="T48" fmla="*/ 15 w 58"/>
                <a:gd name="T49" fmla="*/ 1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8"/>
                <a:gd name="T76" fmla="*/ 0 h 66"/>
                <a:gd name="T77" fmla="*/ 58 w 5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8" h="66">
                  <a:moveTo>
                    <a:pt x="58" y="45"/>
                  </a:moveTo>
                  <a:lnTo>
                    <a:pt x="56" y="46"/>
                  </a:lnTo>
                  <a:lnTo>
                    <a:pt x="52" y="47"/>
                  </a:lnTo>
                  <a:lnTo>
                    <a:pt x="44" y="50"/>
                  </a:lnTo>
                  <a:lnTo>
                    <a:pt x="34" y="53"/>
                  </a:lnTo>
                  <a:lnTo>
                    <a:pt x="25" y="57"/>
                  </a:lnTo>
                  <a:lnTo>
                    <a:pt x="17" y="60"/>
                  </a:lnTo>
                  <a:lnTo>
                    <a:pt x="10" y="64"/>
                  </a:lnTo>
                  <a:lnTo>
                    <a:pt x="7" y="66"/>
                  </a:lnTo>
                  <a:lnTo>
                    <a:pt x="3" y="61"/>
                  </a:lnTo>
                  <a:lnTo>
                    <a:pt x="0" y="44"/>
                  </a:lnTo>
                  <a:lnTo>
                    <a:pt x="2" y="23"/>
                  </a:lnTo>
                  <a:lnTo>
                    <a:pt x="10" y="9"/>
                  </a:lnTo>
                  <a:lnTo>
                    <a:pt x="14" y="8"/>
                  </a:lnTo>
                  <a:lnTo>
                    <a:pt x="18" y="6"/>
                  </a:lnTo>
                  <a:lnTo>
                    <a:pt x="24" y="5"/>
                  </a:lnTo>
                  <a:lnTo>
                    <a:pt x="31" y="4"/>
                  </a:lnTo>
                  <a:lnTo>
                    <a:pt x="38" y="3"/>
                  </a:lnTo>
                  <a:lnTo>
                    <a:pt x="44" y="1"/>
                  </a:lnTo>
                  <a:lnTo>
                    <a:pt x="48" y="0"/>
                  </a:lnTo>
                  <a:lnTo>
                    <a:pt x="52" y="0"/>
                  </a:lnTo>
                  <a:lnTo>
                    <a:pt x="55" y="6"/>
                  </a:lnTo>
                  <a:lnTo>
                    <a:pt x="56" y="19"/>
                  </a:lnTo>
                  <a:lnTo>
                    <a:pt x="56" y="35"/>
                  </a:lnTo>
                  <a:lnTo>
                    <a:pt x="58" y="45"/>
                  </a:lnTo>
                  <a:close/>
                </a:path>
              </a:pathLst>
            </a:custGeom>
            <a:solidFill>
              <a:srgbClr val="7FAA6B"/>
            </a:solidFill>
            <a:ln w="9525">
              <a:noFill/>
              <a:round/>
              <a:headEnd/>
              <a:tailEnd/>
            </a:ln>
          </p:spPr>
          <p:txBody>
            <a:bodyPr/>
            <a:lstStyle/>
            <a:p>
              <a:endParaRPr lang="en-US"/>
            </a:p>
          </p:txBody>
        </p:sp>
        <p:sp>
          <p:nvSpPr>
            <p:cNvPr id="18940" name="Freeform 384"/>
            <p:cNvSpPr>
              <a:spLocks/>
            </p:cNvSpPr>
            <p:nvPr/>
          </p:nvSpPr>
          <p:spPr bwMode="auto">
            <a:xfrm>
              <a:off x="2116" y="480"/>
              <a:ext cx="32" cy="39"/>
            </a:xfrm>
            <a:custGeom>
              <a:avLst/>
              <a:gdLst>
                <a:gd name="T0" fmla="*/ 13 w 63"/>
                <a:gd name="T1" fmla="*/ 17 h 77"/>
                <a:gd name="T2" fmla="*/ 13 w 63"/>
                <a:gd name="T3" fmla="*/ 17 h 77"/>
                <a:gd name="T4" fmla="*/ 12 w 63"/>
                <a:gd name="T5" fmla="*/ 18 h 77"/>
                <a:gd name="T6" fmla="*/ 10 w 63"/>
                <a:gd name="T7" fmla="*/ 18 h 77"/>
                <a:gd name="T8" fmla="*/ 8 w 63"/>
                <a:gd name="T9" fmla="*/ 18 h 77"/>
                <a:gd name="T10" fmla="*/ 6 w 63"/>
                <a:gd name="T11" fmla="*/ 18 h 77"/>
                <a:gd name="T12" fmla="*/ 4 w 63"/>
                <a:gd name="T13" fmla="*/ 19 h 77"/>
                <a:gd name="T14" fmla="*/ 2 w 63"/>
                <a:gd name="T15" fmla="*/ 19 h 77"/>
                <a:gd name="T16" fmla="*/ 1 w 63"/>
                <a:gd name="T17" fmla="*/ 20 h 77"/>
                <a:gd name="T18" fmla="*/ 0 w 63"/>
                <a:gd name="T19" fmla="*/ 17 h 77"/>
                <a:gd name="T20" fmla="*/ 1 w 63"/>
                <a:gd name="T21" fmla="*/ 11 h 77"/>
                <a:gd name="T22" fmla="*/ 3 w 63"/>
                <a:gd name="T23" fmla="*/ 5 h 77"/>
                <a:gd name="T24" fmla="*/ 5 w 63"/>
                <a:gd name="T25" fmla="*/ 1 h 77"/>
                <a:gd name="T26" fmla="*/ 6 w 63"/>
                <a:gd name="T27" fmla="*/ 1 h 77"/>
                <a:gd name="T28" fmla="*/ 7 w 63"/>
                <a:gd name="T29" fmla="*/ 1 h 77"/>
                <a:gd name="T30" fmla="*/ 9 w 63"/>
                <a:gd name="T31" fmla="*/ 1 h 77"/>
                <a:gd name="T32" fmla="*/ 10 w 63"/>
                <a:gd name="T33" fmla="*/ 0 h 77"/>
                <a:gd name="T34" fmla="*/ 12 w 63"/>
                <a:gd name="T35" fmla="*/ 0 h 77"/>
                <a:gd name="T36" fmla="*/ 13 w 63"/>
                <a:gd name="T37" fmla="*/ 0 h 77"/>
                <a:gd name="T38" fmla="*/ 14 w 63"/>
                <a:gd name="T39" fmla="*/ 0 h 77"/>
                <a:gd name="T40" fmla="*/ 14 w 63"/>
                <a:gd name="T41" fmla="*/ 0 h 77"/>
                <a:gd name="T42" fmla="*/ 14 w 63"/>
                <a:gd name="T43" fmla="*/ 1 h 77"/>
                <a:gd name="T44" fmla="*/ 15 w 63"/>
                <a:gd name="T45" fmla="*/ 3 h 77"/>
                <a:gd name="T46" fmla="*/ 15 w 63"/>
                <a:gd name="T47" fmla="*/ 5 h 77"/>
                <a:gd name="T48" fmla="*/ 16 w 63"/>
                <a:gd name="T49" fmla="*/ 7 h 77"/>
                <a:gd name="T50" fmla="*/ 16 w 63"/>
                <a:gd name="T51" fmla="*/ 9 h 77"/>
                <a:gd name="T52" fmla="*/ 14 w 63"/>
                <a:gd name="T53" fmla="*/ 12 h 77"/>
                <a:gd name="T54" fmla="*/ 13 w 63"/>
                <a:gd name="T55" fmla="*/ 15 h 77"/>
                <a:gd name="T56" fmla="*/ 13 w 63"/>
                <a:gd name="T57" fmla="*/ 17 h 7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77"/>
                <a:gd name="T89" fmla="*/ 63 w 63"/>
                <a:gd name="T90" fmla="*/ 77 h 7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77">
                  <a:moveTo>
                    <a:pt x="52" y="68"/>
                  </a:moveTo>
                  <a:lnTo>
                    <a:pt x="50" y="68"/>
                  </a:lnTo>
                  <a:lnTo>
                    <a:pt x="45" y="69"/>
                  </a:lnTo>
                  <a:lnTo>
                    <a:pt x="38" y="69"/>
                  </a:lnTo>
                  <a:lnTo>
                    <a:pt x="30" y="70"/>
                  </a:lnTo>
                  <a:lnTo>
                    <a:pt x="22" y="72"/>
                  </a:lnTo>
                  <a:lnTo>
                    <a:pt x="14" y="73"/>
                  </a:lnTo>
                  <a:lnTo>
                    <a:pt x="7" y="76"/>
                  </a:lnTo>
                  <a:lnTo>
                    <a:pt x="2" y="77"/>
                  </a:lnTo>
                  <a:lnTo>
                    <a:pt x="0" y="68"/>
                  </a:lnTo>
                  <a:lnTo>
                    <a:pt x="4" y="44"/>
                  </a:lnTo>
                  <a:lnTo>
                    <a:pt x="10" y="18"/>
                  </a:lnTo>
                  <a:lnTo>
                    <a:pt x="17" y="4"/>
                  </a:lnTo>
                  <a:lnTo>
                    <a:pt x="22" y="3"/>
                  </a:lnTo>
                  <a:lnTo>
                    <a:pt x="27" y="2"/>
                  </a:lnTo>
                  <a:lnTo>
                    <a:pt x="33" y="1"/>
                  </a:lnTo>
                  <a:lnTo>
                    <a:pt x="39" y="0"/>
                  </a:lnTo>
                  <a:lnTo>
                    <a:pt x="45" y="0"/>
                  </a:lnTo>
                  <a:lnTo>
                    <a:pt x="50" y="0"/>
                  </a:lnTo>
                  <a:lnTo>
                    <a:pt x="53" y="0"/>
                  </a:lnTo>
                  <a:lnTo>
                    <a:pt x="54" y="0"/>
                  </a:lnTo>
                  <a:lnTo>
                    <a:pt x="55" y="3"/>
                  </a:lnTo>
                  <a:lnTo>
                    <a:pt x="58" y="10"/>
                  </a:lnTo>
                  <a:lnTo>
                    <a:pt x="60" y="19"/>
                  </a:lnTo>
                  <a:lnTo>
                    <a:pt x="63" y="25"/>
                  </a:lnTo>
                  <a:lnTo>
                    <a:pt x="62" y="33"/>
                  </a:lnTo>
                  <a:lnTo>
                    <a:pt x="56" y="46"/>
                  </a:lnTo>
                  <a:lnTo>
                    <a:pt x="52" y="58"/>
                  </a:lnTo>
                  <a:lnTo>
                    <a:pt x="52" y="68"/>
                  </a:lnTo>
                  <a:close/>
                </a:path>
              </a:pathLst>
            </a:custGeom>
            <a:solidFill>
              <a:srgbClr val="7FAA6B"/>
            </a:solidFill>
            <a:ln w="9525">
              <a:noFill/>
              <a:round/>
              <a:headEnd/>
              <a:tailEnd/>
            </a:ln>
          </p:spPr>
          <p:txBody>
            <a:bodyPr/>
            <a:lstStyle/>
            <a:p>
              <a:endParaRPr lang="en-US"/>
            </a:p>
          </p:txBody>
        </p:sp>
        <p:sp>
          <p:nvSpPr>
            <p:cNvPr id="18941" name="Freeform 385"/>
            <p:cNvSpPr>
              <a:spLocks/>
            </p:cNvSpPr>
            <p:nvPr/>
          </p:nvSpPr>
          <p:spPr bwMode="auto">
            <a:xfrm>
              <a:off x="2127" y="450"/>
              <a:ext cx="25" cy="27"/>
            </a:xfrm>
            <a:custGeom>
              <a:avLst/>
              <a:gdLst>
                <a:gd name="T0" fmla="*/ 10 w 49"/>
                <a:gd name="T1" fmla="*/ 12 h 53"/>
                <a:gd name="T2" fmla="*/ 0 w 49"/>
                <a:gd name="T3" fmla="*/ 14 h 53"/>
                <a:gd name="T4" fmla="*/ 1 w 49"/>
                <a:gd name="T5" fmla="*/ 12 h 53"/>
                <a:gd name="T6" fmla="*/ 2 w 49"/>
                <a:gd name="T7" fmla="*/ 7 h 53"/>
                <a:gd name="T8" fmla="*/ 4 w 49"/>
                <a:gd name="T9" fmla="*/ 3 h 53"/>
                <a:gd name="T10" fmla="*/ 6 w 49"/>
                <a:gd name="T11" fmla="*/ 1 h 53"/>
                <a:gd name="T12" fmla="*/ 9 w 49"/>
                <a:gd name="T13" fmla="*/ 0 h 53"/>
                <a:gd name="T14" fmla="*/ 11 w 49"/>
                <a:gd name="T15" fmla="*/ 0 h 53"/>
                <a:gd name="T16" fmla="*/ 12 w 49"/>
                <a:gd name="T17" fmla="*/ 1 h 53"/>
                <a:gd name="T18" fmla="*/ 13 w 49"/>
                <a:gd name="T19" fmla="*/ 1 h 53"/>
                <a:gd name="T20" fmla="*/ 12 w 49"/>
                <a:gd name="T21" fmla="*/ 2 h 53"/>
                <a:gd name="T22" fmla="*/ 10 w 49"/>
                <a:gd name="T23" fmla="*/ 6 h 53"/>
                <a:gd name="T24" fmla="*/ 9 w 49"/>
                <a:gd name="T25" fmla="*/ 10 h 53"/>
                <a:gd name="T26" fmla="*/ 10 w 49"/>
                <a:gd name="T27" fmla="*/ 12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9"/>
                <a:gd name="T43" fmla="*/ 0 h 53"/>
                <a:gd name="T44" fmla="*/ 49 w 49"/>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9" h="53">
                  <a:moveTo>
                    <a:pt x="37" y="48"/>
                  </a:moveTo>
                  <a:lnTo>
                    <a:pt x="0" y="53"/>
                  </a:lnTo>
                  <a:lnTo>
                    <a:pt x="1" y="45"/>
                  </a:lnTo>
                  <a:lnTo>
                    <a:pt x="7" y="28"/>
                  </a:lnTo>
                  <a:lnTo>
                    <a:pt x="14" y="10"/>
                  </a:lnTo>
                  <a:lnTo>
                    <a:pt x="23" y="1"/>
                  </a:lnTo>
                  <a:lnTo>
                    <a:pt x="33" y="0"/>
                  </a:lnTo>
                  <a:lnTo>
                    <a:pt x="41" y="0"/>
                  </a:lnTo>
                  <a:lnTo>
                    <a:pt x="47" y="1"/>
                  </a:lnTo>
                  <a:lnTo>
                    <a:pt x="49" y="1"/>
                  </a:lnTo>
                  <a:lnTo>
                    <a:pt x="46" y="8"/>
                  </a:lnTo>
                  <a:lnTo>
                    <a:pt x="40" y="22"/>
                  </a:lnTo>
                  <a:lnTo>
                    <a:pt x="36" y="38"/>
                  </a:lnTo>
                  <a:lnTo>
                    <a:pt x="37" y="48"/>
                  </a:lnTo>
                  <a:close/>
                </a:path>
              </a:pathLst>
            </a:custGeom>
            <a:solidFill>
              <a:srgbClr val="7FAA6B"/>
            </a:solidFill>
            <a:ln w="9525">
              <a:noFill/>
              <a:round/>
              <a:headEnd/>
              <a:tailEnd/>
            </a:ln>
          </p:spPr>
          <p:txBody>
            <a:bodyPr/>
            <a:lstStyle/>
            <a:p>
              <a:endParaRPr lang="en-US"/>
            </a:p>
          </p:txBody>
        </p:sp>
        <p:sp>
          <p:nvSpPr>
            <p:cNvPr id="18942" name="Freeform 386"/>
            <p:cNvSpPr>
              <a:spLocks/>
            </p:cNvSpPr>
            <p:nvPr/>
          </p:nvSpPr>
          <p:spPr bwMode="auto">
            <a:xfrm>
              <a:off x="2141" y="428"/>
              <a:ext cx="20" cy="18"/>
            </a:xfrm>
            <a:custGeom>
              <a:avLst/>
              <a:gdLst>
                <a:gd name="T0" fmla="*/ 0 w 40"/>
                <a:gd name="T1" fmla="*/ 8 h 37"/>
                <a:gd name="T2" fmla="*/ 6 w 40"/>
                <a:gd name="T3" fmla="*/ 9 h 37"/>
                <a:gd name="T4" fmla="*/ 10 w 40"/>
                <a:gd name="T5" fmla="*/ 1 h 37"/>
                <a:gd name="T6" fmla="*/ 10 w 40"/>
                <a:gd name="T7" fmla="*/ 1 h 37"/>
                <a:gd name="T8" fmla="*/ 9 w 40"/>
                <a:gd name="T9" fmla="*/ 0 h 37"/>
                <a:gd name="T10" fmla="*/ 6 w 40"/>
                <a:gd name="T11" fmla="*/ 0 h 37"/>
                <a:gd name="T12" fmla="*/ 5 w 40"/>
                <a:gd name="T13" fmla="*/ 0 h 37"/>
                <a:gd name="T14" fmla="*/ 4 w 40"/>
                <a:gd name="T15" fmla="*/ 1 h 37"/>
                <a:gd name="T16" fmla="*/ 3 w 40"/>
                <a:gd name="T17" fmla="*/ 3 h 37"/>
                <a:gd name="T18" fmla="*/ 1 w 40"/>
                <a:gd name="T19" fmla="*/ 5 h 37"/>
                <a:gd name="T20" fmla="*/ 0 w 40"/>
                <a:gd name="T21" fmla="*/ 8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37"/>
                <a:gd name="T35" fmla="*/ 40 w 40"/>
                <a:gd name="T36" fmla="*/ 37 h 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37">
                  <a:moveTo>
                    <a:pt x="0" y="32"/>
                  </a:moveTo>
                  <a:lnTo>
                    <a:pt x="26" y="37"/>
                  </a:lnTo>
                  <a:lnTo>
                    <a:pt x="40" y="6"/>
                  </a:lnTo>
                  <a:lnTo>
                    <a:pt x="38" y="5"/>
                  </a:lnTo>
                  <a:lnTo>
                    <a:pt x="33" y="1"/>
                  </a:lnTo>
                  <a:lnTo>
                    <a:pt x="27" y="0"/>
                  </a:lnTo>
                  <a:lnTo>
                    <a:pt x="21" y="1"/>
                  </a:lnTo>
                  <a:lnTo>
                    <a:pt x="16" y="6"/>
                  </a:lnTo>
                  <a:lnTo>
                    <a:pt x="9" y="13"/>
                  </a:lnTo>
                  <a:lnTo>
                    <a:pt x="4" y="22"/>
                  </a:lnTo>
                  <a:lnTo>
                    <a:pt x="0" y="32"/>
                  </a:lnTo>
                  <a:close/>
                </a:path>
              </a:pathLst>
            </a:custGeom>
            <a:solidFill>
              <a:srgbClr val="7FAA6B"/>
            </a:solidFill>
            <a:ln w="9525">
              <a:noFill/>
              <a:round/>
              <a:headEnd/>
              <a:tailEnd/>
            </a:ln>
          </p:spPr>
          <p:txBody>
            <a:bodyPr/>
            <a:lstStyle/>
            <a:p>
              <a:endParaRPr lang="en-US"/>
            </a:p>
          </p:txBody>
        </p:sp>
        <p:sp>
          <p:nvSpPr>
            <p:cNvPr id="18943" name="Freeform 387"/>
            <p:cNvSpPr>
              <a:spLocks/>
            </p:cNvSpPr>
            <p:nvPr/>
          </p:nvSpPr>
          <p:spPr bwMode="auto">
            <a:xfrm>
              <a:off x="2155" y="412"/>
              <a:ext cx="17" cy="14"/>
            </a:xfrm>
            <a:custGeom>
              <a:avLst/>
              <a:gdLst>
                <a:gd name="T0" fmla="*/ 8 w 35"/>
                <a:gd name="T1" fmla="*/ 0 h 28"/>
                <a:gd name="T2" fmla="*/ 0 w 35"/>
                <a:gd name="T3" fmla="*/ 6 h 28"/>
                <a:gd name="T4" fmla="*/ 4 w 35"/>
                <a:gd name="T5" fmla="*/ 7 h 28"/>
                <a:gd name="T6" fmla="*/ 8 w 35"/>
                <a:gd name="T7" fmla="*/ 5 h 28"/>
                <a:gd name="T8" fmla="*/ 8 w 35"/>
                <a:gd name="T9" fmla="*/ 0 h 28"/>
                <a:gd name="T10" fmla="*/ 0 60000 65536"/>
                <a:gd name="T11" fmla="*/ 0 60000 65536"/>
                <a:gd name="T12" fmla="*/ 0 60000 65536"/>
                <a:gd name="T13" fmla="*/ 0 60000 65536"/>
                <a:gd name="T14" fmla="*/ 0 60000 65536"/>
                <a:gd name="T15" fmla="*/ 0 w 35"/>
                <a:gd name="T16" fmla="*/ 0 h 28"/>
                <a:gd name="T17" fmla="*/ 35 w 35"/>
                <a:gd name="T18" fmla="*/ 28 h 28"/>
              </a:gdLst>
              <a:ahLst/>
              <a:cxnLst>
                <a:cxn ang="T10">
                  <a:pos x="T0" y="T1"/>
                </a:cxn>
                <a:cxn ang="T11">
                  <a:pos x="T2" y="T3"/>
                </a:cxn>
                <a:cxn ang="T12">
                  <a:pos x="T4" y="T5"/>
                </a:cxn>
                <a:cxn ang="T13">
                  <a:pos x="T6" y="T7"/>
                </a:cxn>
                <a:cxn ang="T14">
                  <a:pos x="T8" y="T9"/>
                </a:cxn>
              </a:cxnLst>
              <a:rect l="T15" t="T16" r="T17" b="T18"/>
              <a:pathLst>
                <a:path w="35" h="28">
                  <a:moveTo>
                    <a:pt x="33" y="0"/>
                  </a:moveTo>
                  <a:lnTo>
                    <a:pt x="0" y="21"/>
                  </a:lnTo>
                  <a:lnTo>
                    <a:pt x="19" y="28"/>
                  </a:lnTo>
                  <a:lnTo>
                    <a:pt x="35" y="18"/>
                  </a:lnTo>
                  <a:lnTo>
                    <a:pt x="33" y="0"/>
                  </a:lnTo>
                  <a:close/>
                </a:path>
              </a:pathLst>
            </a:custGeom>
            <a:solidFill>
              <a:srgbClr val="7FAA6B"/>
            </a:solidFill>
            <a:ln w="9525">
              <a:noFill/>
              <a:round/>
              <a:headEnd/>
              <a:tailEnd/>
            </a:ln>
          </p:spPr>
          <p:txBody>
            <a:bodyPr/>
            <a:lstStyle/>
            <a:p>
              <a:endParaRPr lang="en-US"/>
            </a:p>
          </p:txBody>
        </p:sp>
        <p:sp>
          <p:nvSpPr>
            <p:cNvPr id="18944" name="Freeform 388"/>
            <p:cNvSpPr>
              <a:spLocks/>
            </p:cNvSpPr>
            <p:nvPr/>
          </p:nvSpPr>
          <p:spPr bwMode="auto">
            <a:xfrm>
              <a:off x="2589" y="660"/>
              <a:ext cx="46" cy="70"/>
            </a:xfrm>
            <a:custGeom>
              <a:avLst/>
              <a:gdLst>
                <a:gd name="T0" fmla="*/ 0 w 91"/>
                <a:gd name="T1" fmla="*/ 12 h 140"/>
                <a:gd name="T2" fmla="*/ 1 w 91"/>
                <a:gd name="T3" fmla="*/ 12 h 140"/>
                <a:gd name="T4" fmla="*/ 2 w 91"/>
                <a:gd name="T5" fmla="*/ 14 h 140"/>
                <a:gd name="T6" fmla="*/ 3 w 91"/>
                <a:gd name="T7" fmla="*/ 18 h 140"/>
                <a:gd name="T8" fmla="*/ 5 w 91"/>
                <a:gd name="T9" fmla="*/ 20 h 140"/>
                <a:gd name="T10" fmla="*/ 6 w 91"/>
                <a:gd name="T11" fmla="*/ 24 h 140"/>
                <a:gd name="T12" fmla="*/ 7 w 91"/>
                <a:gd name="T13" fmla="*/ 27 h 140"/>
                <a:gd name="T14" fmla="*/ 7 w 91"/>
                <a:gd name="T15" fmla="*/ 29 h 140"/>
                <a:gd name="T16" fmla="*/ 6 w 91"/>
                <a:gd name="T17" fmla="*/ 31 h 140"/>
                <a:gd name="T18" fmla="*/ 6 w 91"/>
                <a:gd name="T19" fmla="*/ 33 h 140"/>
                <a:gd name="T20" fmla="*/ 6 w 91"/>
                <a:gd name="T21" fmla="*/ 33 h 140"/>
                <a:gd name="T22" fmla="*/ 7 w 91"/>
                <a:gd name="T23" fmla="*/ 34 h 140"/>
                <a:gd name="T24" fmla="*/ 8 w 91"/>
                <a:gd name="T25" fmla="*/ 35 h 140"/>
                <a:gd name="T26" fmla="*/ 10 w 91"/>
                <a:gd name="T27" fmla="*/ 35 h 140"/>
                <a:gd name="T28" fmla="*/ 12 w 91"/>
                <a:gd name="T29" fmla="*/ 35 h 140"/>
                <a:gd name="T30" fmla="*/ 14 w 91"/>
                <a:gd name="T31" fmla="*/ 35 h 140"/>
                <a:gd name="T32" fmla="*/ 16 w 91"/>
                <a:gd name="T33" fmla="*/ 34 h 140"/>
                <a:gd name="T34" fmla="*/ 18 w 91"/>
                <a:gd name="T35" fmla="*/ 33 h 140"/>
                <a:gd name="T36" fmla="*/ 20 w 91"/>
                <a:gd name="T37" fmla="*/ 30 h 140"/>
                <a:gd name="T38" fmla="*/ 21 w 91"/>
                <a:gd name="T39" fmla="*/ 28 h 140"/>
                <a:gd name="T40" fmla="*/ 23 w 91"/>
                <a:gd name="T41" fmla="*/ 23 h 140"/>
                <a:gd name="T42" fmla="*/ 23 w 91"/>
                <a:gd name="T43" fmla="*/ 18 h 140"/>
                <a:gd name="T44" fmla="*/ 22 w 91"/>
                <a:gd name="T45" fmla="*/ 12 h 140"/>
                <a:gd name="T46" fmla="*/ 21 w 91"/>
                <a:gd name="T47" fmla="*/ 7 h 140"/>
                <a:gd name="T48" fmla="*/ 21 w 91"/>
                <a:gd name="T49" fmla="*/ 7 h 140"/>
                <a:gd name="T50" fmla="*/ 20 w 91"/>
                <a:gd name="T51" fmla="*/ 5 h 140"/>
                <a:gd name="T52" fmla="*/ 17 w 91"/>
                <a:gd name="T53" fmla="*/ 3 h 140"/>
                <a:gd name="T54" fmla="*/ 15 w 91"/>
                <a:gd name="T55" fmla="*/ 2 h 140"/>
                <a:gd name="T56" fmla="*/ 12 w 91"/>
                <a:gd name="T57" fmla="*/ 1 h 140"/>
                <a:gd name="T58" fmla="*/ 10 w 91"/>
                <a:gd name="T59" fmla="*/ 1 h 140"/>
                <a:gd name="T60" fmla="*/ 8 w 91"/>
                <a:gd name="T61" fmla="*/ 1 h 140"/>
                <a:gd name="T62" fmla="*/ 7 w 91"/>
                <a:gd name="T63" fmla="*/ 0 h 140"/>
                <a:gd name="T64" fmla="*/ 6 w 91"/>
                <a:gd name="T65" fmla="*/ 0 h 140"/>
                <a:gd name="T66" fmla="*/ 6 w 91"/>
                <a:gd name="T67" fmla="*/ 1 h 140"/>
                <a:gd name="T68" fmla="*/ 5 w 91"/>
                <a:gd name="T69" fmla="*/ 4 h 140"/>
                <a:gd name="T70" fmla="*/ 3 w 91"/>
                <a:gd name="T71" fmla="*/ 9 h 140"/>
                <a:gd name="T72" fmla="*/ 0 w 91"/>
                <a:gd name="T73" fmla="*/ 12 h 1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1"/>
                <a:gd name="T112" fmla="*/ 0 h 140"/>
                <a:gd name="T113" fmla="*/ 91 w 91"/>
                <a:gd name="T114" fmla="*/ 140 h 1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1" h="140">
                  <a:moveTo>
                    <a:pt x="0" y="48"/>
                  </a:moveTo>
                  <a:lnTo>
                    <a:pt x="1" y="51"/>
                  </a:lnTo>
                  <a:lnTo>
                    <a:pt x="6" y="59"/>
                  </a:lnTo>
                  <a:lnTo>
                    <a:pt x="11" y="69"/>
                  </a:lnTo>
                  <a:lnTo>
                    <a:pt x="18" y="82"/>
                  </a:lnTo>
                  <a:lnTo>
                    <a:pt x="23" y="96"/>
                  </a:lnTo>
                  <a:lnTo>
                    <a:pt x="26" y="108"/>
                  </a:lnTo>
                  <a:lnTo>
                    <a:pt x="26" y="119"/>
                  </a:lnTo>
                  <a:lnTo>
                    <a:pt x="22" y="127"/>
                  </a:lnTo>
                  <a:lnTo>
                    <a:pt x="21" y="129"/>
                  </a:lnTo>
                  <a:lnTo>
                    <a:pt x="22" y="132"/>
                  </a:lnTo>
                  <a:lnTo>
                    <a:pt x="25" y="135"/>
                  </a:lnTo>
                  <a:lnTo>
                    <a:pt x="31" y="138"/>
                  </a:lnTo>
                  <a:lnTo>
                    <a:pt x="38" y="139"/>
                  </a:lnTo>
                  <a:lnTo>
                    <a:pt x="46" y="140"/>
                  </a:lnTo>
                  <a:lnTo>
                    <a:pt x="54" y="139"/>
                  </a:lnTo>
                  <a:lnTo>
                    <a:pt x="61" y="136"/>
                  </a:lnTo>
                  <a:lnTo>
                    <a:pt x="71" y="129"/>
                  </a:lnTo>
                  <a:lnTo>
                    <a:pt x="77" y="122"/>
                  </a:lnTo>
                  <a:lnTo>
                    <a:pt x="83" y="112"/>
                  </a:lnTo>
                  <a:lnTo>
                    <a:pt x="90" y="93"/>
                  </a:lnTo>
                  <a:lnTo>
                    <a:pt x="91" y="73"/>
                  </a:lnTo>
                  <a:lnTo>
                    <a:pt x="87" y="49"/>
                  </a:lnTo>
                  <a:lnTo>
                    <a:pt x="83" y="31"/>
                  </a:lnTo>
                  <a:lnTo>
                    <a:pt x="83" y="28"/>
                  </a:lnTo>
                  <a:lnTo>
                    <a:pt x="77" y="20"/>
                  </a:lnTo>
                  <a:lnTo>
                    <a:pt x="68" y="14"/>
                  </a:lnTo>
                  <a:lnTo>
                    <a:pt x="59" y="9"/>
                  </a:lnTo>
                  <a:lnTo>
                    <a:pt x="48" y="5"/>
                  </a:lnTo>
                  <a:lnTo>
                    <a:pt x="39" y="2"/>
                  </a:lnTo>
                  <a:lnTo>
                    <a:pt x="31" y="1"/>
                  </a:lnTo>
                  <a:lnTo>
                    <a:pt x="26" y="0"/>
                  </a:lnTo>
                  <a:lnTo>
                    <a:pt x="24" y="0"/>
                  </a:lnTo>
                  <a:lnTo>
                    <a:pt x="23" y="5"/>
                  </a:lnTo>
                  <a:lnTo>
                    <a:pt x="18" y="17"/>
                  </a:lnTo>
                  <a:lnTo>
                    <a:pt x="11" y="33"/>
                  </a:lnTo>
                  <a:lnTo>
                    <a:pt x="0" y="48"/>
                  </a:lnTo>
                  <a:close/>
                </a:path>
              </a:pathLst>
            </a:custGeom>
            <a:solidFill>
              <a:srgbClr val="7FAA6B"/>
            </a:solidFill>
            <a:ln w="9525">
              <a:noFill/>
              <a:round/>
              <a:headEnd/>
              <a:tailEnd/>
            </a:ln>
          </p:spPr>
          <p:txBody>
            <a:bodyPr/>
            <a:lstStyle/>
            <a:p>
              <a:endParaRPr lang="en-US"/>
            </a:p>
          </p:txBody>
        </p:sp>
        <p:sp>
          <p:nvSpPr>
            <p:cNvPr id="18945" name="Freeform 389"/>
            <p:cNvSpPr>
              <a:spLocks/>
            </p:cNvSpPr>
            <p:nvPr/>
          </p:nvSpPr>
          <p:spPr bwMode="auto">
            <a:xfrm>
              <a:off x="2606" y="574"/>
              <a:ext cx="35" cy="87"/>
            </a:xfrm>
            <a:custGeom>
              <a:avLst/>
              <a:gdLst>
                <a:gd name="T0" fmla="*/ 1 w 70"/>
                <a:gd name="T1" fmla="*/ 24 h 174"/>
                <a:gd name="T2" fmla="*/ 1 w 70"/>
                <a:gd name="T3" fmla="*/ 26 h 174"/>
                <a:gd name="T4" fmla="*/ 1 w 70"/>
                <a:gd name="T5" fmla="*/ 31 h 174"/>
                <a:gd name="T6" fmla="*/ 1 w 70"/>
                <a:gd name="T7" fmla="*/ 36 h 174"/>
                <a:gd name="T8" fmla="*/ 0 w 70"/>
                <a:gd name="T9" fmla="*/ 38 h 174"/>
                <a:gd name="T10" fmla="*/ 0 w 70"/>
                <a:gd name="T11" fmla="*/ 39 h 174"/>
                <a:gd name="T12" fmla="*/ 1 w 70"/>
                <a:gd name="T13" fmla="*/ 40 h 174"/>
                <a:gd name="T14" fmla="*/ 3 w 70"/>
                <a:gd name="T15" fmla="*/ 40 h 174"/>
                <a:gd name="T16" fmla="*/ 5 w 70"/>
                <a:gd name="T17" fmla="*/ 41 h 174"/>
                <a:gd name="T18" fmla="*/ 8 w 70"/>
                <a:gd name="T19" fmla="*/ 42 h 174"/>
                <a:gd name="T20" fmla="*/ 10 w 70"/>
                <a:gd name="T21" fmla="*/ 43 h 174"/>
                <a:gd name="T22" fmla="*/ 12 w 70"/>
                <a:gd name="T23" fmla="*/ 43 h 174"/>
                <a:gd name="T24" fmla="*/ 13 w 70"/>
                <a:gd name="T25" fmla="*/ 44 h 174"/>
                <a:gd name="T26" fmla="*/ 13 w 70"/>
                <a:gd name="T27" fmla="*/ 43 h 174"/>
                <a:gd name="T28" fmla="*/ 14 w 70"/>
                <a:gd name="T29" fmla="*/ 40 h 174"/>
                <a:gd name="T30" fmla="*/ 16 w 70"/>
                <a:gd name="T31" fmla="*/ 36 h 174"/>
                <a:gd name="T32" fmla="*/ 17 w 70"/>
                <a:gd name="T33" fmla="*/ 29 h 174"/>
                <a:gd name="T34" fmla="*/ 18 w 70"/>
                <a:gd name="T35" fmla="*/ 22 h 174"/>
                <a:gd name="T36" fmla="*/ 18 w 70"/>
                <a:gd name="T37" fmla="*/ 14 h 174"/>
                <a:gd name="T38" fmla="*/ 15 w 70"/>
                <a:gd name="T39" fmla="*/ 7 h 174"/>
                <a:gd name="T40" fmla="*/ 12 w 70"/>
                <a:gd name="T41" fmla="*/ 0 h 174"/>
                <a:gd name="T42" fmla="*/ 11 w 70"/>
                <a:gd name="T43" fmla="*/ 5 h 174"/>
                <a:gd name="T44" fmla="*/ 11 w 70"/>
                <a:gd name="T45" fmla="*/ 9 h 174"/>
                <a:gd name="T46" fmla="*/ 9 w 70"/>
                <a:gd name="T47" fmla="*/ 12 h 174"/>
                <a:gd name="T48" fmla="*/ 9 w 70"/>
                <a:gd name="T49" fmla="*/ 16 h 174"/>
                <a:gd name="T50" fmla="*/ 6 w 70"/>
                <a:gd name="T51" fmla="*/ 19 h 174"/>
                <a:gd name="T52" fmla="*/ 4 w 70"/>
                <a:gd name="T53" fmla="*/ 22 h 174"/>
                <a:gd name="T54" fmla="*/ 2 w 70"/>
                <a:gd name="T55" fmla="*/ 23 h 174"/>
                <a:gd name="T56" fmla="*/ 1 w 70"/>
                <a:gd name="T57" fmla="*/ 24 h 17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0"/>
                <a:gd name="T88" fmla="*/ 0 h 174"/>
                <a:gd name="T89" fmla="*/ 70 w 70"/>
                <a:gd name="T90" fmla="*/ 174 h 17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0" h="174">
                  <a:moveTo>
                    <a:pt x="3" y="99"/>
                  </a:moveTo>
                  <a:lnTo>
                    <a:pt x="4" y="106"/>
                  </a:lnTo>
                  <a:lnTo>
                    <a:pt x="4" y="124"/>
                  </a:lnTo>
                  <a:lnTo>
                    <a:pt x="4" y="141"/>
                  </a:lnTo>
                  <a:lnTo>
                    <a:pt x="0" y="152"/>
                  </a:lnTo>
                  <a:lnTo>
                    <a:pt x="0" y="155"/>
                  </a:lnTo>
                  <a:lnTo>
                    <a:pt x="5" y="158"/>
                  </a:lnTo>
                  <a:lnTo>
                    <a:pt x="13" y="160"/>
                  </a:lnTo>
                  <a:lnTo>
                    <a:pt x="23" y="163"/>
                  </a:lnTo>
                  <a:lnTo>
                    <a:pt x="32" y="165"/>
                  </a:lnTo>
                  <a:lnTo>
                    <a:pt x="42" y="169"/>
                  </a:lnTo>
                  <a:lnTo>
                    <a:pt x="49" y="171"/>
                  </a:lnTo>
                  <a:lnTo>
                    <a:pt x="52" y="174"/>
                  </a:lnTo>
                  <a:lnTo>
                    <a:pt x="54" y="172"/>
                  </a:lnTo>
                  <a:lnTo>
                    <a:pt x="59" y="160"/>
                  </a:lnTo>
                  <a:lnTo>
                    <a:pt x="64" y="142"/>
                  </a:lnTo>
                  <a:lnTo>
                    <a:pt x="68" y="117"/>
                  </a:lnTo>
                  <a:lnTo>
                    <a:pt x="70" y="89"/>
                  </a:lnTo>
                  <a:lnTo>
                    <a:pt x="69" y="58"/>
                  </a:lnTo>
                  <a:lnTo>
                    <a:pt x="62" y="28"/>
                  </a:lnTo>
                  <a:lnTo>
                    <a:pt x="50" y="0"/>
                  </a:lnTo>
                  <a:lnTo>
                    <a:pt x="47" y="18"/>
                  </a:lnTo>
                  <a:lnTo>
                    <a:pt x="44" y="34"/>
                  </a:lnTo>
                  <a:lnTo>
                    <a:pt x="39" y="50"/>
                  </a:lnTo>
                  <a:lnTo>
                    <a:pt x="34" y="64"/>
                  </a:lnTo>
                  <a:lnTo>
                    <a:pt x="27" y="76"/>
                  </a:lnTo>
                  <a:lnTo>
                    <a:pt x="19" y="87"/>
                  </a:lnTo>
                  <a:lnTo>
                    <a:pt x="11" y="95"/>
                  </a:lnTo>
                  <a:lnTo>
                    <a:pt x="3" y="99"/>
                  </a:lnTo>
                  <a:close/>
                </a:path>
              </a:pathLst>
            </a:custGeom>
            <a:solidFill>
              <a:srgbClr val="7FAA6B"/>
            </a:solidFill>
            <a:ln w="9525">
              <a:noFill/>
              <a:round/>
              <a:headEnd/>
              <a:tailEnd/>
            </a:ln>
          </p:spPr>
          <p:txBody>
            <a:bodyPr/>
            <a:lstStyle/>
            <a:p>
              <a:endParaRPr lang="en-US"/>
            </a:p>
          </p:txBody>
        </p:sp>
        <p:sp>
          <p:nvSpPr>
            <p:cNvPr id="18946" name="Freeform 390"/>
            <p:cNvSpPr>
              <a:spLocks/>
            </p:cNvSpPr>
            <p:nvPr/>
          </p:nvSpPr>
          <p:spPr bwMode="auto">
            <a:xfrm>
              <a:off x="2670" y="937"/>
              <a:ext cx="15" cy="18"/>
            </a:xfrm>
            <a:custGeom>
              <a:avLst/>
              <a:gdLst>
                <a:gd name="T0" fmla="*/ 4 w 30"/>
                <a:gd name="T1" fmla="*/ 10 h 34"/>
                <a:gd name="T2" fmla="*/ 6 w 30"/>
                <a:gd name="T3" fmla="*/ 9 h 34"/>
                <a:gd name="T4" fmla="*/ 7 w 30"/>
                <a:gd name="T5" fmla="*/ 8 h 34"/>
                <a:gd name="T6" fmla="*/ 8 w 30"/>
                <a:gd name="T7" fmla="*/ 7 h 34"/>
                <a:gd name="T8" fmla="*/ 8 w 30"/>
                <a:gd name="T9" fmla="*/ 5 h 34"/>
                <a:gd name="T10" fmla="*/ 8 w 30"/>
                <a:gd name="T11" fmla="*/ 3 h 34"/>
                <a:gd name="T12" fmla="*/ 7 w 30"/>
                <a:gd name="T13" fmla="*/ 1 h 34"/>
                <a:gd name="T14" fmla="*/ 6 w 30"/>
                <a:gd name="T15" fmla="*/ 1 h 34"/>
                <a:gd name="T16" fmla="*/ 4 w 30"/>
                <a:gd name="T17" fmla="*/ 0 h 34"/>
                <a:gd name="T18" fmla="*/ 3 w 30"/>
                <a:gd name="T19" fmla="*/ 1 h 34"/>
                <a:gd name="T20" fmla="*/ 2 w 30"/>
                <a:gd name="T21" fmla="*/ 1 h 34"/>
                <a:gd name="T22" fmla="*/ 1 w 30"/>
                <a:gd name="T23" fmla="*/ 3 h 34"/>
                <a:gd name="T24" fmla="*/ 0 w 30"/>
                <a:gd name="T25" fmla="*/ 5 h 34"/>
                <a:gd name="T26" fmla="*/ 1 w 30"/>
                <a:gd name="T27" fmla="*/ 7 h 34"/>
                <a:gd name="T28" fmla="*/ 2 w 30"/>
                <a:gd name="T29" fmla="*/ 8 h 34"/>
                <a:gd name="T30" fmla="*/ 3 w 30"/>
                <a:gd name="T31" fmla="*/ 9 h 34"/>
                <a:gd name="T32" fmla="*/ 4 w 30"/>
                <a:gd name="T33" fmla="*/ 1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4"/>
                <a:gd name="T53" fmla="*/ 30 w 30"/>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4">
                  <a:moveTo>
                    <a:pt x="15" y="34"/>
                  </a:moveTo>
                  <a:lnTo>
                    <a:pt x="21" y="33"/>
                  </a:lnTo>
                  <a:lnTo>
                    <a:pt x="25" y="30"/>
                  </a:lnTo>
                  <a:lnTo>
                    <a:pt x="29" y="24"/>
                  </a:lnTo>
                  <a:lnTo>
                    <a:pt x="30" y="17"/>
                  </a:lnTo>
                  <a:lnTo>
                    <a:pt x="29" y="10"/>
                  </a:lnTo>
                  <a:lnTo>
                    <a:pt x="25" y="4"/>
                  </a:lnTo>
                  <a:lnTo>
                    <a:pt x="21" y="1"/>
                  </a:lnTo>
                  <a:lnTo>
                    <a:pt x="15" y="0"/>
                  </a:lnTo>
                  <a:lnTo>
                    <a:pt x="9" y="1"/>
                  </a:lnTo>
                  <a:lnTo>
                    <a:pt x="5" y="4"/>
                  </a:lnTo>
                  <a:lnTo>
                    <a:pt x="1" y="10"/>
                  </a:lnTo>
                  <a:lnTo>
                    <a:pt x="0" y="17"/>
                  </a:lnTo>
                  <a:lnTo>
                    <a:pt x="1" y="24"/>
                  </a:lnTo>
                  <a:lnTo>
                    <a:pt x="5" y="30"/>
                  </a:lnTo>
                  <a:lnTo>
                    <a:pt x="9" y="33"/>
                  </a:lnTo>
                  <a:lnTo>
                    <a:pt x="15" y="34"/>
                  </a:lnTo>
                  <a:close/>
                </a:path>
              </a:pathLst>
            </a:custGeom>
            <a:solidFill>
              <a:srgbClr val="280000"/>
            </a:solidFill>
            <a:ln w="9525">
              <a:noFill/>
              <a:round/>
              <a:headEnd/>
              <a:tailEnd/>
            </a:ln>
          </p:spPr>
          <p:txBody>
            <a:bodyPr/>
            <a:lstStyle/>
            <a:p>
              <a:endParaRPr lang="en-US"/>
            </a:p>
          </p:txBody>
        </p:sp>
        <p:sp>
          <p:nvSpPr>
            <p:cNvPr id="18947" name="Freeform 391"/>
            <p:cNvSpPr>
              <a:spLocks/>
            </p:cNvSpPr>
            <p:nvPr/>
          </p:nvSpPr>
          <p:spPr bwMode="auto">
            <a:xfrm>
              <a:off x="2692" y="932"/>
              <a:ext cx="15" cy="18"/>
            </a:xfrm>
            <a:custGeom>
              <a:avLst/>
              <a:gdLst>
                <a:gd name="T0" fmla="*/ 4 w 30"/>
                <a:gd name="T1" fmla="*/ 10 h 34"/>
                <a:gd name="T2" fmla="*/ 6 w 30"/>
                <a:gd name="T3" fmla="*/ 9 h 34"/>
                <a:gd name="T4" fmla="*/ 7 w 30"/>
                <a:gd name="T5" fmla="*/ 8 h 34"/>
                <a:gd name="T6" fmla="*/ 8 w 30"/>
                <a:gd name="T7" fmla="*/ 7 h 34"/>
                <a:gd name="T8" fmla="*/ 8 w 30"/>
                <a:gd name="T9" fmla="*/ 5 h 34"/>
                <a:gd name="T10" fmla="*/ 8 w 30"/>
                <a:gd name="T11" fmla="*/ 3 h 34"/>
                <a:gd name="T12" fmla="*/ 7 w 30"/>
                <a:gd name="T13" fmla="*/ 1 h 34"/>
                <a:gd name="T14" fmla="*/ 6 w 30"/>
                <a:gd name="T15" fmla="*/ 1 h 34"/>
                <a:gd name="T16" fmla="*/ 4 w 30"/>
                <a:gd name="T17" fmla="*/ 0 h 34"/>
                <a:gd name="T18" fmla="*/ 3 w 30"/>
                <a:gd name="T19" fmla="*/ 1 h 34"/>
                <a:gd name="T20" fmla="*/ 1 w 30"/>
                <a:gd name="T21" fmla="*/ 1 h 34"/>
                <a:gd name="T22" fmla="*/ 1 w 30"/>
                <a:gd name="T23" fmla="*/ 3 h 34"/>
                <a:gd name="T24" fmla="*/ 0 w 30"/>
                <a:gd name="T25" fmla="*/ 5 h 34"/>
                <a:gd name="T26" fmla="*/ 1 w 30"/>
                <a:gd name="T27" fmla="*/ 7 h 34"/>
                <a:gd name="T28" fmla="*/ 1 w 30"/>
                <a:gd name="T29" fmla="*/ 8 h 34"/>
                <a:gd name="T30" fmla="*/ 3 w 30"/>
                <a:gd name="T31" fmla="*/ 9 h 34"/>
                <a:gd name="T32" fmla="*/ 4 w 30"/>
                <a:gd name="T33" fmla="*/ 1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4"/>
                <a:gd name="T53" fmla="*/ 30 w 30"/>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4">
                  <a:moveTo>
                    <a:pt x="15" y="34"/>
                  </a:moveTo>
                  <a:lnTo>
                    <a:pt x="21" y="33"/>
                  </a:lnTo>
                  <a:lnTo>
                    <a:pt x="25" y="28"/>
                  </a:lnTo>
                  <a:lnTo>
                    <a:pt x="29" y="24"/>
                  </a:lnTo>
                  <a:lnTo>
                    <a:pt x="30" y="17"/>
                  </a:lnTo>
                  <a:lnTo>
                    <a:pt x="29" y="10"/>
                  </a:lnTo>
                  <a:lnTo>
                    <a:pt x="25" y="4"/>
                  </a:lnTo>
                  <a:lnTo>
                    <a:pt x="21" y="1"/>
                  </a:lnTo>
                  <a:lnTo>
                    <a:pt x="15" y="0"/>
                  </a:lnTo>
                  <a:lnTo>
                    <a:pt x="9" y="1"/>
                  </a:lnTo>
                  <a:lnTo>
                    <a:pt x="4" y="4"/>
                  </a:lnTo>
                  <a:lnTo>
                    <a:pt x="1" y="10"/>
                  </a:lnTo>
                  <a:lnTo>
                    <a:pt x="0" y="17"/>
                  </a:lnTo>
                  <a:lnTo>
                    <a:pt x="1" y="24"/>
                  </a:lnTo>
                  <a:lnTo>
                    <a:pt x="4" y="28"/>
                  </a:lnTo>
                  <a:lnTo>
                    <a:pt x="9" y="33"/>
                  </a:lnTo>
                  <a:lnTo>
                    <a:pt x="15" y="34"/>
                  </a:lnTo>
                  <a:close/>
                </a:path>
              </a:pathLst>
            </a:custGeom>
            <a:solidFill>
              <a:srgbClr val="280000"/>
            </a:solidFill>
            <a:ln w="9525">
              <a:noFill/>
              <a:round/>
              <a:headEnd/>
              <a:tailEnd/>
            </a:ln>
          </p:spPr>
          <p:txBody>
            <a:bodyPr/>
            <a:lstStyle/>
            <a:p>
              <a:endParaRPr lang="en-US"/>
            </a:p>
          </p:txBody>
        </p:sp>
        <p:sp>
          <p:nvSpPr>
            <p:cNvPr id="18948" name="Freeform 392"/>
            <p:cNvSpPr>
              <a:spLocks/>
            </p:cNvSpPr>
            <p:nvPr/>
          </p:nvSpPr>
          <p:spPr bwMode="auto">
            <a:xfrm>
              <a:off x="2585" y="868"/>
              <a:ext cx="42" cy="50"/>
            </a:xfrm>
            <a:custGeom>
              <a:avLst/>
              <a:gdLst>
                <a:gd name="T0" fmla="*/ 3 w 83"/>
                <a:gd name="T1" fmla="*/ 0 h 101"/>
                <a:gd name="T2" fmla="*/ 4 w 83"/>
                <a:gd name="T3" fmla="*/ 0 h 101"/>
                <a:gd name="T4" fmla="*/ 6 w 83"/>
                <a:gd name="T5" fmla="*/ 1 h 101"/>
                <a:gd name="T6" fmla="*/ 8 w 83"/>
                <a:gd name="T7" fmla="*/ 2 h 101"/>
                <a:gd name="T8" fmla="*/ 11 w 83"/>
                <a:gd name="T9" fmla="*/ 4 h 101"/>
                <a:gd name="T10" fmla="*/ 14 w 83"/>
                <a:gd name="T11" fmla="*/ 7 h 101"/>
                <a:gd name="T12" fmla="*/ 17 w 83"/>
                <a:gd name="T13" fmla="*/ 10 h 101"/>
                <a:gd name="T14" fmla="*/ 19 w 83"/>
                <a:gd name="T15" fmla="*/ 13 h 101"/>
                <a:gd name="T16" fmla="*/ 20 w 83"/>
                <a:gd name="T17" fmla="*/ 17 h 101"/>
                <a:gd name="T18" fmla="*/ 21 w 83"/>
                <a:gd name="T19" fmla="*/ 22 h 101"/>
                <a:gd name="T20" fmla="*/ 21 w 83"/>
                <a:gd name="T21" fmla="*/ 24 h 101"/>
                <a:gd name="T22" fmla="*/ 21 w 83"/>
                <a:gd name="T23" fmla="*/ 24 h 101"/>
                <a:gd name="T24" fmla="*/ 21 w 83"/>
                <a:gd name="T25" fmla="*/ 25 h 101"/>
                <a:gd name="T26" fmla="*/ 20 w 83"/>
                <a:gd name="T27" fmla="*/ 25 h 101"/>
                <a:gd name="T28" fmla="*/ 17 w 83"/>
                <a:gd name="T29" fmla="*/ 25 h 101"/>
                <a:gd name="T30" fmla="*/ 12 w 83"/>
                <a:gd name="T31" fmla="*/ 24 h 101"/>
                <a:gd name="T32" fmla="*/ 8 w 83"/>
                <a:gd name="T33" fmla="*/ 22 h 101"/>
                <a:gd name="T34" fmla="*/ 3 w 83"/>
                <a:gd name="T35" fmla="*/ 19 h 101"/>
                <a:gd name="T36" fmla="*/ 1 w 83"/>
                <a:gd name="T37" fmla="*/ 14 h 101"/>
                <a:gd name="T38" fmla="*/ 0 w 83"/>
                <a:gd name="T39" fmla="*/ 8 h 101"/>
                <a:gd name="T40" fmla="*/ 3 w 83"/>
                <a:gd name="T41" fmla="*/ 0 h 1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101"/>
                <a:gd name="T65" fmla="*/ 83 w 83"/>
                <a:gd name="T66" fmla="*/ 101 h 10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101">
                  <a:moveTo>
                    <a:pt x="11" y="0"/>
                  </a:moveTo>
                  <a:lnTo>
                    <a:pt x="14" y="1"/>
                  </a:lnTo>
                  <a:lnTo>
                    <a:pt x="22" y="5"/>
                  </a:lnTo>
                  <a:lnTo>
                    <a:pt x="32" y="11"/>
                  </a:lnTo>
                  <a:lnTo>
                    <a:pt x="44" y="19"/>
                  </a:lnTo>
                  <a:lnTo>
                    <a:pt x="56" y="30"/>
                  </a:lnTo>
                  <a:lnTo>
                    <a:pt x="68" y="41"/>
                  </a:lnTo>
                  <a:lnTo>
                    <a:pt x="76" y="55"/>
                  </a:lnTo>
                  <a:lnTo>
                    <a:pt x="80" y="69"/>
                  </a:lnTo>
                  <a:lnTo>
                    <a:pt x="83" y="89"/>
                  </a:lnTo>
                  <a:lnTo>
                    <a:pt x="82" y="96"/>
                  </a:lnTo>
                  <a:lnTo>
                    <a:pt x="82" y="99"/>
                  </a:lnTo>
                  <a:lnTo>
                    <a:pt x="83" y="100"/>
                  </a:lnTo>
                  <a:lnTo>
                    <a:pt x="78" y="101"/>
                  </a:lnTo>
                  <a:lnTo>
                    <a:pt x="65" y="101"/>
                  </a:lnTo>
                  <a:lnTo>
                    <a:pt x="48" y="97"/>
                  </a:lnTo>
                  <a:lnTo>
                    <a:pt x="29" y="89"/>
                  </a:lnTo>
                  <a:lnTo>
                    <a:pt x="12" y="77"/>
                  </a:lnTo>
                  <a:lnTo>
                    <a:pt x="1" y="58"/>
                  </a:lnTo>
                  <a:lnTo>
                    <a:pt x="0" y="33"/>
                  </a:lnTo>
                  <a:lnTo>
                    <a:pt x="11" y="0"/>
                  </a:lnTo>
                  <a:close/>
                </a:path>
              </a:pathLst>
            </a:custGeom>
            <a:solidFill>
              <a:srgbClr val="280000"/>
            </a:solidFill>
            <a:ln w="9525">
              <a:noFill/>
              <a:round/>
              <a:headEnd/>
              <a:tailEnd/>
            </a:ln>
          </p:spPr>
          <p:txBody>
            <a:bodyPr/>
            <a:lstStyle/>
            <a:p>
              <a:endParaRPr lang="en-US"/>
            </a:p>
          </p:txBody>
        </p:sp>
        <p:sp>
          <p:nvSpPr>
            <p:cNvPr id="18949" name="Freeform 393"/>
            <p:cNvSpPr>
              <a:spLocks/>
            </p:cNvSpPr>
            <p:nvPr/>
          </p:nvSpPr>
          <p:spPr bwMode="auto">
            <a:xfrm>
              <a:off x="2724" y="841"/>
              <a:ext cx="13" cy="44"/>
            </a:xfrm>
            <a:custGeom>
              <a:avLst/>
              <a:gdLst>
                <a:gd name="T0" fmla="*/ 4 w 27"/>
                <a:gd name="T1" fmla="*/ 0 h 87"/>
                <a:gd name="T2" fmla="*/ 3 w 27"/>
                <a:gd name="T3" fmla="*/ 3 h 87"/>
                <a:gd name="T4" fmla="*/ 1 w 27"/>
                <a:gd name="T5" fmla="*/ 10 h 87"/>
                <a:gd name="T6" fmla="*/ 0 w 27"/>
                <a:gd name="T7" fmla="*/ 17 h 87"/>
                <a:gd name="T8" fmla="*/ 0 w 27"/>
                <a:gd name="T9" fmla="*/ 22 h 87"/>
                <a:gd name="T10" fmla="*/ 1 w 27"/>
                <a:gd name="T11" fmla="*/ 22 h 87"/>
                <a:gd name="T12" fmla="*/ 3 w 27"/>
                <a:gd name="T13" fmla="*/ 21 h 87"/>
                <a:gd name="T14" fmla="*/ 4 w 27"/>
                <a:gd name="T15" fmla="*/ 18 h 87"/>
                <a:gd name="T16" fmla="*/ 5 w 27"/>
                <a:gd name="T17" fmla="*/ 15 h 87"/>
                <a:gd name="T18" fmla="*/ 6 w 27"/>
                <a:gd name="T19" fmla="*/ 12 h 87"/>
                <a:gd name="T20" fmla="*/ 6 w 27"/>
                <a:gd name="T21" fmla="*/ 7 h 87"/>
                <a:gd name="T22" fmla="*/ 6 w 27"/>
                <a:gd name="T23" fmla="*/ 4 h 87"/>
                <a:gd name="T24" fmla="*/ 4 w 27"/>
                <a:gd name="T25" fmla="*/ 0 h 8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87"/>
                <a:gd name="T41" fmla="*/ 27 w 27"/>
                <a:gd name="T42" fmla="*/ 87 h 8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87">
                  <a:moveTo>
                    <a:pt x="19" y="0"/>
                  </a:moveTo>
                  <a:lnTo>
                    <a:pt x="15" y="11"/>
                  </a:lnTo>
                  <a:lnTo>
                    <a:pt x="7" y="39"/>
                  </a:lnTo>
                  <a:lnTo>
                    <a:pt x="0" y="68"/>
                  </a:lnTo>
                  <a:lnTo>
                    <a:pt x="1" y="86"/>
                  </a:lnTo>
                  <a:lnTo>
                    <a:pt x="6" y="87"/>
                  </a:lnTo>
                  <a:lnTo>
                    <a:pt x="12" y="83"/>
                  </a:lnTo>
                  <a:lnTo>
                    <a:pt x="17" y="72"/>
                  </a:lnTo>
                  <a:lnTo>
                    <a:pt x="22" y="59"/>
                  </a:lnTo>
                  <a:lnTo>
                    <a:pt x="25" y="45"/>
                  </a:lnTo>
                  <a:lnTo>
                    <a:pt x="27" y="28"/>
                  </a:lnTo>
                  <a:lnTo>
                    <a:pt x="24" y="13"/>
                  </a:lnTo>
                  <a:lnTo>
                    <a:pt x="19" y="0"/>
                  </a:lnTo>
                  <a:close/>
                </a:path>
              </a:pathLst>
            </a:custGeom>
            <a:solidFill>
              <a:srgbClr val="280000"/>
            </a:solidFill>
            <a:ln w="9525">
              <a:noFill/>
              <a:round/>
              <a:headEnd/>
              <a:tailEnd/>
            </a:ln>
          </p:spPr>
          <p:txBody>
            <a:bodyPr/>
            <a:lstStyle/>
            <a:p>
              <a:endParaRPr lang="en-US"/>
            </a:p>
          </p:txBody>
        </p:sp>
        <p:sp>
          <p:nvSpPr>
            <p:cNvPr id="18950" name="Freeform 394"/>
            <p:cNvSpPr>
              <a:spLocks/>
            </p:cNvSpPr>
            <p:nvPr/>
          </p:nvSpPr>
          <p:spPr bwMode="auto">
            <a:xfrm>
              <a:off x="2170" y="860"/>
              <a:ext cx="41" cy="24"/>
            </a:xfrm>
            <a:custGeom>
              <a:avLst/>
              <a:gdLst>
                <a:gd name="T0" fmla="*/ 9 w 82"/>
                <a:gd name="T1" fmla="*/ 0 h 48"/>
                <a:gd name="T2" fmla="*/ 9 w 82"/>
                <a:gd name="T3" fmla="*/ 0 h 48"/>
                <a:gd name="T4" fmla="*/ 9 w 82"/>
                <a:gd name="T5" fmla="*/ 1 h 48"/>
                <a:gd name="T6" fmla="*/ 7 w 82"/>
                <a:gd name="T7" fmla="*/ 1 h 48"/>
                <a:gd name="T8" fmla="*/ 5 w 82"/>
                <a:gd name="T9" fmla="*/ 1 h 48"/>
                <a:gd name="T10" fmla="*/ 4 w 82"/>
                <a:gd name="T11" fmla="*/ 2 h 48"/>
                <a:gd name="T12" fmla="*/ 3 w 82"/>
                <a:gd name="T13" fmla="*/ 3 h 48"/>
                <a:gd name="T14" fmla="*/ 1 w 82"/>
                <a:gd name="T15" fmla="*/ 5 h 48"/>
                <a:gd name="T16" fmla="*/ 1 w 82"/>
                <a:gd name="T17" fmla="*/ 6 h 48"/>
                <a:gd name="T18" fmla="*/ 0 w 82"/>
                <a:gd name="T19" fmla="*/ 8 h 48"/>
                <a:gd name="T20" fmla="*/ 1 w 82"/>
                <a:gd name="T21" fmla="*/ 10 h 48"/>
                <a:gd name="T22" fmla="*/ 3 w 82"/>
                <a:gd name="T23" fmla="*/ 11 h 48"/>
                <a:gd name="T24" fmla="*/ 5 w 82"/>
                <a:gd name="T25" fmla="*/ 12 h 48"/>
                <a:gd name="T26" fmla="*/ 9 w 82"/>
                <a:gd name="T27" fmla="*/ 12 h 48"/>
                <a:gd name="T28" fmla="*/ 12 w 82"/>
                <a:gd name="T29" fmla="*/ 12 h 48"/>
                <a:gd name="T30" fmla="*/ 15 w 82"/>
                <a:gd name="T31" fmla="*/ 12 h 48"/>
                <a:gd name="T32" fmla="*/ 19 w 82"/>
                <a:gd name="T33" fmla="*/ 10 h 48"/>
                <a:gd name="T34" fmla="*/ 21 w 82"/>
                <a:gd name="T35" fmla="*/ 8 h 48"/>
                <a:gd name="T36" fmla="*/ 21 w 82"/>
                <a:gd name="T37" fmla="*/ 6 h 48"/>
                <a:gd name="T38" fmla="*/ 19 w 82"/>
                <a:gd name="T39" fmla="*/ 5 h 48"/>
                <a:gd name="T40" fmla="*/ 17 w 82"/>
                <a:gd name="T41" fmla="*/ 3 h 48"/>
                <a:gd name="T42" fmla="*/ 14 w 82"/>
                <a:gd name="T43" fmla="*/ 2 h 48"/>
                <a:gd name="T44" fmla="*/ 11 w 82"/>
                <a:gd name="T45" fmla="*/ 1 h 48"/>
                <a:gd name="T46" fmla="*/ 10 w 82"/>
                <a:gd name="T47" fmla="*/ 1 h 48"/>
                <a:gd name="T48" fmla="*/ 9 w 82"/>
                <a:gd name="T49" fmla="*/ 0 h 4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2"/>
                <a:gd name="T76" fmla="*/ 0 h 48"/>
                <a:gd name="T77" fmla="*/ 82 w 82"/>
                <a:gd name="T78" fmla="*/ 48 h 4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2" h="48">
                  <a:moveTo>
                    <a:pt x="36" y="0"/>
                  </a:moveTo>
                  <a:lnTo>
                    <a:pt x="35" y="0"/>
                  </a:lnTo>
                  <a:lnTo>
                    <a:pt x="33" y="1"/>
                  </a:lnTo>
                  <a:lnTo>
                    <a:pt x="28" y="2"/>
                  </a:lnTo>
                  <a:lnTo>
                    <a:pt x="22" y="4"/>
                  </a:lnTo>
                  <a:lnTo>
                    <a:pt x="16" y="8"/>
                  </a:lnTo>
                  <a:lnTo>
                    <a:pt x="11" y="12"/>
                  </a:lnTo>
                  <a:lnTo>
                    <a:pt x="6" y="18"/>
                  </a:lnTo>
                  <a:lnTo>
                    <a:pt x="1" y="25"/>
                  </a:lnTo>
                  <a:lnTo>
                    <a:pt x="0" y="32"/>
                  </a:lnTo>
                  <a:lnTo>
                    <a:pt x="4" y="39"/>
                  </a:lnTo>
                  <a:lnTo>
                    <a:pt x="11" y="43"/>
                  </a:lnTo>
                  <a:lnTo>
                    <a:pt x="22" y="46"/>
                  </a:lnTo>
                  <a:lnTo>
                    <a:pt x="35" y="48"/>
                  </a:lnTo>
                  <a:lnTo>
                    <a:pt x="49" y="47"/>
                  </a:lnTo>
                  <a:lnTo>
                    <a:pt x="63" y="45"/>
                  </a:lnTo>
                  <a:lnTo>
                    <a:pt x="75" y="39"/>
                  </a:lnTo>
                  <a:lnTo>
                    <a:pt x="82" y="32"/>
                  </a:lnTo>
                  <a:lnTo>
                    <a:pt x="82" y="25"/>
                  </a:lnTo>
                  <a:lnTo>
                    <a:pt x="76" y="19"/>
                  </a:lnTo>
                  <a:lnTo>
                    <a:pt x="67" y="12"/>
                  </a:lnTo>
                  <a:lnTo>
                    <a:pt x="57" y="8"/>
                  </a:lnTo>
                  <a:lnTo>
                    <a:pt x="46" y="3"/>
                  </a:lnTo>
                  <a:lnTo>
                    <a:pt x="39" y="1"/>
                  </a:lnTo>
                  <a:lnTo>
                    <a:pt x="36" y="0"/>
                  </a:lnTo>
                  <a:close/>
                </a:path>
              </a:pathLst>
            </a:custGeom>
            <a:solidFill>
              <a:srgbClr val="7FAA6B"/>
            </a:solidFill>
            <a:ln w="9525">
              <a:noFill/>
              <a:round/>
              <a:headEnd/>
              <a:tailEnd/>
            </a:ln>
          </p:spPr>
          <p:txBody>
            <a:bodyPr/>
            <a:lstStyle/>
            <a:p>
              <a:endParaRPr lang="en-US"/>
            </a:p>
          </p:txBody>
        </p:sp>
        <p:sp>
          <p:nvSpPr>
            <p:cNvPr id="18951" name="Freeform 395"/>
            <p:cNvSpPr>
              <a:spLocks/>
            </p:cNvSpPr>
            <p:nvPr/>
          </p:nvSpPr>
          <p:spPr bwMode="auto">
            <a:xfrm>
              <a:off x="2203" y="841"/>
              <a:ext cx="50" cy="23"/>
            </a:xfrm>
            <a:custGeom>
              <a:avLst/>
              <a:gdLst>
                <a:gd name="T0" fmla="*/ 8 w 99"/>
                <a:gd name="T1" fmla="*/ 0 h 45"/>
                <a:gd name="T2" fmla="*/ 0 w 99"/>
                <a:gd name="T3" fmla="*/ 6 h 45"/>
                <a:gd name="T4" fmla="*/ 1 w 99"/>
                <a:gd name="T5" fmla="*/ 6 h 45"/>
                <a:gd name="T6" fmla="*/ 2 w 99"/>
                <a:gd name="T7" fmla="*/ 7 h 45"/>
                <a:gd name="T8" fmla="*/ 3 w 99"/>
                <a:gd name="T9" fmla="*/ 8 h 45"/>
                <a:gd name="T10" fmla="*/ 5 w 99"/>
                <a:gd name="T11" fmla="*/ 9 h 45"/>
                <a:gd name="T12" fmla="*/ 7 w 99"/>
                <a:gd name="T13" fmla="*/ 10 h 45"/>
                <a:gd name="T14" fmla="*/ 9 w 99"/>
                <a:gd name="T15" fmla="*/ 11 h 45"/>
                <a:gd name="T16" fmla="*/ 12 w 99"/>
                <a:gd name="T17" fmla="*/ 12 h 45"/>
                <a:gd name="T18" fmla="*/ 15 w 99"/>
                <a:gd name="T19" fmla="*/ 11 h 45"/>
                <a:gd name="T20" fmla="*/ 18 w 99"/>
                <a:gd name="T21" fmla="*/ 10 h 45"/>
                <a:gd name="T22" fmla="*/ 21 w 99"/>
                <a:gd name="T23" fmla="*/ 9 h 45"/>
                <a:gd name="T24" fmla="*/ 22 w 99"/>
                <a:gd name="T25" fmla="*/ 7 h 45"/>
                <a:gd name="T26" fmla="*/ 24 w 99"/>
                <a:gd name="T27" fmla="*/ 6 h 45"/>
                <a:gd name="T28" fmla="*/ 24 w 99"/>
                <a:gd name="T29" fmla="*/ 5 h 45"/>
                <a:gd name="T30" fmla="*/ 25 w 99"/>
                <a:gd name="T31" fmla="*/ 4 h 45"/>
                <a:gd name="T32" fmla="*/ 25 w 99"/>
                <a:gd name="T33" fmla="*/ 3 h 45"/>
                <a:gd name="T34" fmla="*/ 25 w 99"/>
                <a:gd name="T35" fmla="*/ 3 h 45"/>
                <a:gd name="T36" fmla="*/ 8 w 99"/>
                <a:gd name="T37" fmla="*/ 0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9"/>
                <a:gd name="T58" fmla="*/ 0 h 45"/>
                <a:gd name="T59" fmla="*/ 99 w 99"/>
                <a:gd name="T60" fmla="*/ 45 h 4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9" h="45">
                  <a:moveTo>
                    <a:pt x="32" y="0"/>
                  </a:moveTo>
                  <a:lnTo>
                    <a:pt x="0" y="22"/>
                  </a:lnTo>
                  <a:lnTo>
                    <a:pt x="1" y="23"/>
                  </a:lnTo>
                  <a:lnTo>
                    <a:pt x="5" y="26"/>
                  </a:lnTo>
                  <a:lnTo>
                    <a:pt x="10" y="31"/>
                  </a:lnTo>
                  <a:lnTo>
                    <a:pt x="17" y="35"/>
                  </a:lnTo>
                  <a:lnTo>
                    <a:pt x="25" y="40"/>
                  </a:lnTo>
                  <a:lnTo>
                    <a:pt x="36" y="43"/>
                  </a:lnTo>
                  <a:lnTo>
                    <a:pt x="47" y="45"/>
                  </a:lnTo>
                  <a:lnTo>
                    <a:pt x="60" y="42"/>
                  </a:lnTo>
                  <a:lnTo>
                    <a:pt x="71" y="38"/>
                  </a:lnTo>
                  <a:lnTo>
                    <a:pt x="81" y="33"/>
                  </a:lnTo>
                  <a:lnTo>
                    <a:pt x="88" y="28"/>
                  </a:lnTo>
                  <a:lnTo>
                    <a:pt x="93" y="23"/>
                  </a:lnTo>
                  <a:lnTo>
                    <a:pt x="96" y="18"/>
                  </a:lnTo>
                  <a:lnTo>
                    <a:pt x="98" y="15"/>
                  </a:lnTo>
                  <a:lnTo>
                    <a:pt x="99" y="12"/>
                  </a:lnTo>
                  <a:lnTo>
                    <a:pt x="99" y="11"/>
                  </a:lnTo>
                  <a:lnTo>
                    <a:pt x="32" y="0"/>
                  </a:lnTo>
                  <a:close/>
                </a:path>
              </a:pathLst>
            </a:custGeom>
            <a:solidFill>
              <a:srgbClr val="7FAA6B"/>
            </a:solidFill>
            <a:ln w="9525">
              <a:noFill/>
              <a:round/>
              <a:headEnd/>
              <a:tailEnd/>
            </a:ln>
          </p:spPr>
          <p:txBody>
            <a:bodyPr/>
            <a:lstStyle/>
            <a:p>
              <a:endParaRPr lang="en-US"/>
            </a:p>
          </p:txBody>
        </p:sp>
        <p:sp>
          <p:nvSpPr>
            <p:cNvPr id="18952" name="Freeform 396"/>
            <p:cNvSpPr>
              <a:spLocks/>
            </p:cNvSpPr>
            <p:nvPr/>
          </p:nvSpPr>
          <p:spPr bwMode="auto">
            <a:xfrm>
              <a:off x="2250" y="833"/>
              <a:ext cx="41" cy="15"/>
            </a:xfrm>
            <a:custGeom>
              <a:avLst/>
              <a:gdLst>
                <a:gd name="T0" fmla="*/ 11 w 82"/>
                <a:gd name="T1" fmla="*/ 0 h 31"/>
                <a:gd name="T2" fmla="*/ 11 w 82"/>
                <a:gd name="T3" fmla="*/ 0 h 31"/>
                <a:gd name="T4" fmla="*/ 10 w 82"/>
                <a:gd name="T5" fmla="*/ 0 h 31"/>
                <a:gd name="T6" fmla="*/ 7 w 82"/>
                <a:gd name="T7" fmla="*/ 0 h 31"/>
                <a:gd name="T8" fmla="*/ 5 w 82"/>
                <a:gd name="T9" fmla="*/ 0 h 31"/>
                <a:gd name="T10" fmla="*/ 3 w 82"/>
                <a:gd name="T11" fmla="*/ 1 h 31"/>
                <a:gd name="T12" fmla="*/ 1 w 82"/>
                <a:gd name="T13" fmla="*/ 1 h 31"/>
                <a:gd name="T14" fmla="*/ 0 w 82"/>
                <a:gd name="T15" fmla="*/ 2 h 31"/>
                <a:gd name="T16" fmla="*/ 1 w 82"/>
                <a:gd name="T17" fmla="*/ 3 h 31"/>
                <a:gd name="T18" fmla="*/ 1 w 82"/>
                <a:gd name="T19" fmla="*/ 5 h 31"/>
                <a:gd name="T20" fmla="*/ 3 w 82"/>
                <a:gd name="T21" fmla="*/ 5 h 31"/>
                <a:gd name="T22" fmla="*/ 5 w 82"/>
                <a:gd name="T23" fmla="*/ 6 h 31"/>
                <a:gd name="T24" fmla="*/ 6 w 82"/>
                <a:gd name="T25" fmla="*/ 7 h 31"/>
                <a:gd name="T26" fmla="*/ 9 w 82"/>
                <a:gd name="T27" fmla="*/ 7 h 31"/>
                <a:gd name="T28" fmla="*/ 10 w 82"/>
                <a:gd name="T29" fmla="*/ 7 h 31"/>
                <a:gd name="T30" fmla="*/ 12 w 82"/>
                <a:gd name="T31" fmla="*/ 7 h 31"/>
                <a:gd name="T32" fmla="*/ 13 w 82"/>
                <a:gd name="T33" fmla="*/ 7 h 31"/>
                <a:gd name="T34" fmla="*/ 16 w 82"/>
                <a:gd name="T35" fmla="*/ 5 h 31"/>
                <a:gd name="T36" fmla="*/ 19 w 82"/>
                <a:gd name="T37" fmla="*/ 3 h 31"/>
                <a:gd name="T38" fmla="*/ 20 w 82"/>
                <a:gd name="T39" fmla="*/ 1 h 31"/>
                <a:gd name="T40" fmla="*/ 21 w 82"/>
                <a:gd name="T41" fmla="*/ 1 h 31"/>
                <a:gd name="T42" fmla="*/ 11 w 82"/>
                <a:gd name="T43" fmla="*/ 0 h 3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
                <a:gd name="T67" fmla="*/ 0 h 31"/>
                <a:gd name="T68" fmla="*/ 82 w 82"/>
                <a:gd name="T69" fmla="*/ 31 h 3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 h="31">
                  <a:moveTo>
                    <a:pt x="46" y="0"/>
                  </a:moveTo>
                  <a:lnTo>
                    <a:pt x="44" y="0"/>
                  </a:lnTo>
                  <a:lnTo>
                    <a:pt x="38" y="0"/>
                  </a:lnTo>
                  <a:lnTo>
                    <a:pt x="29" y="2"/>
                  </a:lnTo>
                  <a:lnTo>
                    <a:pt x="20" y="2"/>
                  </a:lnTo>
                  <a:lnTo>
                    <a:pt x="11" y="4"/>
                  </a:lnTo>
                  <a:lnTo>
                    <a:pt x="4" y="6"/>
                  </a:lnTo>
                  <a:lnTo>
                    <a:pt x="0" y="10"/>
                  </a:lnTo>
                  <a:lnTo>
                    <a:pt x="2" y="14"/>
                  </a:lnTo>
                  <a:lnTo>
                    <a:pt x="6" y="20"/>
                  </a:lnTo>
                  <a:lnTo>
                    <a:pt x="12" y="23"/>
                  </a:lnTo>
                  <a:lnTo>
                    <a:pt x="19" y="27"/>
                  </a:lnTo>
                  <a:lnTo>
                    <a:pt x="26" y="30"/>
                  </a:lnTo>
                  <a:lnTo>
                    <a:pt x="34" y="31"/>
                  </a:lnTo>
                  <a:lnTo>
                    <a:pt x="41" y="31"/>
                  </a:lnTo>
                  <a:lnTo>
                    <a:pt x="48" y="31"/>
                  </a:lnTo>
                  <a:lnTo>
                    <a:pt x="53" y="29"/>
                  </a:lnTo>
                  <a:lnTo>
                    <a:pt x="64" y="22"/>
                  </a:lnTo>
                  <a:lnTo>
                    <a:pt x="73" y="14"/>
                  </a:lnTo>
                  <a:lnTo>
                    <a:pt x="80" y="7"/>
                  </a:lnTo>
                  <a:lnTo>
                    <a:pt x="82" y="4"/>
                  </a:lnTo>
                  <a:lnTo>
                    <a:pt x="46" y="0"/>
                  </a:lnTo>
                  <a:close/>
                </a:path>
              </a:pathLst>
            </a:custGeom>
            <a:solidFill>
              <a:srgbClr val="7FAA6B"/>
            </a:solidFill>
            <a:ln w="9525">
              <a:noFill/>
              <a:round/>
              <a:headEnd/>
              <a:tailEnd/>
            </a:ln>
          </p:spPr>
          <p:txBody>
            <a:bodyPr/>
            <a:lstStyle/>
            <a:p>
              <a:endParaRPr lang="en-US"/>
            </a:p>
          </p:txBody>
        </p:sp>
        <p:sp>
          <p:nvSpPr>
            <p:cNvPr id="18953" name="Freeform 397"/>
            <p:cNvSpPr>
              <a:spLocks/>
            </p:cNvSpPr>
            <p:nvPr/>
          </p:nvSpPr>
          <p:spPr bwMode="auto">
            <a:xfrm>
              <a:off x="2027" y="894"/>
              <a:ext cx="64" cy="30"/>
            </a:xfrm>
            <a:custGeom>
              <a:avLst/>
              <a:gdLst>
                <a:gd name="T0" fmla="*/ 0 w 128"/>
                <a:gd name="T1" fmla="*/ 0 h 59"/>
                <a:gd name="T2" fmla="*/ 1 w 128"/>
                <a:gd name="T3" fmla="*/ 1 h 59"/>
                <a:gd name="T4" fmla="*/ 2 w 128"/>
                <a:gd name="T5" fmla="*/ 3 h 59"/>
                <a:gd name="T6" fmla="*/ 5 w 128"/>
                <a:gd name="T7" fmla="*/ 5 h 59"/>
                <a:gd name="T8" fmla="*/ 8 w 128"/>
                <a:gd name="T9" fmla="*/ 8 h 59"/>
                <a:gd name="T10" fmla="*/ 12 w 128"/>
                <a:gd name="T11" fmla="*/ 11 h 59"/>
                <a:gd name="T12" fmla="*/ 16 w 128"/>
                <a:gd name="T13" fmla="*/ 13 h 59"/>
                <a:gd name="T14" fmla="*/ 20 w 128"/>
                <a:gd name="T15" fmla="*/ 15 h 59"/>
                <a:gd name="T16" fmla="*/ 24 w 128"/>
                <a:gd name="T17" fmla="*/ 15 h 59"/>
                <a:gd name="T18" fmla="*/ 27 w 128"/>
                <a:gd name="T19" fmla="*/ 15 h 59"/>
                <a:gd name="T20" fmla="*/ 29 w 128"/>
                <a:gd name="T21" fmla="*/ 14 h 59"/>
                <a:gd name="T22" fmla="*/ 31 w 128"/>
                <a:gd name="T23" fmla="*/ 12 h 59"/>
                <a:gd name="T24" fmla="*/ 31 w 128"/>
                <a:gd name="T25" fmla="*/ 11 h 59"/>
                <a:gd name="T26" fmla="*/ 32 w 128"/>
                <a:gd name="T27" fmla="*/ 10 h 59"/>
                <a:gd name="T28" fmla="*/ 32 w 128"/>
                <a:gd name="T29" fmla="*/ 9 h 59"/>
                <a:gd name="T30" fmla="*/ 31 w 128"/>
                <a:gd name="T31" fmla="*/ 8 h 59"/>
                <a:gd name="T32" fmla="*/ 31 w 128"/>
                <a:gd name="T33" fmla="*/ 7 h 59"/>
                <a:gd name="T34" fmla="*/ 30 w 128"/>
                <a:gd name="T35" fmla="*/ 7 h 59"/>
                <a:gd name="T36" fmla="*/ 26 w 128"/>
                <a:gd name="T37" fmla="*/ 7 h 59"/>
                <a:gd name="T38" fmla="*/ 21 w 128"/>
                <a:gd name="T39" fmla="*/ 6 h 59"/>
                <a:gd name="T40" fmla="*/ 14 w 128"/>
                <a:gd name="T41" fmla="*/ 5 h 59"/>
                <a:gd name="T42" fmla="*/ 8 w 128"/>
                <a:gd name="T43" fmla="*/ 4 h 59"/>
                <a:gd name="T44" fmla="*/ 3 w 128"/>
                <a:gd name="T45" fmla="*/ 3 h 59"/>
                <a:gd name="T46" fmla="*/ 1 w 128"/>
                <a:gd name="T47" fmla="*/ 1 h 59"/>
                <a:gd name="T48" fmla="*/ 0 w 128"/>
                <a:gd name="T49" fmla="*/ 0 h 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8"/>
                <a:gd name="T76" fmla="*/ 0 h 59"/>
                <a:gd name="T77" fmla="*/ 128 w 128"/>
                <a:gd name="T78" fmla="*/ 59 h 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8" h="59">
                  <a:moveTo>
                    <a:pt x="0" y="0"/>
                  </a:moveTo>
                  <a:lnTo>
                    <a:pt x="2" y="2"/>
                  </a:lnTo>
                  <a:lnTo>
                    <a:pt x="10" y="10"/>
                  </a:lnTo>
                  <a:lnTo>
                    <a:pt x="20" y="19"/>
                  </a:lnTo>
                  <a:lnTo>
                    <a:pt x="34" y="31"/>
                  </a:lnTo>
                  <a:lnTo>
                    <a:pt x="50" y="42"/>
                  </a:lnTo>
                  <a:lnTo>
                    <a:pt x="66" y="51"/>
                  </a:lnTo>
                  <a:lnTo>
                    <a:pt x="83" y="58"/>
                  </a:lnTo>
                  <a:lnTo>
                    <a:pt x="98" y="59"/>
                  </a:lnTo>
                  <a:lnTo>
                    <a:pt x="110" y="57"/>
                  </a:lnTo>
                  <a:lnTo>
                    <a:pt x="118" y="54"/>
                  </a:lnTo>
                  <a:lnTo>
                    <a:pt x="124" y="48"/>
                  </a:lnTo>
                  <a:lnTo>
                    <a:pt x="126" y="42"/>
                  </a:lnTo>
                  <a:lnTo>
                    <a:pt x="128" y="38"/>
                  </a:lnTo>
                  <a:lnTo>
                    <a:pt x="128" y="33"/>
                  </a:lnTo>
                  <a:lnTo>
                    <a:pt x="126" y="29"/>
                  </a:lnTo>
                  <a:lnTo>
                    <a:pt x="126" y="28"/>
                  </a:lnTo>
                  <a:lnTo>
                    <a:pt x="121" y="27"/>
                  </a:lnTo>
                  <a:lnTo>
                    <a:pt x="104" y="25"/>
                  </a:lnTo>
                  <a:lnTo>
                    <a:pt x="84" y="21"/>
                  </a:lnTo>
                  <a:lnTo>
                    <a:pt x="58" y="18"/>
                  </a:lnTo>
                  <a:lnTo>
                    <a:pt x="34" y="13"/>
                  </a:lnTo>
                  <a:lnTo>
                    <a:pt x="15" y="9"/>
                  </a:lnTo>
                  <a:lnTo>
                    <a:pt x="2" y="4"/>
                  </a:lnTo>
                  <a:lnTo>
                    <a:pt x="0" y="0"/>
                  </a:lnTo>
                  <a:close/>
                </a:path>
              </a:pathLst>
            </a:custGeom>
            <a:solidFill>
              <a:srgbClr val="7FAA6B"/>
            </a:solidFill>
            <a:ln w="9525">
              <a:noFill/>
              <a:round/>
              <a:headEnd/>
              <a:tailEnd/>
            </a:ln>
          </p:spPr>
          <p:txBody>
            <a:bodyPr/>
            <a:lstStyle/>
            <a:p>
              <a:endParaRPr lang="en-US"/>
            </a:p>
          </p:txBody>
        </p:sp>
        <p:sp>
          <p:nvSpPr>
            <p:cNvPr id="18954" name="Freeform 398"/>
            <p:cNvSpPr>
              <a:spLocks/>
            </p:cNvSpPr>
            <p:nvPr/>
          </p:nvSpPr>
          <p:spPr bwMode="auto">
            <a:xfrm>
              <a:off x="2089" y="910"/>
              <a:ext cx="45" cy="20"/>
            </a:xfrm>
            <a:custGeom>
              <a:avLst/>
              <a:gdLst>
                <a:gd name="T0" fmla="*/ 0 w 91"/>
                <a:gd name="T1" fmla="*/ 8 h 39"/>
                <a:gd name="T2" fmla="*/ 7 w 91"/>
                <a:gd name="T3" fmla="*/ 0 h 39"/>
                <a:gd name="T4" fmla="*/ 21 w 91"/>
                <a:gd name="T5" fmla="*/ 3 h 39"/>
                <a:gd name="T6" fmla="*/ 21 w 91"/>
                <a:gd name="T7" fmla="*/ 4 h 39"/>
                <a:gd name="T8" fmla="*/ 22 w 91"/>
                <a:gd name="T9" fmla="*/ 6 h 39"/>
                <a:gd name="T10" fmla="*/ 22 w 91"/>
                <a:gd name="T11" fmla="*/ 8 h 39"/>
                <a:gd name="T12" fmla="*/ 21 w 91"/>
                <a:gd name="T13" fmla="*/ 10 h 39"/>
                <a:gd name="T14" fmla="*/ 19 w 91"/>
                <a:gd name="T15" fmla="*/ 10 h 39"/>
                <a:gd name="T16" fmla="*/ 16 w 91"/>
                <a:gd name="T17" fmla="*/ 10 h 39"/>
                <a:gd name="T18" fmla="*/ 14 w 91"/>
                <a:gd name="T19" fmla="*/ 10 h 39"/>
                <a:gd name="T20" fmla="*/ 11 w 91"/>
                <a:gd name="T21" fmla="*/ 10 h 39"/>
                <a:gd name="T22" fmla="*/ 8 w 91"/>
                <a:gd name="T23" fmla="*/ 9 h 39"/>
                <a:gd name="T24" fmla="*/ 5 w 91"/>
                <a:gd name="T25" fmla="*/ 9 h 39"/>
                <a:gd name="T26" fmla="*/ 2 w 91"/>
                <a:gd name="T27" fmla="*/ 8 h 39"/>
                <a:gd name="T28" fmla="*/ 0 w 91"/>
                <a:gd name="T29" fmla="*/ 8 h 3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1"/>
                <a:gd name="T46" fmla="*/ 0 h 39"/>
                <a:gd name="T47" fmla="*/ 91 w 91"/>
                <a:gd name="T48" fmla="*/ 39 h 3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1" h="39">
                  <a:moveTo>
                    <a:pt x="0" y="31"/>
                  </a:moveTo>
                  <a:lnTo>
                    <a:pt x="28" y="0"/>
                  </a:lnTo>
                  <a:lnTo>
                    <a:pt x="84" y="10"/>
                  </a:lnTo>
                  <a:lnTo>
                    <a:pt x="86" y="14"/>
                  </a:lnTo>
                  <a:lnTo>
                    <a:pt x="91" y="23"/>
                  </a:lnTo>
                  <a:lnTo>
                    <a:pt x="91" y="32"/>
                  </a:lnTo>
                  <a:lnTo>
                    <a:pt x="84" y="38"/>
                  </a:lnTo>
                  <a:lnTo>
                    <a:pt x="76" y="39"/>
                  </a:lnTo>
                  <a:lnTo>
                    <a:pt x="67" y="39"/>
                  </a:lnTo>
                  <a:lnTo>
                    <a:pt x="56" y="38"/>
                  </a:lnTo>
                  <a:lnTo>
                    <a:pt x="45" y="37"/>
                  </a:lnTo>
                  <a:lnTo>
                    <a:pt x="32" y="35"/>
                  </a:lnTo>
                  <a:lnTo>
                    <a:pt x="21" y="34"/>
                  </a:lnTo>
                  <a:lnTo>
                    <a:pt x="10" y="32"/>
                  </a:lnTo>
                  <a:lnTo>
                    <a:pt x="0" y="31"/>
                  </a:lnTo>
                  <a:close/>
                </a:path>
              </a:pathLst>
            </a:custGeom>
            <a:solidFill>
              <a:srgbClr val="7FAA6B"/>
            </a:solidFill>
            <a:ln w="9525">
              <a:noFill/>
              <a:round/>
              <a:headEnd/>
              <a:tailEnd/>
            </a:ln>
          </p:spPr>
          <p:txBody>
            <a:bodyPr/>
            <a:lstStyle/>
            <a:p>
              <a:endParaRPr lang="en-US"/>
            </a:p>
          </p:txBody>
        </p:sp>
        <p:sp>
          <p:nvSpPr>
            <p:cNvPr id="18955" name="Freeform 399"/>
            <p:cNvSpPr>
              <a:spLocks/>
            </p:cNvSpPr>
            <p:nvPr/>
          </p:nvSpPr>
          <p:spPr bwMode="auto">
            <a:xfrm>
              <a:off x="2150" y="931"/>
              <a:ext cx="58" cy="15"/>
            </a:xfrm>
            <a:custGeom>
              <a:avLst/>
              <a:gdLst>
                <a:gd name="T0" fmla="*/ 0 w 115"/>
                <a:gd name="T1" fmla="*/ 4 h 29"/>
                <a:gd name="T2" fmla="*/ 1 w 115"/>
                <a:gd name="T3" fmla="*/ 4 h 29"/>
                <a:gd name="T4" fmla="*/ 3 w 115"/>
                <a:gd name="T5" fmla="*/ 4 h 29"/>
                <a:gd name="T6" fmla="*/ 6 w 115"/>
                <a:gd name="T7" fmla="*/ 3 h 29"/>
                <a:gd name="T8" fmla="*/ 9 w 115"/>
                <a:gd name="T9" fmla="*/ 2 h 29"/>
                <a:gd name="T10" fmla="*/ 12 w 115"/>
                <a:gd name="T11" fmla="*/ 2 h 29"/>
                <a:gd name="T12" fmla="*/ 16 w 115"/>
                <a:gd name="T13" fmla="*/ 1 h 29"/>
                <a:gd name="T14" fmla="*/ 19 w 115"/>
                <a:gd name="T15" fmla="*/ 1 h 29"/>
                <a:gd name="T16" fmla="*/ 21 w 115"/>
                <a:gd name="T17" fmla="*/ 0 h 29"/>
                <a:gd name="T18" fmla="*/ 23 w 115"/>
                <a:gd name="T19" fmla="*/ 1 h 29"/>
                <a:gd name="T20" fmla="*/ 25 w 115"/>
                <a:gd name="T21" fmla="*/ 2 h 29"/>
                <a:gd name="T22" fmla="*/ 27 w 115"/>
                <a:gd name="T23" fmla="*/ 3 h 29"/>
                <a:gd name="T24" fmla="*/ 28 w 115"/>
                <a:gd name="T25" fmla="*/ 4 h 29"/>
                <a:gd name="T26" fmla="*/ 29 w 115"/>
                <a:gd name="T27" fmla="*/ 5 h 29"/>
                <a:gd name="T28" fmla="*/ 29 w 115"/>
                <a:gd name="T29" fmla="*/ 6 h 29"/>
                <a:gd name="T30" fmla="*/ 28 w 115"/>
                <a:gd name="T31" fmla="*/ 7 h 29"/>
                <a:gd name="T32" fmla="*/ 26 w 115"/>
                <a:gd name="T33" fmla="*/ 8 h 29"/>
                <a:gd name="T34" fmla="*/ 23 w 115"/>
                <a:gd name="T35" fmla="*/ 7 h 29"/>
                <a:gd name="T36" fmla="*/ 19 w 115"/>
                <a:gd name="T37" fmla="*/ 7 h 29"/>
                <a:gd name="T38" fmla="*/ 14 w 115"/>
                <a:gd name="T39" fmla="*/ 6 h 29"/>
                <a:gd name="T40" fmla="*/ 10 w 115"/>
                <a:gd name="T41" fmla="*/ 6 h 29"/>
                <a:gd name="T42" fmla="*/ 6 w 115"/>
                <a:gd name="T43" fmla="*/ 5 h 29"/>
                <a:gd name="T44" fmla="*/ 3 w 115"/>
                <a:gd name="T45" fmla="*/ 5 h 29"/>
                <a:gd name="T46" fmla="*/ 1 w 115"/>
                <a:gd name="T47" fmla="*/ 4 h 29"/>
                <a:gd name="T48" fmla="*/ 0 w 115"/>
                <a:gd name="T49" fmla="*/ 4 h 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5"/>
                <a:gd name="T76" fmla="*/ 0 h 29"/>
                <a:gd name="T77" fmla="*/ 115 w 115"/>
                <a:gd name="T78" fmla="*/ 29 h 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5" h="29">
                  <a:moveTo>
                    <a:pt x="0" y="15"/>
                  </a:moveTo>
                  <a:lnTo>
                    <a:pt x="2" y="14"/>
                  </a:lnTo>
                  <a:lnTo>
                    <a:pt x="10" y="13"/>
                  </a:lnTo>
                  <a:lnTo>
                    <a:pt x="21" y="11"/>
                  </a:lnTo>
                  <a:lnTo>
                    <a:pt x="35" y="7"/>
                  </a:lnTo>
                  <a:lnTo>
                    <a:pt x="48" y="5"/>
                  </a:lnTo>
                  <a:lnTo>
                    <a:pt x="61" y="3"/>
                  </a:lnTo>
                  <a:lnTo>
                    <a:pt x="73" y="1"/>
                  </a:lnTo>
                  <a:lnTo>
                    <a:pt x="82" y="0"/>
                  </a:lnTo>
                  <a:lnTo>
                    <a:pt x="89" y="1"/>
                  </a:lnTo>
                  <a:lnTo>
                    <a:pt x="97" y="5"/>
                  </a:lnTo>
                  <a:lnTo>
                    <a:pt x="105" y="9"/>
                  </a:lnTo>
                  <a:lnTo>
                    <a:pt x="111" y="14"/>
                  </a:lnTo>
                  <a:lnTo>
                    <a:pt x="115" y="20"/>
                  </a:lnTo>
                  <a:lnTo>
                    <a:pt x="115" y="24"/>
                  </a:lnTo>
                  <a:lnTo>
                    <a:pt x="112" y="28"/>
                  </a:lnTo>
                  <a:lnTo>
                    <a:pt x="103" y="29"/>
                  </a:lnTo>
                  <a:lnTo>
                    <a:pt x="89" y="28"/>
                  </a:lnTo>
                  <a:lnTo>
                    <a:pt x="74" y="27"/>
                  </a:lnTo>
                  <a:lnTo>
                    <a:pt x="56" y="24"/>
                  </a:lnTo>
                  <a:lnTo>
                    <a:pt x="39" y="22"/>
                  </a:lnTo>
                  <a:lnTo>
                    <a:pt x="24" y="20"/>
                  </a:lnTo>
                  <a:lnTo>
                    <a:pt x="12" y="17"/>
                  </a:lnTo>
                  <a:lnTo>
                    <a:pt x="3" y="16"/>
                  </a:lnTo>
                  <a:lnTo>
                    <a:pt x="0" y="15"/>
                  </a:lnTo>
                  <a:close/>
                </a:path>
              </a:pathLst>
            </a:custGeom>
            <a:solidFill>
              <a:srgbClr val="7FAA6B"/>
            </a:solidFill>
            <a:ln w="9525">
              <a:noFill/>
              <a:round/>
              <a:headEnd/>
              <a:tailEnd/>
            </a:ln>
          </p:spPr>
          <p:txBody>
            <a:bodyPr/>
            <a:lstStyle/>
            <a:p>
              <a:endParaRPr lang="en-US"/>
            </a:p>
          </p:txBody>
        </p:sp>
        <p:sp>
          <p:nvSpPr>
            <p:cNvPr id="18956" name="Freeform 400"/>
            <p:cNvSpPr>
              <a:spLocks/>
            </p:cNvSpPr>
            <p:nvPr/>
          </p:nvSpPr>
          <p:spPr bwMode="auto">
            <a:xfrm>
              <a:off x="2213" y="929"/>
              <a:ext cx="35" cy="19"/>
            </a:xfrm>
            <a:custGeom>
              <a:avLst/>
              <a:gdLst>
                <a:gd name="T0" fmla="*/ 0 w 69"/>
                <a:gd name="T1" fmla="*/ 1 h 38"/>
                <a:gd name="T2" fmla="*/ 1 w 69"/>
                <a:gd name="T3" fmla="*/ 1 h 38"/>
                <a:gd name="T4" fmla="*/ 3 w 69"/>
                <a:gd name="T5" fmla="*/ 3 h 38"/>
                <a:gd name="T6" fmla="*/ 4 w 69"/>
                <a:gd name="T7" fmla="*/ 5 h 38"/>
                <a:gd name="T8" fmla="*/ 4 w 69"/>
                <a:gd name="T9" fmla="*/ 7 h 38"/>
                <a:gd name="T10" fmla="*/ 4 w 69"/>
                <a:gd name="T11" fmla="*/ 8 h 38"/>
                <a:gd name="T12" fmla="*/ 5 w 69"/>
                <a:gd name="T13" fmla="*/ 9 h 38"/>
                <a:gd name="T14" fmla="*/ 7 w 69"/>
                <a:gd name="T15" fmla="*/ 10 h 38"/>
                <a:gd name="T16" fmla="*/ 10 w 69"/>
                <a:gd name="T17" fmla="*/ 10 h 38"/>
                <a:gd name="T18" fmla="*/ 12 w 69"/>
                <a:gd name="T19" fmla="*/ 10 h 38"/>
                <a:gd name="T20" fmla="*/ 14 w 69"/>
                <a:gd name="T21" fmla="*/ 10 h 38"/>
                <a:gd name="T22" fmla="*/ 16 w 69"/>
                <a:gd name="T23" fmla="*/ 9 h 38"/>
                <a:gd name="T24" fmla="*/ 17 w 69"/>
                <a:gd name="T25" fmla="*/ 8 h 38"/>
                <a:gd name="T26" fmla="*/ 18 w 69"/>
                <a:gd name="T27" fmla="*/ 5 h 38"/>
                <a:gd name="T28" fmla="*/ 16 w 69"/>
                <a:gd name="T29" fmla="*/ 3 h 38"/>
                <a:gd name="T30" fmla="*/ 14 w 69"/>
                <a:gd name="T31" fmla="*/ 1 h 38"/>
                <a:gd name="T32" fmla="*/ 14 w 69"/>
                <a:gd name="T33" fmla="*/ 0 h 38"/>
                <a:gd name="T34" fmla="*/ 0 w 69"/>
                <a:gd name="T35" fmla="*/ 1 h 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38"/>
                <a:gd name="T56" fmla="*/ 69 w 69"/>
                <a:gd name="T57" fmla="*/ 38 h 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38">
                  <a:moveTo>
                    <a:pt x="0" y="3"/>
                  </a:moveTo>
                  <a:lnTo>
                    <a:pt x="2" y="6"/>
                  </a:lnTo>
                  <a:lnTo>
                    <a:pt x="9" y="12"/>
                  </a:lnTo>
                  <a:lnTo>
                    <a:pt x="14" y="20"/>
                  </a:lnTo>
                  <a:lnTo>
                    <a:pt x="15" y="29"/>
                  </a:lnTo>
                  <a:lnTo>
                    <a:pt x="16" y="32"/>
                  </a:lnTo>
                  <a:lnTo>
                    <a:pt x="20" y="35"/>
                  </a:lnTo>
                  <a:lnTo>
                    <a:pt x="27" y="37"/>
                  </a:lnTo>
                  <a:lnTo>
                    <a:pt x="37" y="38"/>
                  </a:lnTo>
                  <a:lnTo>
                    <a:pt x="47" y="38"/>
                  </a:lnTo>
                  <a:lnTo>
                    <a:pt x="55" y="38"/>
                  </a:lnTo>
                  <a:lnTo>
                    <a:pt x="63" y="35"/>
                  </a:lnTo>
                  <a:lnTo>
                    <a:pt x="68" y="32"/>
                  </a:lnTo>
                  <a:lnTo>
                    <a:pt x="69" y="23"/>
                  </a:lnTo>
                  <a:lnTo>
                    <a:pt x="63" y="12"/>
                  </a:lnTo>
                  <a:lnTo>
                    <a:pt x="56" y="3"/>
                  </a:lnTo>
                  <a:lnTo>
                    <a:pt x="53" y="0"/>
                  </a:lnTo>
                  <a:lnTo>
                    <a:pt x="0" y="3"/>
                  </a:lnTo>
                  <a:close/>
                </a:path>
              </a:pathLst>
            </a:custGeom>
            <a:solidFill>
              <a:srgbClr val="7FAA6B"/>
            </a:solidFill>
            <a:ln w="9525">
              <a:noFill/>
              <a:round/>
              <a:headEnd/>
              <a:tailEnd/>
            </a:ln>
          </p:spPr>
          <p:txBody>
            <a:bodyPr/>
            <a:lstStyle/>
            <a:p>
              <a:endParaRPr lang="en-US"/>
            </a:p>
          </p:txBody>
        </p:sp>
        <p:sp>
          <p:nvSpPr>
            <p:cNvPr id="18957" name="Freeform 401"/>
            <p:cNvSpPr>
              <a:spLocks/>
            </p:cNvSpPr>
            <p:nvPr/>
          </p:nvSpPr>
          <p:spPr bwMode="auto">
            <a:xfrm>
              <a:off x="2251" y="926"/>
              <a:ext cx="31" cy="16"/>
            </a:xfrm>
            <a:custGeom>
              <a:avLst/>
              <a:gdLst>
                <a:gd name="T0" fmla="*/ 0 w 63"/>
                <a:gd name="T1" fmla="*/ 1 h 32"/>
                <a:gd name="T2" fmla="*/ 3 w 63"/>
                <a:gd name="T3" fmla="*/ 8 h 32"/>
                <a:gd name="T4" fmla="*/ 4 w 63"/>
                <a:gd name="T5" fmla="*/ 8 h 32"/>
                <a:gd name="T6" fmla="*/ 5 w 63"/>
                <a:gd name="T7" fmla="*/ 8 h 32"/>
                <a:gd name="T8" fmla="*/ 7 w 63"/>
                <a:gd name="T9" fmla="*/ 8 h 32"/>
                <a:gd name="T10" fmla="*/ 9 w 63"/>
                <a:gd name="T11" fmla="*/ 8 h 32"/>
                <a:gd name="T12" fmla="*/ 11 w 63"/>
                <a:gd name="T13" fmla="*/ 8 h 32"/>
                <a:gd name="T14" fmla="*/ 13 w 63"/>
                <a:gd name="T15" fmla="*/ 7 h 32"/>
                <a:gd name="T16" fmla="*/ 15 w 63"/>
                <a:gd name="T17" fmla="*/ 7 h 32"/>
                <a:gd name="T18" fmla="*/ 15 w 63"/>
                <a:gd name="T19" fmla="*/ 6 h 32"/>
                <a:gd name="T20" fmla="*/ 15 w 63"/>
                <a:gd name="T21" fmla="*/ 4 h 32"/>
                <a:gd name="T22" fmla="*/ 14 w 63"/>
                <a:gd name="T23" fmla="*/ 2 h 32"/>
                <a:gd name="T24" fmla="*/ 12 w 63"/>
                <a:gd name="T25" fmla="*/ 1 h 32"/>
                <a:gd name="T26" fmla="*/ 9 w 63"/>
                <a:gd name="T27" fmla="*/ 0 h 32"/>
                <a:gd name="T28" fmla="*/ 7 w 63"/>
                <a:gd name="T29" fmla="*/ 0 h 32"/>
                <a:gd name="T30" fmla="*/ 6 w 63"/>
                <a:gd name="T31" fmla="*/ 0 h 32"/>
                <a:gd name="T32" fmla="*/ 4 w 63"/>
                <a:gd name="T33" fmla="*/ 1 h 32"/>
                <a:gd name="T34" fmla="*/ 3 w 63"/>
                <a:gd name="T35" fmla="*/ 1 h 32"/>
                <a:gd name="T36" fmla="*/ 1 w 63"/>
                <a:gd name="T37" fmla="*/ 1 h 32"/>
                <a:gd name="T38" fmla="*/ 0 w 63"/>
                <a:gd name="T39" fmla="*/ 1 h 32"/>
                <a:gd name="T40" fmla="*/ 0 w 63"/>
                <a:gd name="T41" fmla="*/ 1 h 32"/>
                <a:gd name="T42" fmla="*/ 0 w 63"/>
                <a:gd name="T43" fmla="*/ 1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3"/>
                <a:gd name="T67" fmla="*/ 0 h 32"/>
                <a:gd name="T68" fmla="*/ 63 w 63"/>
                <a:gd name="T69" fmla="*/ 32 h 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3" h="32">
                  <a:moveTo>
                    <a:pt x="0" y="3"/>
                  </a:moveTo>
                  <a:lnTo>
                    <a:pt x="13" y="32"/>
                  </a:lnTo>
                  <a:lnTo>
                    <a:pt x="16" y="32"/>
                  </a:lnTo>
                  <a:lnTo>
                    <a:pt x="21" y="32"/>
                  </a:lnTo>
                  <a:lnTo>
                    <a:pt x="30" y="32"/>
                  </a:lnTo>
                  <a:lnTo>
                    <a:pt x="39" y="32"/>
                  </a:lnTo>
                  <a:lnTo>
                    <a:pt x="47" y="32"/>
                  </a:lnTo>
                  <a:lnTo>
                    <a:pt x="55" y="31"/>
                  </a:lnTo>
                  <a:lnTo>
                    <a:pt x="61" y="29"/>
                  </a:lnTo>
                  <a:lnTo>
                    <a:pt x="63" y="25"/>
                  </a:lnTo>
                  <a:lnTo>
                    <a:pt x="62" y="16"/>
                  </a:lnTo>
                  <a:lnTo>
                    <a:pt x="57" y="8"/>
                  </a:lnTo>
                  <a:lnTo>
                    <a:pt x="49" y="2"/>
                  </a:lnTo>
                  <a:lnTo>
                    <a:pt x="38" y="0"/>
                  </a:lnTo>
                  <a:lnTo>
                    <a:pt x="31" y="0"/>
                  </a:lnTo>
                  <a:lnTo>
                    <a:pt x="25" y="0"/>
                  </a:lnTo>
                  <a:lnTo>
                    <a:pt x="18" y="1"/>
                  </a:lnTo>
                  <a:lnTo>
                    <a:pt x="12" y="1"/>
                  </a:lnTo>
                  <a:lnTo>
                    <a:pt x="6" y="2"/>
                  </a:lnTo>
                  <a:lnTo>
                    <a:pt x="3" y="3"/>
                  </a:lnTo>
                  <a:lnTo>
                    <a:pt x="1" y="3"/>
                  </a:lnTo>
                  <a:lnTo>
                    <a:pt x="0" y="3"/>
                  </a:lnTo>
                  <a:close/>
                </a:path>
              </a:pathLst>
            </a:custGeom>
            <a:solidFill>
              <a:srgbClr val="7FAA6B"/>
            </a:solidFill>
            <a:ln w="9525">
              <a:noFill/>
              <a:round/>
              <a:headEnd/>
              <a:tailEnd/>
            </a:ln>
          </p:spPr>
          <p:txBody>
            <a:bodyPr/>
            <a:lstStyle/>
            <a:p>
              <a:endParaRPr lang="en-US"/>
            </a:p>
          </p:txBody>
        </p:sp>
        <p:sp>
          <p:nvSpPr>
            <p:cNvPr id="18958" name="Freeform 402"/>
            <p:cNvSpPr>
              <a:spLocks/>
            </p:cNvSpPr>
            <p:nvPr/>
          </p:nvSpPr>
          <p:spPr bwMode="auto">
            <a:xfrm>
              <a:off x="2284" y="922"/>
              <a:ext cx="35" cy="14"/>
            </a:xfrm>
            <a:custGeom>
              <a:avLst/>
              <a:gdLst>
                <a:gd name="T0" fmla="*/ 10 w 71"/>
                <a:gd name="T1" fmla="*/ 0 h 28"/>
                <a:gd name="T2" fmla="*/ 0 w 71"/>
                <a:gd name="T3" fmla="*/ 2 h 28"/>
                <a:gd name="T4" fmla="*/ 5 w 71"/>
                <a:gd name="T5" fmla="*/ 7 h 28"/>
                <a:gd name="T6" fmla="*/ 17 w 71"/>
                <a:gd name="T7" fmla="*/ 5 h 28"/>
                <a:gd name="T8" fmla="*/ 10 w 71"/>
                <a:gd name="T9" fmla="*/ 0 h 28"/>
                <a:gd name="T10" fmla="*/ 0 60000 65536"/>
                <a:gd name="T11" fmla="*/ 0 60000 65536"/>
                <a:gd name="T12" fmla="*/ 0 60000 65536"/>
                <a:gd name="T13" fmla="*/ 0 60000 65536"/>
                <a:gd name="T14" fmla="*/ 0 60000 65536"/>
                <a:gd name="T15" fmla="*/ 0 w 71"/>
                <a:gd name="T16" fmla="*/ 0 h 28"/>
                <a:gd name="T17" fmla="*/ 71 w 71"/>
                <a:gd name="T18" fmla="*/ 28 h 28"/>
              </a:gdLst>
              <a:ahLst/>
              <a:cxnLst>
                <a:cxn ang="T10">
                  <a:pos x="T0" y="T1"/>
                </a:cxn>
                <a:cxn ang="T11">
                  <a:pos x="T2" y="T3"/>
                </a:cxn>
                <a:cxn ang="T12">
                  <a:pos x="T4" y="T5"/>
                </a:cxn>
                <a:cxn ang="T13">
                  <a:pos x="T6" y="T7"/>
                </a:cxn>
                <a:cxn ang="T14">
                  <a:pos x="T8" y="T9"/>
                </a:cxn>
              </a:cxnLst>
              <a:rect l="T15" t="T16" r="T17" b="T18"/>
              <a:pathLst>
                <a:path w="71" h="28">
                  <a:moveTo>
                    <a:pt x="42" y="0"/>
                  </a:moveTo>
                  <a:lnTo>
                    <a:pt x="0" y="7"/>
                  </a:lnTo>
                  <a:lnTo>
                    <a:pt x="21" y="28"/>
                  </a:lnTo>
                  <a:lnTo>
                    <a:pt x="71" y="17"/>
                  </a:lnTo>
                  <a:lnTo>
                    <a:pt x="42" y="0"/>
                  </a:lnTo>
                  <a:close/>
                </a:path>
              </a:pathLst>
            </a:custGeom>
            <a:solidFill>
              <a:srgbClr val="7FAA6B"/>
            </a:solidFill>
            <a:ln w="9525">
              <a:noFill/>
              <a:round/>
              <a:headEnd/>
              <a:tailEnd/>
            </a:ln>
          </p:spPr>
          <p:txBody>
            <a:bodyPr/>
            <a:lstStyle/>
            <a:p>
              <a:endParaRPr lang="en-US"/>
            </a:p>
          </p:txBody>
        </p:sp>
        <p:sp>
          <p:nvSpPr>
            <p:cNvPr id="18959" name="Freeform 403"/>
            <p:cNvSpPr>
              <a:spLocks/>
            </p:cNvSpPr>
            <p:nvPr/>
          </p:nvSpPr>
          <p:spPr bwMode="auto">
            <a:xfrm>
              <a:off x="2034" y="494"/>
              <a:ext cx="265" cy="316"/>
            </a:xfrm>
            <a:custGeom>
              <a:avLst/>
              <a:gdLst>
                <a:gd name="T0" fmla="*/ 127 w 531"/>
                <a:gd name="T1" fmla="*/ 150 h 634"/>
                <a:gd name="T2" fmla="*/ 121 w 531"/>
                <a:gd name="T3" fmla="*/ 146 h 634"/>
                <a:gd name="T4" fmla="*/ 114 w 531"/>
                <a:gd name="T5" fmla="*/ 141 h 634"/>
                <a:gd name="T6" fmla="*/ 106 w 531"/>
                <a:gd name="T7" fmla="*/ 130 h 634"/>
                <a:gd name="T8" fmla="*/ 101 w 531"/>
                <a:gd name="T9" fmla="*/ 115 h 634"/>
                <a:gd name="T10" fmla="*/ 95 w 531"/>
                <a:gd name="T11" fmla="*/ 105 h 634"/>
                <a:gd name="T12" fmla="*/ 84 w 531"/>
                <a:gd name="T13" fmla="*/ 96 h 634"/>
                <a:gd name="T14" fmla="*/ 73 w 531"/>
                <a:gd name="T15" fmla="*/ 88 h 634"/>
                <a:gd name="T16" fmla="*/ 63 w 531"/>
                <a:gd name="T17" fmla="*/ 78 h 634"/>
                <a:gd name="T18" fmla="*/ 54 w 531"/>
                <a:gd name="T19" fmla="*/ 68 h 634"/>
                <a:gd name="T20" fmla="*/ 46 w 531"/>
                <a:gd name="T21" fmla="*/ 56 h 634"/>
                <a:gd name="T22" fmla="*/ 40 w 531"/>
                <a:gd name="T23" fmla="*/ 45 h 634"/>
                <a:gd name="T24" fmla="*/ 37 w 531"/>
                <a:gd name="T25" fmla="*/ 33 h 634"/>
                <a:gd name="T26" fmla="*/ 35 w 531"/>
                <a:gd name="T27" fmla="*/ 25 h 634"/>
                <a:gd name="T28" fmla="*/ 29 w 531"/>
                <a:gd name="T29" fmla="*/ 25 h 634"/>
                <a:gd name="T30" fmla="*/ 26 w 531"/>
                <a:gd name="T31" fmla="*/ 23 h 634"/>
                <a:gd name="T32" fmla="*/ 22 w 531"/>
                <a:gd name="T33" fmla="*/ 16 h 634"/>
                <a:gd name="T34" fmla="*/ 10 w 531"/>
                <a:gd name="T35" fmla="*/ 10 h 634"/>
                <a:gd name="T36" fmla="*/ 3 w 531"/>
                <a:gd name="T37" fmla="*/ 5 h 634"/>
                <a:gd name="T38" fmla="*/ 0 w 531"/>
                <a:gd name="T39" fmla="*/ 1 h 634"/>
                <a:gd name="T40" fmla="*/ 0 w 531"/>
                <a:gd name="T41" fmla="*/ 3 h 634"/>
                <a:gd name="T42" fmla="*/ 2 w 531"/>
                <a:gd name="T43" fmla="*/ 8 h 634"/>
                <a:gd name="T44" fmla="*/ 10 w 531"/>
                <a:gd name="T45" fmla="*/ 13 h 634"/>
                <a:gd name="T46" fmla="*/ 21 w 531"/>
                <a:gd name="T47" fmla="*/ 22 h 634"/>
                <a:gd name="T48" fmla="*/ 24 w 531"/>
                <a:gd name="T49" fmla="*/ 29 h 634"/>
                <a:gd name="T50" fmla="*/ 28 w 531"/>
                <a:gd name="T51" fmla="*/ 29 h 634"/>
                <a:gd name="T52" fmla="*/ 31 w 531"/>
                <a:gd name="T53" fmla="*/ 28 h 634"/>
                <a:gd name="T54" fmla="*/ 35 w 531"/>
                <a:gd name="T55" fmla="*/ 27 h 634"/>
                <a:gd name="T56" fmla="*/ 37 w 531"/>
                <a:gd name="T57" fmla="*/ 35 h 634"/>
                <a:gd name="T58" fmla="*/ 40 w 531"/>
                <a:gd name="T59" fmla="*/ 46 h 634"/>
                <a:gd name="T60" fmla="*/ 46 w 531"/>
                <a:gd name="T61" fmla="*/ 58 h 634"/>
                <a:gd name="T62" fmla="*/ 54 w 531"/>
                <a:gd name="T63" fmla="*/ 70 h 634"/>
                <a:gd name="T64" fmla="*/ 62 w 531"/>
                <a:gd name="T65" fmla="*/ 82 h 634"/>
                <a:gd name="T66" fmla="*/ 72 w 531"/>
                <a:gd name="T67" fmla="*/ 93 h 634"/>
                <a:gd name="T68" fmla="*/ 83 w 531"/>
                <a:gd name="T69" fmla="*/ 103 h 634"/>
                <a:gd name="T70" fmla="*/ 94 w 531"/>
                <a:gd name="T71" fmla="*/ 112 h 634"/>
                <a:gd name="T72" fmla="*/ 99 w 531"/>
                <a:gd name="T73" fmla="*/ 122 h 634"/>
                <a:gd name="T74" fmla="*/ 103 w 531"/>
                <a:gd name="T75" fmla="*/ 134 h 634"/>
                <a:gd name="T76" fmla="*/ 109 w 531"/>
                <a:gd name="T77" fmla="*/ 143 h 634"/>
                <a:gd name="T78" fmla="*/ 117 w 531"/>
                <a:gd name="T79" fmla="*/ 148 h 634"/>
                <a:gd name="T80" fmla="*/ 126 w 531"/>
                <a:gd name="T81" fmla="*/ 152 h 634"/>
                <a:gd name="T82" fmla="*/ 131 w 531"/>
                <a:gd name="T83" fmla="*/ 155 h 634"/>
                <a:gd name="T84" fmla="*/ 132 w 531"/>
                <a:gd name="T85" fmla="*/ 158 h 634"/>
                <a:gd name="T86" fmla="*/ 131 w 531"/>
                <a:gd name="T87" fmla="*/ 154 h 63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31"/>
                <a:gd name="T133" fmla="*/ 0 h 634"/>
                <a:gd name="T134" fmla="*/ 531 w 531"/>
                <a:gd name="T135" fmla="*/ 634 h 63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31" h="634">
                  <a:moveTo>
                    <a:pt x="521" y="614"/>
                  </a:moveTo>
                  <a:lnTo>
                    <a:pt x="515" y="608"/>
                  </a:lnTo>
                  <a:lnTo>
                    <a:pt x="508" y="604"/>
                  </a:lnTo>
                  <a:lnTo>
                    <a:pt x="501" y="598"/>
                  </a:lnTo>
                  <a:lnTo>
                    <a:pt x="492" y="592"/>
                  </a:lnTo>
                  <a:lnTo>
                    <a:pt x="484" y="586"/>
                  </a:lnTo>
                  <a:lnTo>
                    <a:pt x="475" y="580"/>
                  </a:lnTo>
                  <a:lnTo>
                    <a:pt x="466" y="573"/>
                  </a:lnTo>
                  <a:lnTo>
                    <a:pt x="457" y="566"/>
                  </a:lnTo>
                  <a:lnTo>
                    <a:pt x="445" y="554"/>
                  </a:lnTo>
                  <a:lnTo>
                    <a:pt x="436" y="539"/>
                  </a:lnTo>
                  <a:lnTo>
                    <a:pt x="427" y="522"/>
                  </a:lnTo>
                  <a:lnTo>
                    <a:pt x="419" y="502"/>
                  </a:lnTo>
                  <a:lnTo>
                    <a:pt x="412" y="484"/>
                  </a:lnTo>
                  <a:lnTo>
                    <a:pt x="406" y="464"/>
                  </a:lnTo>
                  <a:lnTo>
                    <a:pt x="400" y="446"/>
                  </a:lnTo>
                  <a:lnTo>
                    <a:pt x="397" y="430"/>
                  </a:lnTo>
                  <a:lnTo>
                    <a:pt x="382" y="421"/>
                  </a:lnTo>
                  <a:lnTo>
                    <a:pt x="367" y="410"/>
                  </a:lnTo>
                  <a:lnTo>
                    <a:pt x="352" y="400"/>
                  </a:lnTo>
                  <a:lnTo>
                    <a:pt x="337" y="388"/>
                  </a:lnTo>
                  <a:lnTo>
                    <a:pt x="322" y="377"/>
                  </a:lnTo>
                  <a:lnTo>
                    <a:pt x="308" y="365"/>
                  </a:lnTo>
                  <a:lnTo>
                    <a:pt x="293" y="353"/>
                  </a:lnTo>
                  <a:lnTo>
                    <a:pt x="279" y="340"/>
                  </a:lnTo>
                  <a:lnTo>
                    <a:pt x="266" y="327"/>
                  </a:lnTo>
                  <a:lnTo>
                    <a:pt x="253" y="315"/>
                  </a:lnTo>
                  <a:lnTo>
                    <a:pt x="240" y="301"/>
                  </a:lnTo>
                  <a:lnTo>
                    <a:pt x="228" y="287"/>
                  </a:lnTo>
                  <a:lnTo>
                    <a:pt x="217" y="272"/>
                  </a:lnTo>
                  <a:lnTo>
                    <a:pt x="205" y="257"/>
                  </a:lnTo>
                  <a:lnTo>
                    <a:pt x="195" y="242"/>
                  </a:lnTo>
                  <a:lnTo>
                    <a:pt x="186" y="227"/>
                  </a:lnTo>
                  <a:lnTo>
                    <a:pt x="177" y="211"/>
                  </a:lnTo>
                  <a:lnTo>
                    <a:pt x="170" y="196"/>
                  </a:lnTo>
                  <a:lnTo>
                    <a:pt x="163" y="180"/>
                  </a:lnTo>
                  <a:lnTo>
                    <a:pt x="158" y="165"/>
                  </a:lnTo>
                  <a:lnTo>
                    <a:pt x="155" y="149"/>
                  </a:lnTo>
                  <a:lnTo>
                    <a:pt x="151" y="134"/>
                  </a:lnTo>
                  <a:lnTo>
                    <a:pt x="150" y="118"/>
                  </a:lnTo>
                  <a:lnTo>
                    <a:pt x="149" y="103"/>
                  </a:lnTo>
                  <a:lnTo>
                    <a:pt x="140" y="102"/>
                  </a:lnTo>
                  <a:lnTo>
                    <a:pt x="131" y="102"/>
                  </a:lnTo>
                  <a:lnTo>
                    <a:pt x="124" y="102"/>
                  </a:lnTo>
                  <a:lnTo>
                    <a:pt x="119" y="103"/>
                  </a:lnTo>
                  <a:lnTo>
                    <a:pt x="112" y="103"/>
                  </a:lnTo>
                  <a:lnTo>
                    <a:pt x="108" y="101"/>
                  </a:lnTo>
                  <a:lnTo>
                    <a:pt x="104" y="95"/>
                  </a:lnTo>
                  <a:lnTo>
                    <a:pt x="101" y="86"/>
                  </a:lnTo>
                  <a:lnTo>
                    <a:pt x="96" y="76"/>
                  </a:lnTo>
                  <a:lnTo>
                    <a:pt x="88" y="66"/>
                  </a:lnTo>
                  <a:lnTo>
                    <a:pt x="74" y="56"/>
                  </a:lnTo>
                  <a:lnTo>
                    <a:pt x="56" y="45"/>
                  </a:lnTo>
                  <a:lnTo>
                    <a:pt x="43" y="40"/>
                  </a:lnTo>
                  <a:lnTo>
                    <a:pt x="32" y="33"/>
                  </a:lnTo>
                  <a:lnTo>
                    <a:pt x="22" y="27"/>
                  </a:lnTo>
                  <a:lnTo>
                    <a:pt x="15" y="21"/>
                  </a:lnTo>
                  <a:lnTo>
                    <a:pt x="10" y="17"/>
                  </a:lnTo>
                  <a:lnTo>
                    <a:pt x="6" y="11"/>
                  </a:lnTo>
                  <a:lnTo>
                    <a:pt x="3" y="6"/>
                  </a:lnTo>
                  <a:lnTo>
                    <a:pt x="2" y="0"/>
                  </a:lnTo>
                  <a:lnTo>
                    <a:pt x="0" y="6"/>
                  </a:lnTo>
                  <a:lnTo>
                    <a:pt x="0" y="12"/>
                  </a:lnTo>
                  <a:lnTo>
                    <a:pt x="2" y="19"/>
                  </a:lnTo>
                  <a:lnTo>
                    <a:pt x="4" y="26"/>
                  </a:lnTo>
                  <a:lnTo>
                    <a:pt x="10" y="33"/>
                  </a:lnTo>
                  <a:lnTo>
                    <a:pt x="17" y="40"/>
                  </a:lnTo>
                  <a:lnTo>
                    <a:pt x="28" y="48"/>
                  </a:lnTo>
                  <a:lnTo>
                    <a:pt x="43" y="55"/>
                  </a:lnTo>
                  <a:lnTo>
                    <a:pt x="63" y="65"/>
                  </a:lnTo>
                  <a:lnTo>
                    <a:pt x="75" y="76"/>
                  </a:lnTo>
                  <a:lnTo>
                    <a:pt x="84" y="88"/>
                  </a:lnTo>
                  <a:lnTo>
                    <a:pt x="90" y="99"/>
                  </a:lnTo>
                  <a:lnTo>
                    <a:pt x="95" y="109"/>
                  </a:lnTo>
                  <a:lnTo>
                    <a:pt x="98" y="116"/>
                  </a:lnTo>
                  <a:lnTo>
                    <a:pt x="104" y="120"/>
                  </a:lnTo>
                  <a:lnTo>
                    <a:pt x="111" y="120"/>
                  </a:lnTo>
                  <a:lnTo>
                    <a:pt x="113" y="119"/>
                  </a:lnTo>
                  <a:lnTo>
                    <a:pt x="118" y="118"/>
                  </a:lnTo>
                  <a:lnTo>
                    <a:pt x="121" y="116"/>
                  </a:lnTo>
                  <a:lnTo>
                    <a:pt x="127" y="114"/>
                  </a:lnTo>
                  <a:lnTo>
                    <a:pt x="133" y="112"/>
                  </a:lnTo>
                  <a:lnTo>
                    <a:pt x="137" y="111"/>
                  </a:lnTo>
                  <a:lnTo>
                    <a:pt x="143" y="110"/>
                  </a:lnTo>
                  <a:lnTo>
                    <a:pt x="149" y="110"/>
                  </a:lnTo>
                  <a:lnTo>
                    <a:pt x="150" y="125"/>
                  </a:lnTo>
                  <a:lnTo>
                    <a:pt x="151" y="141"/>
                  </a:lnTo>
                  <a:lnTo>
                    <a:pt x="155" y="156"/>
                  </a:lnTo>
                  <a:lnTo>
                    <a:pt x="158" y="172"/>
                  </a:lnTo>
                  <a:lnTo>
                    <a:pt x="163" y="187"/>
                  </a:lnTo>
                  <a:lnTo>
                    <a:pt x="170" y="203"/>
                  </a:lnTo>
                  <a:lnTo>
                    <a:pt x="177" y="219"/>
                  </a:lnTo>
                  <a:lnTo>
                    <a:pt x="186" y="235"/>
                  </a:lnTo>
                  <a:lnTo>
                    <a:pt x="195" y="250"/>
                  </a:lnTo>
                  <a:lnTo>
                    <a:pt x="205" y="266"/>
                  </a:lnTo>
                  <a:lnTo>
                    <a:pt x="216" y="282"/>
                  </a:lnTo>
                  <a:lnTo>
                    <a:pt x="227" y="297"/>
                  </a:lnTo>
                  <a:lnTo>
                    <a:pt x="239" y="314"/>
                  </a:lnTo>
                  <a:lnTo>
                    <a:pt x="251" y="330"/>
                  </a:lnTo>
                  <a:lnTo>
                    <a:pt x="264" y="345"/>
                  </a:lnTo>
                  <a:lnTo>
                    <a:pt x="277" y="360"/>
                  </a:lnTo>
                  <a:lnTo>
                    <a:pt x="290" y="375"/>
                  </a:lnTo>
                  <a:lnTo>
                    <a:pt x="303" y="388"/>
                  </a:lnTo>
                  <a:lnTo>
                    <a:pt x="317" y="402"/>
                  </a:lnTo>
                  <a:lnTo>
                    <a:pt x="332" y="415"/>
                  </a:lnTo>
                  <a:lnTo>
                    <a:pt x="346" y="428"/>
                  </a:lnTo>
                  <a:lnTo>
                    <a:pt x="361" y="439"/>
                  </a:lnTo>
                  <a:lnTo>
                    <a:pt x="376" y="451"/>
                  </a:lnTo>
                  <a:lnTo>
                    <a:pt x="391" y="460"/>
                  </a:lnTo>
                  <a:lnTo>
                    <a:pt x="394" y="476"/>
                  </a:lnTo>
                  <a:lnTo>
                    <a:pt x="398" y="492"/>
                  </a:lnTo>
                  <a:lnTo>
                    <a:pt x="401" y="508"/>
                  </a:lnTo>
                  <a:lnTo>
                    <a:pt x="406" y="523"/>
                  </a:lnTo>
                  <a:lnTo>
                    <a:pt x="412" y="538"/>
                  </a:lnTo>
                  <a:lnTo>
                    <a:pt x="417" y="553"/>
                  </a:lnTo>
                  <a:lnTo>
                    <a:pt x="427" y="566"/>
                  </a:lnTo>
                  <a:lnTo>
                    <a:pt x="437" y="576"/>
                  </a:lnTo>
                  <a:lnTo>
                    <a:pt x="447" y="583"/>
                  </a:lnTo>
                  <a:lnTo>
                    <a:pt x="459" y="590"/>
                  </a:lnTo>
                  <a:lnTo>
                    <a:pt x="470" y="596"/>
                  </a:lnTo>
                  <a:lnTo>
                    <a:pt x="483" y="600"/>
                  </a:lnTo>
                  <a:lnTo>
                    <a:pt x="495" y="606"/>
                  </a:lnTo>
                  <a:lnTo>
                    <a:pt x="505" y="611"/>
                  </a:lnTo>
                  <a:lnTo>
                    <a:pt x="514" y="616"/>
                  </a:lnTo>
                  <a:lnTo>
                    <a:pt x="521" y="621"/>
                  </a:lnTo>
                  <a:lnTo>
                    <a:pt x="524" y="624"/>
                  </a:lnTo>
                  <a:lnTo>
                    <a:pt x="527" y="628"/>
                  </a:lnTo>
                  <a:lnTo>
                    <a:pt x="529" y="631"/>
                  </a:lnTo>
                  <a:lnTo>
                    <a:pt x="531" y="634"/>
                  </a:lnTo>
                  <a:lnTo>
                    <a:pt x="531" y="629"/>
                  </a:lnTo>
                  <a:lnTo>
                    <a:pt x="530" y="624"/>
                  </a:lnTo>
                  <a:lnTo>
                    <a:pt x="527" y="619"/>
                  </a:lnTo>
                  <a:lnTo>
                    <a:pt x="521" y="614"/>
                  </a:lnTo>
                  <a:close/>
                </a:path>
              </a:pathLst>
            </a:custGeom>
            <a:solidFill>
              <a:srgbClr val="000000"/>
            </a:solidFill>
            <a:ln w="9525">
              <a:solidFill>
                <a:schemeClr val="tx1"/>
              </a:solidFill>
              <a:round/>
              <a:headEnd/>
              <a:tailEnd/>
            </a:ln>
          </p:spPr>
          <p:txBody>
            <a:bodyPr/>
            <a:lstStyle/>
            <a:p>
              <a:endParaRPr lang="en-US"/>
            </a:p>
          </p:txBody>
        </p:sp>
        <p:sp>
          <p:nvSpPr>
            <p:cNvPr id="18960" name="Freeform 404"/>
            <p:cNvSpPr>
              <a:spLocks/>
            </p:cNvSpPr>
            <p:nvPr/>
          </p:nvSpPr>
          <p:spPr bwMode="auto">
            <a:xfrm>
              <a:off x="2714" y="593"/>
              <a:ext cx="131" cy="189"/>
            </a:xfrm>
            <a:custGeom>
              <a:avLst/>
              <a:gdLst>
                <a:gd name="T0" fmla="*/ 47 w 260"/>
                <a:gd name="T1" fmla="*/ 68 h 377"/>
                <a:gd name="T2" fmla="*/ 42 w 260"/>
                <a:gd name="T3" fmla="*/ 77 h 377"/>
                <a:gd name="T4" fmla="*/ 37 w 260"/>
                <a:gd name="T5" fmla="*/ 83 h 377"/>
                <a:gd name="T6" fmla="*/ 33 w 260"/>
                <a:gd name="T7" fmla="*/ 86 h 377"/>
                <a:gd name="T8" fmla="*/ 30 w 260"/>
                <a:gd name="T9" fmla="*/ 88 h 377"/>
                <a:gd name="T10" fmla="*/ 27 w 260"/>
                <a:gd name="T11" fmla="*/ 89 h 377"/>
                <a:gd name="T12" fmla="*/ 24 w 260"/>
                <a:gd name="T13" fmla="*/ 90 h 377"/>
                <a:gd name="T14" fmla="*/ 22 w 260"/>
                <a:gd name="T15" fmla="*/ 90 h 377"/>
                <a:gd name="T16" fmla="*/ 20 w 260"/>
                <a:gd name="T17" fmla="*/ 90 h 377"/>
                <a:gd name="T18" fmla="*/ 17 w 260"/>
                <a:gd name="T19" fmla="*/ 91 h 377"/>
                <a:gd name="T20" fmla="*/ 14 w 260"/>
                <a:gd name="T21" fmla="*/ 91 h 377"/>
                <a:gd name="T22" fmla="*/ 10 w 260"/>
                <a:gd name="T23" fmla="*/ 91 h 377"/>
                <a:gd name="T24" fmla="*/ 7 w 260"/>
                <a:gd name="T25" fmla="*/ 90 h 377"/>
                <a:gd name="T26" fmla="*/ 4 w 260"/>
                <a:gd name="T27" fmla="*/ 89 h 377"/>
                <a:gd name="T28" fmla="*/ 2 w 260"/>
                <a:gd name="T29" fmla="*/ 89 h 377"/>
                <a:gd name="T30" fmla="*/ 1 w 260"/>
                <a:gd name="T31" fmla="*/ 89 h 377"/>
                <a:gd name="T32" fmla="*/ 0 w 260"/>
                <a:gd name="T33" fmla="*/ 89 h 377"/>
                <a:gd name="T34" fmla="*/ 2 w 260"/>
                <a:gd name="T35" fmla="*/ 89 h 377"/>
                <a:gd name="T36" fmla="*/ 4 w 260"/>
                <a:gd name="T37" fmla="*/ 90 h 377"/>
                <a:gd name="T38" fmla="*/ 7 w 260"/>
                <a:gd name="T39" fmla="*/ 91 h 377"/>
                <a:gd name="T40" fmla="*/ 11 w 260"/>
                <a:gd name="T41" fmla="*/ 92 h 377"/>
                <a:gd name="T42" fmla="*/ 14 w 260"/>
                <a:gd name="T43" fmla="*/ 94 h 377"/>
                <a:gd name="T44" fmla="*/ 18 w 260"/>
                <a:gd name="T45" fmla="*/ 94 h 377"/>
                <a:gd name="T46" fmla="*/ 21 w 260"/>
                <a:gd name="T47" fmla="*/ 95 h 377"/>
                <a:gd name="T48" fmla="*/ 24 w 260"/>
                <a:gd name="T49" fmla="*/ 94 h 377"/>
                <a:gd name="T50" fmla="*/ 26 w 260"/>
                <a:gd name="T51" fmla="*/ 94 h 377"/>
                <a:gd name="T52" fmla="*/ 29 w 260"/>
                <a:gd name="T53" fmla="*/ 94 h 377"/>
                <a:gd name="T54" fmla="*/ 31 w 260"/>
                <a:gd name="T55" fmla="*/ 93 h 377"/>
                <a:gd name="T56" fmla="*/ 34 w 260"/>
                <a:gd name="T57" fmla="*/ 92 h 377"/>
                <a:gd name="T58" fmla="*/ 38 w 260"/>
                <a:gd name="T59" fmla="*/ 89 h 377"/>
                <a:gd name="T60" fmla="*/ 42 w 260"/>
                <a:gd name="T61" fmla="*/ 85 h 377"/>
                <a:gd name="T62" fmla="*/ 46 w 260"/>
                <a:gd name="T63" fmla="*/ 79 h 377"/>
                <a:gd name="T64" fmla="*/ 52 w 260"/>
                <a:gd name="T65" fmla="*/ 70 h 377"/>
                <a:gd name="T66" fmla="*/ 55 w 260"/>
                <a:gd name="T67" fmla="*/ 63 h 377"/>
                <a:gd name="T68" fmla="*/ 58 w 260"/>
                <a:gd name="T69" fmla="*/ 55 h 377"/>
                <a:gd name="T70" fmla="*/ 60 w 260"/>
                <a:gd name="T71" fmla="*/ 45 h 377"/>
                <a:gd name="T72" fmla="*/ 62 w 260"/>
                <a:gd name="T73" fmla="*/ 36 h 377"/>
                <a:gd name="T74" fmla="*/ 64 w 260"/>
                <a:gd name="T75" fmla="*/ 26 h 377"/>
                <a:gd name="T76" fmla="*/ 65 w 260"/>
                <a:gd name="T77" fmla="*/ 16 h 377"/>
                <a:gd name="T78" fmla="*/ 66 w 260"/>
                <a:gd name="T79" fmla="*/ 8 h 377"/>
                <a:gd name="T80" fmla="*/ 66 w 260"/>
                <a:gd name="T81" fmla="*/ 0 h 377"/>
                <a:gd name="T82" fmla="*/ 66 w 260"/>
                <a:gd name="T83" fmla="*/ 8 h 377"/>
                <a:gd name="T84" fmla="*/ 64 w 260"/>
                <a:gd name="T85" fmla="*/ 16 h 377"/>
                <a:gd name="T86" fmla="*/ 62 w 260"/>
                <a:gd name="T87" fmla="*/ 25 h 377"/>
                <a:gd name="T88" fmla="*/ 60 w 260"/>
                <a:gd name="T89" fmla="*/ 35 h 377"/>
                <a:gd name="T90" fmla="*/ 57 w 260"/>
                <a:gd name="T91" fmla="*/ 44 h 377"/>
                <a:gd name="T92" fmla="*/ 54 w 260"/>
                <a:gd name="T93" fmla="*/ 53 h 377"/>
                <a:gd name="T94" fmla="*/ 51 w 260"/>
                <a:gd name="T95" fmla="*/ 61 h 377"/>
                <a:gd name="T96" fmla="*/ 47 w 260"/>
                <a:gd name="T97" fmla="*/ 68 h 3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0"/>
                <a:gd name="T148" fmla="*/ 0 h 377"/>
                <a:gd name="T149" fmla="*/ 260 w 260"/>
                <a:gd name="T150" fmla="*/ 377 h 3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0" h="377">
                  <a:moveTo>
                    <a:pt x="185" y="271"/>
                  </a:moveTo>
                  <a:lnTo>
                    <a:pt x="164" y="305"/>
                  </a:lnTo>
                  <a:lnTo>
                    <a:pt x="147" y="329"/>
                  </a:lnTo>
                  <a:lnTo>
                    <a:pt x="131" y="344"/>
                  </a:lnTo>
                  <a:lnTo>
                    <a:pt x="118" y="352"/>
                  </a:lnTo>
                  <a:lnTo>
                    <a:pt x="107" y="356"/>
                  </a:lnTo>
                  <a:lnTo>
                    <a:pt x="95" y="358"/>
                  </a:lnTo>
                  <a:lnTo>
                    <a:pt x="86" y="358"/>
                  </a:lnTo>
                  <a:lnTo>
                    <a:pt x="77" y="360"/>
                  </a:lnTo>
                  <a:lnTo>
                    <a:pt x="67" y="361"/>
                  </a:lnTo>
                  <a:lnTo>
                    <a:pt x="54" y="361"/>
                  </a:lnTo>
                  <a:lnTo>
                    <a:pt x="40" y="361"/>
                  </a:lnTo>
                  <a:lnTo>
                    <a:pt x="27" y="359"/>
                  </a:lnTo>
                  <a:lnTo>
                    <a:pt x="16" y="356"/>
                  </a:lnTo>
                  <a:lnTo>
                    <a:pt x="7" y="355"/>
                  </a:lnTo>
                  <a:lnTo>
                    <a:pt x="1" y="354"/>
                  </a:lnTo>
                  <a:lnTo>
                    <a:pt x="0" y="354"/>
                  </a:lnTo>
                  <a:lnTo>
                    <a:pt x="5" y="356"/>
                  </a:lnTo>
                  <a:lnTo>
                    <a:pt x="16" y="360"/>
                  </a:lnTo>
                  <a:lnTo>
                    <a:pt x="27" y="363"/>
                  </a:lnTo>
                  <a:lnTo>
                    <a:pt x="41" y="368"/>
                  </a:lnTo>
                  <a:lnTo>
                    <a:pt x="55" y="373"/>
                  </a:lnTo>
                  <a:lnTo>
                    <a:pt x="69" y="376"/>
                  </a:lnTo>
                  <a:lnTo>
                    <a:pt x="83" y="377"/>
                  </a:lnTo>
                  <a:lnTo>
                    <a:pt x="93" y="376"/>
                  </a:lnTo>
                  <a:lnTo>
                    <a:pt x="102" y="374"/>
                  </a:lnTo>
                  <a:lnTo>
                    <a:pt x="113" y="373"/>
                  </a:lnTo>
                  <a:lnTo>
                    <a:pt x="123" y="370"/>
                  </a:lnTo>
                  <a:lnTo>
                    <a:pt x="134" y="366"/>
                  </a:lnTo>
                  <a:lnTo>
                    <a:pt x="148" y="355"/>
                  </a:lnTo>
                  <a:lnTo>
                    <a:pt x="164" y="339"/>
                  </a:lnTo>
                  <a:lnTo>
                    <a:pt x="183" y="315"/>
                  </a:lnTo>
                  <a:lnTo>
                    <a:pt x="204" y="280"/>
                  </a:lnTo>
                  <a:lnTo>
                    <a:pt x="217" y="251"/>
                  </a:lnTo>
                  <a:lnTo>
                    <a:pt x="229" y="217"/>
                  </a:lnTo>
                  <a:lnTo>
                    <a:pt x="239" y="179"/>
                  </a:lnTo>
                  <a:lnTo>
                    <a:pt x="247" y="141"/>
                  </a:lnTo>
                  <a:lnTo>
                    <a:pt x="253" y="102"/>
                  </a:lnTo>
                  <a:lnTo>
                    <a:pt x="257" y="64"/>
                  </a:lnTo>
                  <a:lnTo>
                    <a:pt x="259" y="29"/>
                  </a:lnTo>
                  <a:lnTo>
                    <a:pt x="260" y="0"/>
                  </a:lnTo>
                  <a:lnTo>
                    <a:pt x="258" y="29"/>
                  </a:lnTo>
                  <a:lnTo>
                    <a:pt x="253" y="63"/>
                  </a:lnTo>
                  <a:lnTo>
                    <a:pt x="246" y="100"/>
                  </a:lnTo>
                  <a:lnTo>
                    <a:pt x="237" y="137"/>
                  </a:lnTo>
                  <a:lnTo>
                    <a:pt x="227" y="175"/>
                  </a:lnTo>
                  <a:lnTo>
                    <a:pt x="214" y="210"/>
                  </a:lnTo>
                  <a:lnTo>
                    <a:pt x="200" y="242"/>
                  </a:lnTo>
                  <a:lnTo>
                    <a:pt x="185" y="271"/>
                  </a:lnTo>
                  <a:close/>
                </a:path>
              </a:pathLst>
            </a:custGeom>
            <a:solidFill>
              <a:srgbClr val="000000"/>
            </a:solidFill>
            <a:ln w="9525">
              <a:solidFill>
                <a:schemeClr val="tx1"/>
              </a:solidFill>
              <a:round/>
              <a:headEnd/>
              <a:tailEnd/>
            </a:ln>
          </p:spPr>
          <p:txBody>
            <a:bodyPr/>
            <a:lstStyle/>
            <a:p>
              <a:endParaRPr lang="en-US"/>
            </a:p>
          </p:txBody>
        </p:sp>
        <p:sp>
          <p:nvSpPr>
            <p:cNvPr id="18961" name="Freeform 405"/>
            <p:cNvSpPr>
              <a:spLocks/>
            </p:cNvSpPr>
            <p:nvPr/>
          </p:nvSpPr>
          <p:spPr bwMode="auto">
            <a:xfrm>
              <a:off x="2728" y="871"/>
              <a:ext cx="11" cy="33"/>
            </a:xfrm>
            <a:custGeom>
              <a:avLst/>
              <a:gdLst>
                <a:gd name="T0" fmla="*/ 1 w 21"/>
                <a:gd name="T1" fmla="*/ 11 h 66"/>
                <a:gd name="T2" fmla="*/ 1 w 21"/>
                <a:gd name="T3" fmla="*/ 12 h 66"/>
                <a:gd name="T4" fmla="*/ 0 w 21"/>
                <a:gd name="T5" fmla="*/ 14 h 66"/>
                <a:gd name="T6" fmla="*/ 0 w 21"/>
                <a:gd name="T7" fmla="*/ 15 h 66"/>
                <a:gd name="T8" fmla="*/ 0 w 21"/>
                <a:gd name="T9" fmla="*/ 17 h 66"/>
                <a:gd name="T10" fmla="*/ 0 w 21"/>
                <a:gd name="T11" fmla="*/ 17 h 66"/>
                <a:gd name="T12" fmla="*/ 0 w 21"/>
                <a:gd name="T13" fmla="*/ 17 h 66"/>
                <a:gd name="T14" fmla="*/ 0 w 21"/>
                <a:gd name="T15" fmla="*/ 17 h 66"/>
                <a:gd name="T16" fmla="*/ 0 w 21"/>
                <a:gd name="T17" fmla="*/ 17 h 66"/>
                <a:gd name="T18" fmla="*/ 1 w 21"/>
                <a:gd name="T19" fmla="*/ 15 h 66"/>
                <a:gd name="T20" fmla="*/ 1 w 21"/>
                <a:gd name="T21" fmla="*/ 14 h 66"/>
                <a:gd name="T22" fmla="*/ 2 w 21"/>
                <a:gd name="T23" fmla="*/ 14 h 66"/>
                <a:gd name="T24" fmla="*/ 3 w 21"/>
                <a:gd name="T25" fmla="*/ 13 h 66"/>
                <a:gd name="T26" fmla="*/ 4 w 21"/>
                <a:gd name="T27" fmla="*/ 11 h 66"/>
                <a:gd name="T28" fmla="*/ 5 w 21"/>
                <a:gd name="T29" fmla="*/ 8 h 66"/>
                <a:gd name="T30" fmla="*/ 6 w 21"/>
                <a:gd name="T31" fmla="*/ 5 h 66"/>
                <a:gd name="T32" fmla="*/ 5 w 21"/>
                <a:gd name="T33" fmla="*/ 0 h 66"/>
                <a:gd name="T34" fmla="*/ 4 w 21"/>
                <a:gd name="T35" fmla="*/ 3 h 66"/>
                <a:gd name="T36" fmla="*/ 4 w 21"/>
                <a:gd name="T37" fmla="*/ 6 h 66"/>
                <a:gd name="T38" fmla="*/ 2 w 21"/>
                <a:gd name="T39" fmla="*/ 9 h 66"/>
                <a:gd name="T40" fmla="*/ 1 w 21"/>
                <a:gd name="T41" fmla="*/ 11 h 6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66"/>
                <a:gd name="T65" fmla="*/ 21 w 21"/>
                <a:gd name="T66" fmla="*/ 66 h 6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66">
                  <a:moveTo>
                    <a:pt x="4" y="45"/>
                  </a:moveTo>
                  <a:lnTo>
                    <a:pt x="3" y="51"/>
                  </a:lnTo>
                  <a:lnTo>
                    <a:pt x="0" y="57"/>
                  </a:lnTo>
                  <a:lnTo>
                    <a:pt x="0" y="62"/>
                  </a:lnTo>
                  <a:lnTo>
                    <a:pt x="0" y="65"/>
                  </a:lnTo>
                  <a:lnTo>
                    <a:pt x="0" y="66"/>
                  </a:lnTo>
                  <a:lnTo>
                    <a:pt x="2" y="63"/>
                  </a:lnTo>
                  <a:lnTo>
                    <a:pt x="4" y="59"/>
                  </a:lnTo>
                  <a:lnTo>
                    <a:pt x="7" y="56"/>
                  </a:lnTo>
                  <a:lnTo>
                    <a:pt x="10" y="52"/>
                  </a:lnTo>
                  <a:lnTo>
                    <a:pt x="15" y="44"/>
                  </a:lnTo>
                  <a:lnTo>
                    <a:pt x="20" y="34"/>
                  </a:lnTo>
                  <a:lnTo>
                    <a:pt x="21" y="20"/>
                  </a:lnTo>
                  <a:lnTo>
                    <a:pt x="18" y="0"/>
                  </a:lnTo>
                  <a:lnTo>
                    <a:pt x="16" y="13"/>
                  </a:lnTo>
                  <a:lnTo>
                    <a:pt x="13" y="26"/>
                  </a:lnTo>
                  <a:lnTo>
                    <a:pt x="8" y="36"/>
                  </a:lnTo>
                  <a:lnTo>
                    <a:pt x="4" y="45"/>
                  </a:lnTo>
                  <a:close/>
                </a:path>
              </a:pathLst>
            </a:custGeom>
            <a:solidFill>
              <a:srgbClr val="000000"/>
            </a:solidFill>
            <a:ln w="9525">
              <a:noFill/>
              <a:round/>
              <a:headEnd/>
              <a:tailEnd/>
            </a:ln>
          </p:spPr>
          <p:txBody>
            <a:bodyPr/>
            <a:lstStyle/>
            <a:p>
              <a:endParaRPr lang="en-US"/>
            </a:p>
          </p:txBody>
        </p:sp>
        <p:sp>
          <p:nvSpPr>
            <p:cNvPr id="18962" name="Freeform 406"/>
            <p:cNvSpPr>
              <a:spLocks/>
            </p:cNvSpPr>
            <p:nvPr/>
          </p:nvSpPr>
          <p:spPr bwMode="auto">
            <a:xfrm>
              <a:off x="2036" y="479"/>
              <a:ext cx="8" cy="15"/>
            </a:xfrm>
            <a:custGeom>
              <a:avLst/>
              <a:gdLst>
                <a:gd name="T0" fmla="*/ 0 w 16"/>
                <a:gd name="T1" fmla="*/ 0 h 30"/>
                <a:gd name="T2" fmla="*/ 0 w 16"/>
                <a:gd name="T3" fmla="*/ 2 h 30"/>
                <a:gd name="T4" fmla="*/ 1 w 16"/>
                <a:gd name="T5" fmla="*/ 4 h 30"/>
                <a:gd name="T6" fmla="*/ 2 w 16"/>
                <a:gd name="T7" fmla="*/ 6 h 30"/>
                <a:gd name="T8" fmla="*/ 2 w 16"/>
                <a:gd name="T9" fmla="*/ 8 h 30"/>
                <a:gd name="T10" fmla="*/ 4 w 16"/>
                <a:gd name="T11" fmla="*/ 5 h 30"/>
                <a:gd name="T12" fmla="*/ 3 w 16"/>
                <a:gd name="T13" fmla="*/ 3 h 30"/>
                <a:gd name="T14" fmla="*/ 1 w 16"/>
                <a:gd name="T15" fmla="*/ 2 h 30"/>
                <a:gd name="T16" fmla="*/ 0 w 16"/>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30"/>
                <a:gd name="T29" fmla="*/ 16 w 1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30">
                  <a:moveTo>
                    <a:pt x="0" y="0"/>
                  </a:moveTo>
                  <a:lnTo>
                    <a:pt x="0" y="7"/>
                  </a:lnTo>
                  <a:lnTo>
                    <a:pt x="5" y="15"/>
                  </a:lnTo>
                  <a:lnTo>
                    <a:pt x="8" y="22"/>
                  </a:lnTo>
                  <a:lnTo>
                    <a:pt x="11" y="30"/>
                  </a:lnTo>
                  <a:lnTo>
                    <a:pt x="16" y="19"/>
                  </a:lnTo>
                  <a:lnTo>
                    <a:pt x="13" y="12"/>
                  </a:lnTo>
                  <a:lnTo>
                    <a:pt x="6" y="6"/>
                  </a:lnTo>
                  <a:lnTo>
                    <a:pt x="0" y="0"/>
                  </a:lnTo>
                  <a:close/>
                </a:path>
              </a:pathLst>
            </a:custGeom>
            <a:solidFill>
              <a:srgbClr val="000000"/>
            </a:solidFill>
            <a:ln w="9525">
              <a:solidFill>
                <a:schemeClr val="tx1"/>
              </a:solidFill>
              <a:round/>
              <a:headEnd/>
              <a:tailEnd/>
            </a:ln>
          </p:spPr>
          <p:txBody>
            <a:bodyPr/>
            <a:lstStyle/>
            <a:p>
              <a:endParaRPr lang="en-US"/>
            </a:p>
          </p:txBody>
        </p:sp>
        <p:sp>
          <p:nvSpPr>
            <p:cNvPr id="18963" name="Freeform 407"/>
            <p:cNvSpPr>
              <a:spLocks/>
            </p:cNvSpPr>
            <p:nvPr/>
          </p:nvSpPr>
          <p:spPr bwMode="auto">
            <a:xfrm>
              <a:off x="2402" y="826"/>
              <a:ext cx="328" cy="197"/>
            </a:xfrm>
            <a:custGeom>
              <a:avLst/>
              <a:gdLst>
                <a:gd name="T0" fmla="*/ 159 w 658"/>
                <a:gd name="T1" fmla="*/ 70 h 392"/>
                <a:gd name="T2" fmla="*/ 156 w 658"/>
                <a:gd name="T3" fmla="*/ 77 h 392"/>
                <a:gd name="T4" fmla="*/ 153 w 658"/>
                <a:gd name="T5" fmla="*/ 81 h 392"/>
                <a:gd name="T6" fmla="*/ 150 w 658"/>
                <a:gd name="T7" fmla="*/ 85 h 392"/>
                <a:gd name="T8" fmla="*/ 145 w 658"/>
                <a:gd name="T9" fmla="*/ 87 h 392"/>
                <a:gd name="T10" fmla="*/ 138 w 658"/>
                <a:gd name="T11" fmla="*/ 89 h 392"/>
                <a:gd name="T12" fmla="*/ 131 w 658"/>
                <a:gd name="T13" fmla="*/ 90 h 392"/>
                <a:gd name="T14" fmla="*/ 123 w 658"/>
                <a:gd name="T15" fmla="*/ 90 h 392"/>
                <a:gd name="T16" fmla="*/ 120 w 658"/>
                <a:gd name="T17" fmla="*/ 89 h 392"/>
                <a:gd name="T18" fmla="*/ 120 w 658"/>
                <a:gd name="T19" fmla="*/ 89 h 392"/>
                <a:gd name="T20" fmla="*/ 116 w 658"/>
                <a:gd name="T21" fmla="*/ 88 h 392"/>
                <a:gd name="T22" fmla="*/ 109 w 658"/>
                <a:gd name="T23" fmla="*/ 85 h 392"/>
                <a:gd name="T24" fmla="*/ 101 w 658"/>
                <a:gd name="T25" fmla="*/ 82 h 392"/>
                <a:gd name="T26" fmla="*/ 94 w 658"/>
                <a:gd name="T27" fmla="*/ 78 h 392"/>
                <a:gd name="T28" fmla="*/ 87 w 658"/>
                <a:gd name="T29" fmla="*/ 74 h 392"/>
                <a:gd name="T30" fmla="*/ 80 w 658"/>
                <a:gd name="T31" fmla="*/ 70 h 392"/>
                <a:gd name="T32" fmla="*/ 75 w 658"/>
                <a:gd name="T33" fmla="*/ 66 h 392"/>
                <a:gd name="T34" fmla="*/ 70 w 658"/>
                <a:gd name="T35" fmla="*/ 63 h 392"/>
                <a:gd name="T36" fmla="*/ 65 w 658"/>
                <a:gd name="T37" fmla="*/ 58 h 392"/>
                <a:gd name="T38" fmla="*/ 62 w 658"/>
                <a:gd name="T39" fmla="*/ 51 h 392"/>
                <a:gd name="T40" fmla="*/ 59 w 658"/>
                <a:gd name="T41" fmla="*/ 42 h 392"/>
                <a:gd name="T42" fmla="*/ 53 w 658"/>
                <a:gd name="T43" fmla="*/ 34 h 392"/>
                <a:gd name="T44" fmla="*/ 45 w 658"/>
                <a:gd name="T45" fmla="*/ 29 h 392"/>
                <a:gd name="T46" fmla="*/ 40 w 658"/>
                <a:gd name="T47" fmla="*/ 26 h 392"/>
                <a:gd name="T48" fmla="*/ 34 w 658"/>
                <a:gd name="T49" fmla="*/ 23 h 392"/>
                <a:gd name="T50" fmla="*/ 28 w 658"/>
                <a:gd name="T51" fmla="*/ 19 h 392"/>
                <a:gd name="T52" fmla="*/ 22 w 658"/>
                <a:gd name="T53" fmla="*/ 15 h 392"/>
                <a:gd name="T54" fmla="*/ 15 w 658"/>
                <a:gd name="T55" fmla="*/ 11 h 392"/>
                <a:gd name="T56" fmla="*/ 9 w 658"/>
                <a:gd name="T57" fmla="*/ 6 h 392"/>
                <a:gd name="T58" fmla="*/ 3 w 658"/>
                <a:gd name="T59" fmla="*/ 2 h 392"/>
                <a:gd name="T60" fmla="*/ 0 w 658"/>
                <a:gd name="T61" fmla="*/ 1 h 392"/>
                <a:gd name="T62" fmla="*/ 0 w 658"/>
                <a:gd name="T63" fmla="*/ 2 h 392"/>
                <a:gd name="T64" fmla="*/ 6 w 658"/>
                <a:gd name="T65" fmla="*/ 6 h 392"/>
                <a:gd name="T66" fmla="*/ 18 w 658"/>
                <a:gd name="T67" fmla="*/ 15 h 392"/>
                <a:gd name="T68" fmla="*/ 29 w 658"/>
                <a:gd name="T69" fmla="*/ 24 h 392"/>
                <a:gd name="T70" fmla="*/ 39 w 658"/>
                <a:gd name="T71" fmla="*/ 31 h 392"/>
                <a:gd name="T72" fmla="*/ 49 w 658"/>
                <a:gd name="T73" fmla="*/ 36 h 392"/>
                <a:gd name="T74" fmla="*/ 57 w 658"/>
                <a:gd name="T75" fmla="*/ 44 h 392"/>
                <a:gd name="T76" fmla="*/ 61 w 658"/>
                <a:gd name="T77" fmla="*/ 53 h 392"/>
                <a:gd name="T78" fmla="*/ 65 w 658"/>
                <a:gd name="T79" fmla="*/ 60 h 392"/>
                <a:gd name="T80" fmla="*/ 70 w 658"/>
                <a:gd name="T81" fmla="*/ 64 h 392"/>
                <a:gd name="T82" fmla="*/ 75 w 658"/>
                <a:gd name="T83" fmla="*/ 68 h 392"/>
                <a:gd name="T84" fmla="*/ 80 w 658"/>
                <a:gd name="T85" fmla="*/ 73 h 392"/>
                <a:gd name="T86" fmla="*/ 87 w 658"/>
                <a:gd name="T87" fmla="*/ 78 h 392"/>
                <a:gd name="T88" fmla="*/ 94 w 658"/>
                <a:gd name="T89" fmla="*/ 83 h 392"/>
                <a:gd name="T90" fmla="*/ 101 w 658"/>
                <a:gd name="T91" fmla="*/ 88 h 392"/>
                <a:gd name="T92" fmla="*/ 109 w 658"/>
                <a:gd name="T93" fmla="*/ 92 h 392"/>
                <a:gd name="T94" fmla="*/ 117 w 658"/>
                <a:gd name="T95" fmla="*/ 96 h 392"/>
                <a:gd name="T96" fmla="*/ 121 w 658"/>
                <a:gd name="T97" fmla="*/ 97 h 392"/>
                <a:gd name="T98" fmla="*/ 126 w 658"/>
                <a:gd name="T99" fmla="*/ 99 h 392"/>
                <a:gd name="T100" fmla="*/ 136 w 658"/>
                <a:gd name="T101" fmla="*/ 99 h 392"/>
                <a:gd name="T102" fmla="*/ 147 w 658"/>
                <a:gd name="T103" fmla="*/ 95 h 392"/>
                <a:gd name="T104" fmla="*/ 155 w 658"/>
                <a:gd name="T105" fmla="*/ 89 h 392"/>
                <a:gd name="T106" fmla="*/ 158 w 658"/>
                <a:gd name="T107" fmla="*/ 84 h 392"/>
                <a:gd name="T108" fmla="*/ 160 w 658"/>
                <a:gd name="T109" fmla="*/ 78 h 392"/>
                <a:gd name="T110" fmla="*/ 161 w 658"/>
                <a:gd name="T111" fmla="*/ 72 h 392"/>
                <a:gd name="T112" fmla="*/ 163 w 658"/>
                <a:gd name="T113" fmla="*/ 66 h 392"/>
                <a:gd name="T114" fmla="*/ 164 w 658"/>
                <a:gd name="T115" fmla="*/ 59 h 392"/>
                <a:gd name="T116" fmla="*/ 163 w 658"/>
                <a:gd name="T117" fmla="*/ 59 h 392"/>
                <a:gd name="T118" fmla="*/ 162 w 658"/>
                <a:gd name="T119" fmla="*/ 65 h 3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58"/>
                <a:gd name="T181" fmla="*/ 0 h 392"/>
                <a:gd name="T182" fmla="*/ 658 w 658"/>
                <a:gd name="T183" fmla="*/ 392 h 3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58" h="392">
                  <a:moveTo>
                    <a:pt x="644" y="266"/>
                  </a:moveTo>
                  <a:lnTo>
                    <a:pt x="640" y="279"/>
                  </a:lnTo>
                  <a:lnTo>
                    <a:pt x="634" y="292"/>
                  </a:lnTo>
                  <a:lnTo>
                    <a:pt x="628" y="304"/>
                  </a:lnTo>
                  <a:lnTo>
                    <a:pt x="622" y="313"/>
                  </a:lnTo>
                  <a:lnTo>
                    <a:pt x="615" y="322"/>
                  </a:lnTo>
                  <a:lnTo>
                    <a:pt x="608" y="330"/>
                  </a:lnTo>
                  <a:lnTo>
                    <a:pt x="602" y="336"/>
                  </a:lnTo>
                  <a:lnTo>
                    <a:pt x="593" y="340"/>
                  </a:lnTo>
                  <a:lnTo>
                    <a:pt x="582" y="346"/>
                  </a:lnTo>
                  <a:lnTo>
                    <a:pt x="569" y="351"/>
                  </a:lnTo>
                  <a:lnTo>
                    <a:pt x="555" y="354"/>
                  </a:lnTo>
                  <a:lnTo>
                    <a:pt x="541" y="357"/>
                  </a:lnTo>
                  <a:lnTo>
                    <a:pt x="526" y="359"/>
                  </a:lnTo>
                  <a:lnTo>
                    <a:pt x="511" y="359"/>
                  </a:lnTo>
                  <a:lnTo>
                    <a:pt x="496" y="358"/>
                  </a:lnTo>
                  <a:lnTo>
                    <a:pt x="481" y="355"/>
                  </a:lnTo>
                  <a:lnTo>
                    <a:pt x="467" y="351"/>
                  </a:lnTo>
                  <a:lnTo>
                    <a:pt x="452" y="346"/>
                  </a:lnTo>
                  <a:lnTo>
                    <a:pt x="437" y="339"/>
                  </a:lnTo>
                  <a:lnTo>
                    <a:pt x="422" y="332"/>
                  </a:lnTo>
                  <a:lnTo>
                    <a:pt x="407" y="326"/>
                  </a:lnTo>
                  <a:lnTo>
                    <a:pt x="392" y="317"/>
                  </a:lnTo>
                  <a:lnTo>
                    <a:pt x="377" y="309"/>
                  </a:lnTo>
                  <a:lnTo>
                    <a:pt x="363" y="301"/>
                  </a:lnTo>
                  <a:lnTo>
                    <a:pt x="349" y="293"/>
                  </a:lnTo>
                  <a:lnTo>
                    <a:pt x="335" y="285"/>
                  </a:lnTo>
                  <a:lnTo>
                    <a:pt x="323" y="277"/>
                  </a:lnTo>
                  <a:lnTo>
                    <a:pt x="310" y="269"/>
                  </a:lnTo>
                  <a:lnTo>
                    <a:pt x="300" y="261"/>
                  </a:lnTo>
                  <a:lnTo>
                    <a:pt x="289" y="254"/>
                  </a:lnTo>
                  <a:lnTo>
                    <a:pt x="281" y="248"/>
                  </a:lnTo>
                  <a:lnTo>
                    <a:pt x="273" y="243"/>
                  </a:lnTo>
                  <a:lnTo>
                    <a:pt x="261" y="230"/>
                  </a:lnTo>
                  <a:lnTo>
                    <a:pt x="254" y="216"/>
                  </a:lnTo>
                  <a:lnTo>
                    <a:pt x="248" y="200"/>
                  </a:lnTo>
                  <a:lnTo>
                    <a:pt x="243" y="183"/>
                  </a:lnTo>
                  <a:lnTo>
                    <a:pt x="238" y="165"/>
                  </a:lnTo>
                  <a:lnTo>
                    <a:pt x="227" y="149"/>
                  </a:lnTo>
                  <a:lnTo>
                    <a:pt x="212" y="133"/>
                  </a:lnTo>
                  <a:lnTo>
                    <a:pt x="189" y="119"/>
                  </a:lnTo>
                  <a:lnTo>
                    <a:pt x="180" y="115"/>
                  </a:lnTo>
                  <a:lnTo>
                    <a:pt x="171" y="110"/>
                  </a:lnTo>
                  <a:lnTo>
                    <a:pt x="160" y="104"/>
                  </a:lnTo>
                  <a:lnTo>
                    <a:pt x="149" y="98"/>
                  </a:lnTo>
                  <a:lnTo>
                    <a:pt x="137" y="91"/>
                  </a:lnTo>
                  <a:lnTo>
                    <a:pt x="126" y="84"/>
                  </a:lnTo>
                  <a:lnTo>
                    <a:pt x="113" y="76"/>
                  </a:lnTo>
                  <a:lnTo>
                    <a:pt x="101" y="68"/>
                  </a:lnTo>
                  <a:lnTo>
                    <a:pt x="88" y="58"/>
                  </a:lnTo>
                  <a:lnTo>
                    <a:pt x="74" y="50"/>
                  </a:lnTo>
                  <a:lnTo>
                    <a:pt x="61" y="41"/>
                  </a:lnTo>
                  <a:lnTo>
                    <a:pt x="49" y="33"/>
                  </a:lnTo>
                  <a:lnTo>
                    <a:pt x="36" y="24"/>
                  </a:lnTo>
                  <a:lnTo>
                    <a:pt x="23" y="16"/>
                  </a:lnTo>
                  <a:lnTo>
                    <a:pt x="12" y="8"/>
                  </a:lnTo>
                  <a:lnTo>
                    <a:pt x="0" y="0"/>
                  </a:lnTo>
                  <a:lnTo>
                    <a:pt x="1" y="2"/>
                  </a:lnTo>
                  <a:lnTo>
                    <a:pt x="1" y="3"/>
                  </a:lnTo>
                  <a:lnTo>
                    <a:pt x="3" y="5"/>
                  </a:lnTo>
                  <a:lnTo>
                    <a:pt x="3" y="8"/>
                  </a:lnTo>
                  <a:lnTo>
                    <a:pt x="26" y="24"/>
                  </a:lnTo>
                  <a:lnTo>
                    <a:pt x="49" y="42"/>
                  </a:lnTo>
                  <a:lnTo>
                    <a:pt x="72" y="60"/>
                  </a:lnTo>
                  <a:lnTo>
                    <a:pt x="95" y="77"/>
                  </a:lnTo>
                  <a:lnTo>
                    <a:pt x="117" y="93"/>
                  </a:lnTo>
                  <a:lnTo>
                    <a:pt x="137" y="108"/>
                  </a:lnTo>
                  <a:lnTo>
                    <a:pt x="157" y="121"/>
                  </a:lnTo>
                  <a:lnTo>
                    <a:pt x="174" y="130"/>
                  </a:lnTo>
                  <a:lnTo>
                    <a:pt x="198" y="144"/>
                  </a:lnTo>
                  <a:lnTo>
                    <a:pt x="216" y="160"/>
                  </a:lnTo>
                  <a:lnTo>
                    <a:pt x="228" y="176"/>
                  </a:lnTo>
                  <a:lnTo>
                    <a:pt x="236" y="192"/>
                  </a:lnTo>
                  <a:lnTo>
                    <a:pt x="244" y="208"/>
                  </a:lnTo>
                  <a:lnTo>
                    <a:pt x="251" y="223"/>
                  </a:lnTo>
                  <a:lnTo>
                    <a:pt x="261" y="237"/>
                  </a:lnTo>
                  <a:lnTo>
                    <a:pt x="273" y="250"/>
                  </a:lnTo>
                  <a:lnTo>
                    <a:pt x="281" y="255"/>
                  </a:lnTo>
                  <a:lnTo>
                    <a:pt x="289" y="262"/>
                  </a:lnTo>
                  <a:lnTo>
                    <a:pt x="300" y="270"/>
                  </a:lnTo>
                  <a:lnTo>
                    <a:pt x="311" y="279"/>
                  </a:lnTo>
                  <a:lnTo>
                    <a:pt x="323" y="289"/>
                  </a:lnTo>
                  <a:lnTo>
                    <a:pt x="337" y="299"/>
                  </a:lnTo>
                  <a:lnTo>
                    <a:pt x="349" y="309"/>
                  </a:lnTo>
                  <a:lnTo>
                    <a:pt x="364" y="320"/>
                  </a:lnTo>
                  <a:lnTo>
                    <a:pt x="378" y="330"/>
                  </a:lnTo>
                  <a:lnTo>
                    <a:pt x="393" y="339"/>
                  </a:lnTo>
                  <a:lnTo>
                    <a:pt x="408" y="350"/>
                  </a:lnTo>
                  <a:lnTo>
                    <a:pt x="424" y="358"/>
                  </a:lnTo>
                  <a:lnTo>
                    <a:pt x="439" y="367"/>
                  </a:lnTo>
                  <a:lnTo>
                    <a:pt x="454" y="374"/>
                  </a:lnTo>
                  <a:lnTo>
                    <a:pt x="469" y="380"/>
                  </a:lnTo>
                  <a:lnTo>
                    <a:pt x="483" y="384"/>
                  </a:lnTo>
                  <a:lnTo>
                    <a:pt x="486" y="385"/>
                  </a:lnTo>
                  <a:lnTo>
                    <a:pt x="494" y="388"/>
                  </a:lnTo>
                  <a:lnTo>
                    <a:pt x="508" y="390"/>
                  </a:lnTo>
                  <a:lnTo>
                    <a:pt x="526" y="392"/>
                  </a:lnTo>
                  <a:lnTo>
                    <a:pt x="546" y="391"/>
                  </a:lnTo>
                  <a:lnTo>
                    <a:pt x="568" y="387"/>
                  </a:lnTo>
                  <a:lnTo>
                    <a:pt x="591" y="376"/>
                  </a:lnTo>
                  <a:lnTo>
                    <a:pt x="613" y="360"/>
                  </a:lnTo>
                  <a:lnTo>
                    <a:pt x="621" y="352"/>
                  </a:lnTo>
                  <a:lnTo>
                    <a:pt x="627" y="343"/>
                  </a:lnTo>
                  <a:lnTo>
                    <a:pt x="633" y="332"/>
                  </a:lnTo>
                  <a:lnTo>
                    <a:pt x="637" y="322"/>
                  </a:lnTo>
                  <a:lnTo>
                    <a:pt x="641" y="311"/>
                  </a:lnTo>
                  <a:lnTo>
                    <a:pt x="644" y="299"/>
                  </a:lnTo>
                  <a:lnTo>
                    <a:pt x="648" y="286"/>
                  </a:lnTo>
                  <a:lnTo>
                    <a:pt x="652" y="273"/>
                  </a:lnTo>
                  <a:lnTo>
                    <a:pt x="656" y="262"/>
                  </a:lnTo>
                  <a:lnTo>
                    <a:pt x="658" y="250"/>
                  </a:lnTo>
                  <a:lnTo>
                    <a:pt x="658" y="235"/>
                  </a:lnTo>
                  <a:lnTo>
                    <a:pt x="657" y="217"/>
                  </a:lnTo>
                  <a:lnTo>
                    <a:pt x="656" y="232"/>
                  </a:lnTo>
                  <a:lnTo>
                    <a:pt x="653" y="245"/>
                  </a:lnTo>
                  <a:lnTo>
                    <a:pt x="649" y="256"/>
                  </a:lnTo>
                  <a:lnTo>
                    <a:pt x="644" y="266"/>
                  </a:lnTo>
                  <a:close/>
                </a:path>
              </a:pathLst>
            </a:custGeom>
            <a:solidFill>
              <a:srgbClr val="000000"/>
            </a:solidFill>
            <a:ln w="9525">
              <a:solidFill>
                <a:schemeClr val="tx1"/>
              </a:solidFill>
              <a:round/>
              <a:headEnd/>
              <a:tailEnd/>
            </a:ln>
          </p:spPr>
          <p:txBody>
            <a:bodyPr/>
            <a:lstStyle/>
            <a:p>
              <a:endParaRPr lang="en-US"/>
            </a:p>
          </p:txBody>
        </p:sp>
        <p:sp>
          <p:nvSpPr>
            <p:cNvPr id="18964" name="Freeform 408"/>
            <p:cNvSpPr>
              <a:spLocks/>
            </p:cNvSpPr>
            <p:nvPr/>
          </p:nvSpPr>
          <p:spPr bwMode="auto">
            <a:xfrm>
              <a:off x="2011" y="828"/>
              <a:ext cx="389" cy="139"/>
            </a:xfrm>
            <a:custGeom>
              <a:avLst/>
              <a:gdLst>
                <a:gd name="T0" fmla="*/ 162 w 779"/>
                <a:gd name="T1" fmla="*/ 53 h 279"/>
                <a:gd name="T2" fmla="*/ 143 w 779"/>
                <a:gd name="T3" fmla="*/ 61 h 279"/>
                <a:gd name="T4" fmla="*/ 122 w 779"/>
                <a:gd name="T5" fmla="*/ 64 h 279"/>
                <a:gd name="T6" fmla="*/ 98 w 779"/>
                <a:gd name="T7" fmla="*/ 65 h 279"/>
                <a:gd name="T8" fmla="*/ 75 w 779"/>
                <a:gd name="T9" fmla="*/ 62 h 279"/>
                <a:gd name="T10" fmla="*/ 52 w 779"/>
                <a:gd name="T11" fmla="*/ 58 h 279"/>
                <a:gd name="T12" fmla="*/ 33 w 779"/>
                <a:gd name="T13" fmla="*/ 52 h 279"/>
                <a:gd name="T14" fmla="*/ 17 w 779"/>
                <a:gd name="T15" fmla="*/ 46 h 279"/>
                <a:gd name="T16" fmla="*/ 9 w 779"/>
                <a:gd name="T17" fmla="*/ 41 h 279"/>
                <a:gd name="T18" fmla="*/ 5 w 779"/>
                <a:gd name="T19" fmla="*/ 39 h 279"/>
                <a:gd name="T20" fmla="*/ 2 w 779"/>
                <a:gd name="T21" fmla="*/ 37 h 279"/>
                <a:gd name="T22" fmla="*/ 1 w 779"/>
                <a:gd name="T23" fmla="*/ 35 h 279"/>
                <a:gd name="T24" fmla="*/ 0 w 779"/>
                <a:gd name="T25" fmla="*/ 35 h 279"/>
                <a:gd name="T26" fmla="*/ 1 w 779"/>
                <a:gd name="T27" fmla="*/ 37 h 279"/>
                <a:gd name="T28" fmla="*/ 3 w 779"/>
                <a:gd name="T29" fmla="*/ 40 h 279"/>
                <a:gd name="T30" fmla="*/ 8 w 779"/>
                <a:gd name="T31" fmla="*/ 43 h 279"/>
                <a:gd name="T32" fmla="*/ 17 w 779"/>
                <a:gd name="T33" fmla="*/ 47 h 279"/>
                <a:gd name="T34" fmla="*/ 33 w 779"/>
                <a:gd name="T35" fmla="*/ 54 h 279"/>
                <a:gd name="T36" fmla="*/ 54 w 779"/>
                <a:gd name="T37" fmla="*/ 60 h 279"/>
                <a:gd name="T38" fmla="*/ 77 w 779"/>
                <a:gd name="T39" fmla="*/ 65 h 279"/>
                <a:gd name="T40" fmla="*/ 102 w 779"/>
                <a:gd name="T41" fmla="*/ 68 h 279"/>
                <a:gd name="T42" fmla="*/ 126 w 779"/>
                <a:gd name="T43" fmla="*/ 69 h 279"/>
                <a:gd name="T44" fmla="*/ 148 w 779"/>
                <a:gd name="T45" fmla="*/ 66 h 279"/>
                <a:gd name="T46" fmla="*/ 167 w 779"/>
                <a:gd name="T47" fmla="*/ 58 h 279"/>
                <a:gd name="T48" fmla="*/ 182 w 779"/>
                <a:gd name="T49" fmla="*/ 44 h 279"/>
                <a:gd name="T50" fmla="*/ 190 w 779"/>
                <a:gd name="T51" fmla="*/ 28 h 279"/>
                <a:gd name="T52" fmla="*/ 194 w 779"/>
                <a:gd name="T53" fmla="*/ 15 h 279"/>
                <a:gd name="T54" fmla="*/ 194 w 779"/>
                <a:gd name="T55" fmla="*/ 4 h 279"/>
                <a:gd name="T56" fmla="*/ 194 w 779"/>
                <a:gd name="T57" fmla="*/ 3 h 279"/>
                <a:gd name="T58" fmla="*/ 191 w 779"/>
                <a:gd name="T59" fmla="*/ 13 h 279"/>
                <a:gd name="T60" fmla="*/ 186 w 779"/>
                <a:gd name="T61" fmla="*/ 26 h 279"/>
                <a:gd name="T62" fmla="*/ 176 w 779"/>
                <a:gd name="T63" fmla="*/ 39 h 27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79"/>
                <a:gd name="T97" fmla="*/ 0 h 279"/>
                <a:gd name="T98" fmla="*/ 779 w 779"/>
                <a:gd name="T99" fmla="*/ 279 h 27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79" h="279">
                  <a:moveTo>
                    <a:pt x="678" y="189"/>
                  </a:moveTo>
                  <a:lnTo>
                    <a:pt x="648" y="213"/>
                  </a:lnTo>
                  <a:lnTo>
                    <a:pt x="613" y="232"/>
                  </a:lnTo>
                  <a:lnTo>
                    <a:pt x="575" y="244"/>
                  </a:lnTo>
                  <a:lnTo>
                    <a:pt x="532" y="255"/>
                  </a:lnTo>
                  <a:lnTo>
                    <a:pt x="489" y="259"/>
                  </a:lnTo>
                  <a:lnTo>
                    <a:pt x="443" y="262"/>
                  </a:lnTo>
                  <a:lnTo>
                    <a:pt x="395" y="261"/>
                  </a:lnTo>
                  <a:lnTo>
                    <a:pt x="348" y="256"/>
                  </a:lnTo>
                  <a:lnTo>
                    <a:pt x="301" y="250"/>
                  </a:lnTo>
                  <a:lnTo>
                    <a:pt x="255" y="241"/>
                  </a:lnTo>
                  <a:lnTo>
                    <a:pt x="211" y="232"/>
                  </a:lnTo>
                  <a:lnTo>
                    <a:pt x="170" y="220"/>
                  </a:lnTo>
                  <a:lnTo>
                    <a:pt x="132" y="209"/>
                  </a:lnTo>
                  <a:lnTo>
                    <a:pt x="98" y="197"/>
                  </a:lnTo>
                  <a:lnTo>
                    <a:pt x="68" y="185"/>
                  </a:lnTo>
                  <a:lnTo>
                    <a:pt x="45" y="173"/>
                  </a:lnTo>
                  <a:lnTo>
                    <a:pt x="36" y="167"/>
                  </a:lnTo>
                  <a:lnTo>
                    <a:pt x="27" y="163"/>
                  </a:lnTo>
                  <a:lnTo>
                    <a:pt x="20" y="158"/>
                  </a:lnTo>
                  <a:lnTo>
                    <a:pt x="14" y="153"/>
                  </a:lnTo>
                  <a:lnTo>
                    <a:pt x="10" y="149"/>
                  </a:lnTo>
                  <a:lnTo>
                    <a:pt x="6" y="145"/>
                  </a:lnTo>
                  <a:lnTo>
                    <a:pt x="4" y="142"/>
                  </a:lnTo>
                  <a:lnTo>
                    <a:pt x="1" y="140"/>
                  </a:lnTo>
                  <a:lnTo>
                    <a:pt x="0" y="142"/>
                  </a:lnTo>
                  <a:lnTo>
                    <a:pt x="1" y="145"/>
                  </a:lnTo>
                  <a:lnTo>
                    <a:pt x="4" y="150"/>
                  </a:lnTo>
                  <a:lnTo>
                    <a:pt x="7" y="155"/>
                  </a:lnTo>
                  <a:lnTo>
                    <a:pt x="13" y="160"/>
                  </a:lnTo>
                  <a:lnTo>
                    <a:pt x="22" y="166"/>
                  </a:lnTo>
                  <a:lnTo>
                    <a:pt x="33" y="173"/>
                  </a:lnTo>
                  <a:lnTo>
                    <a:pt x="45" y="180"/>
                  </a:lnTo>
                  <a:lnTo>
                    <a:pt x="69" y="191"/>
                  </a:lnTo>
                  <a:lnTo>
                    <a:pt x="99" y="204"/>
                  </a:lnTo>
                  <a:lnTo>
                    <a:pt x="134" y="217"/>
                  </a:lnTo>
                  <a:lnTo>
                    <a:pt x="173" y="229"/>
                  </a:lnTo>
                  <a:lnTo>
                    <a:pt x="217" y="242"/>
                  </a:lnTo>
                  <a:lnTo>
                    <a:pt x="263" y="254"/>
                  </a:lnTo>
                  <a:lnTo>
                    <a:pt x="310" y="263"/>
                  </a:lnTo>
                  <a:lnTo>
                    <a:pt x="360" y="271"/>
                  </a:lnTo>
                  <a:lnTo>
                    <a:pt x="409" y="275"/>
                  </a:lnTo>
                  <a:lnTo>
                    <a:pt x="458" y="279"/>
                  </a:lnTo>
                  <a:lnTo>
                    <a:pt x="506" y="278"/>
                  </a:lnTo>
                  <a:lnTo>
                    <a:pt x="552" y="273"/>
                  </a:lnTo>
                  <a:lnTo>
                    <a:pt x="595" y="265"/>
                  </a:lnTo>
                  <a:lnTo>
                    <a:pt x="635" y="251"/>
                  </a:lnTo>
                  <a:lnTo>
                    <a:pt x="670" y="234"/>
                  </a:lnTo>
                  <a:lnTo>
                    <a:pt x="699" y="210"/>
                  </a:lnTo>
                  <a:lnTo>
                    <a:pt x="728" y="178"/>
                  </a:lnTo>
                  <a:lnTo>
                    <a:pt x="749" y="147"/>
                  </a:lnTo>
                  <a:lnTo>
                    <a:pt x="763" y="115"/>
                  </a:lnTo>
                  <a:lnTo>
                    <a:pt x="772" y="87"/>
                  </a:lnTo>
                  <a:lnTo>
                    <a:pt x="777" y="60"/>
                  </a:lnTo>
                  <a:lnTo>
                    <a:pt x="779" y="36"/>
                  </a:lnTo>
                  <a:lnTo>
                    <a:pt x="779" y="16"/>
                  </a:lnTo>
                  <a:lnTo>
                    <a:pt x="778" y="0"/>
                  </a:lnTo>
                  <a:lnTo>
                    <a:pt x="777" y="15"/>
                  </a:lnTo>
                  <a:lnTo>
                    <a:pt x="773" y="34"/>
                  </a:lnTo>
                  <a:lnTo>
                    <a:pt x="766" y="54"/>
                  </a:lnTo>
                  <a:lnTo>
                    <a:pt x="757" y="79"/>
                  </a:lnTo>
                  <a:lnTo>
                    <a:pt x="744" y="104"/>
                  </a:lnTo>
                  <a:lnTo>
                    <a:pt x="727" y="130"/>
                  </a:lnTo>
                  <a:lnTo>
                    <a:pt x="705" y="159"/>
                  </a:lnTo>
                  <a:lnTo>
                    <a:pt x="678" y="189"/>
                  </a:lnTo>
                  <a:close/>
                </a:path>
              </a:pathLst>
            </a:custGeom>
            <a:solidFill>
              <a:srgbClr val="000000"/>
            </a:solidFill>
            <a:ln w="9525">
              <a:solidFill>
                <a:schemeClr val="tx1"/>
              </a:solidFill>
              <a:round/>
              <a:headEnd/>
              <a:tailEnd/>
            </a:ln>
          </p:spPr>
          <p:txBody>
            <a:bodyPr/>
            <a:lstStyle/>
            <a:p>
              <a:endParaRPr lang="en-US"/>
            </a:p>
          </p:txBody>
        </p:sp>
        <p:sp>
          <p:nvSpPr>
            <p:cNvPr id="18965" name="Freeform 409"/>
            <p:cNvSpPr>
              <a:spLocks/>
            </p:cNvSpPr>
            <p:nvPr/>
          </p:nvSpPr>
          <p:spPr bwMode="auto">
            <a:xfrm>
              <a:off x="2026" y="453"/>
              <a:ext cx="9" cy="23"/>
            </a:xfrm>
            <a:custGeom>
              <a:avLst/>
              <a:gdLst>
                <a:gd name="T0" fmla="*/ 4 w 19"/>
                <a:gd name="T1" fmla="*/ 11 h 47"/>
                <a:gd name="T2" fmla="*/ 3 w 19"/>
                <a:gd name="T3" fmla="*/ 10 h 47"/>
                <a:gd name="T4" fmla="*/ 1 w 19"/>
                <a:gd name="T5" fmla="*/ 8 h 47"/>
                <a:gd name="T6" fmla="*/ 0 w 19"/>
                <a:gd name="T7" fmla="*/ 6 h 47"/>
                <a:gd name="T8" fmla="*/ 0 w 19"/>
                <a:gd name="T9" fmla="*/ 3 h 47"/>
                <a:gd name="T10" fmla="*/ 0 w 19"/>
                <a:gd name="T11" fmla="*/ 2 h 47"/>
                <a:gd name="T12" fmla="*/ 1 w 19"/>
                <a:gd name="T13" fmla="*/ 1 h 47"/>
                <a:gd name="T14" fmla="*/ 2 w 19"/>
                <a:gd name="T15" fmla="*/ 0 h 47"/>
                <a:gd name="T16" fmla="*/ 2 w 19"/>
                <a:gd name="T17" fmla="*/ 0 h 47"/>
                <a:gd name="T18" fmla="*/ 2 w 19"/>
                <a:gd name="T19" fmla="*/ 0 h 47"/>
                <a:gd name="T20" fmla="*/ 2 w 19"/>
                <a:gd name="T21" fmla="*/ 1 h 47"/>
                <a:gd name="T22" fmla="*/ 2 w 19"/>
                <a:gd name="T23" fmla="*/ 3 h 47"/>
                <a:gd name="T24" fmla="*/ 2 w 19"/>
                <a:gd name="T25" fmla="*/ 3 h 47"/>
                <a:gd name="T26" fmla="*/ 3 w 19"/>
                <a:gd name="T27" fmla="*/ 6 h 47"/>
                <a:gd name="T28" fmla="*/ 3 w 19"/>
                <a:gd name="T29" fmla="*/ 8 h 47"/>
                <a:gd name="T30" fmla="*/ 4 w 19"/>
                <a:gd name="T31" fmla="*/ 10 h 47"/>
                <a:gd name="T32" fmla="*/ 4 w 19"/>
                <a:gd name="T33" fmla="*/ 11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47"/>
                <a:gd name="T53" fmla="*/ 19 w 19"/>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47">
                  <a:moveTo>
                    <a:pt x="19" y="47"/>
                  </a:moveTo>
                  <a:lnTo>
                    <a:pt x="15" y="42"/>
                  </a:lnTo>
                  <a:lnTo>
                    <a:pt x="7" y="34"/>
                  </a:lnTo>
                  <a:lnTo>
                    <a:pt x="0" y="25"/>
                  </a:lnTo>
                  <a:lnTo>
                    <a:pt x="0" y="14"/>
                  </a:lnTo>
                  <a:lnTo>
                    <a:pt x="3" y="11"/>
                  </a:lnTo>
                  <a:lnTo>
                    <a:pt x="5" y="6"/>
                  </a:lnTo>
                  <a:lnTo>
                    <a:pt x="8" y="2"/>
                  </a:lnTo>
                  <a:lnTo>
                    <a:pt x="9" y="0"/>
                  </a:lnTo>
                  <a:lnTo>
                    <a:pt x="9" y="2"/>
                  </a:lnTo>
                  <a:lnTo>
                    <a:pt x="11" y="6"/>
                  </a:lnTo>
                  <a:lnTo>
                    <a:pt x="11" y="12"/>
                  </a:lnTo>
                  <a:lnTo>
                    <a:pt x="11" y="14"/>
                  </a:lnTo>
                  <a:lnTo>
                    <a:pt x="12" y="24"/>
                  </a:lnTo>
                  <a:lnTo>
                    <a:pt x="14" y="33"/>
                  </a:lnTo>
                  <a:lnTo>
                    <a:pt x="16" y="41"/>
                  </a:lnTo>
                  <a:lnTo>
                    <a:pt x="19" y="47"/>
                  </a:lnTo>
                  <a:close/>
                </a:path>
              </a:pathLst>
            </a:custGeom>
            <a:solidFill>
              <a:srgbClr val="000000"/>
            </a:solidFill>
            <a:ln w="9525">
              <a:solidFill>
                <a:schemeClr val="tx1"/>
              </a:solidFill>
              <a:round/>
              <a:headEnd/>
              <a:tailEnd/>
            </a:ln>
          </p:spPr>
          <p:txBody>
            <a:bodyPr/>
            <a:lstStyle/>
            <a:p>
              <a:endParaRPr lang="en-US"/>
            </a:p>
          </p:txBody>
        </p:sp>
        <p:sp>
          <p:nvSpPr>
            <p:cNvPr id="18966" name="Freeform 410"/>
            <p:cNvSpPr>
              <a:spLocks/>
            </p:cNvSpPr>
            <p:nvPr/>
          </p:nvSpPr>
          <p:spPr bwMode="auto">
            <a:xfrm>
              <a:off x="2146" y="353"/>
              <a:ext cx="498" cy="257"/>
            </a:xfrm>
            <a:custGeom>
              <a:avLst/>
              <a:gdLst>
                <a:gd name="T0" fmla="*/ 27 w 996"/>
                <a:gd name="T1" fmla="*/ 18 h 514"/>
                <a:gd name="T2" fmla="*/ 42 w 996"/>
                <a:gd name="T3" fmla="*/ 12 h 514"/>
                <a:gd name="T4" fmla="*/ 48 w 996"/>
                <a:gd name="T5" fmla="*/ 12 h 514"/>
                <a:gd name="T6" fmla="*/ 50 w 996"/>
                <a:gd name="T7" fmla="*/ 11 h 514"/>
                <a:gd name="T8" fmla="*/ 57 w 996"/>
                <a:gd name="T9" fmla="*/ 8 h 514"/>
                <a:gd name="T10" fmla="*/ 67 w 996"/>
                <a:gd name="T11" fmla="*/ 5 h 514"/>
                <a:gd name="T12" fmla="*/ 81 w 996"/>
                <a:gd name="T13" fmla="*/ 4 h 514"/>
                <a:gd name="T14" fmla="*/ 99 w 996"/>
                <a:gd name="T15" fmla="*/ 7 h 514"/>
                <a:gd name="T16" fmla="*/ 112 w 996"/>
                <a:gd name="T17" fmla="*/ 9 h 514"/>
                <a:gd name="T18" fmla="*/ 123 w 996"/>
                <a:gd name="T19" fmla="*/ 11 h 514"/>
                <a:gd name="T20" fmla="*/ 135 w 996"/>
                <a:gd name="T21" fmla="*/ 15 h 514"/>
                <a:gd name="T22" fmla="*/ 145 w 996"/>
                <a:gd name="T23" fmla="*/ 18 h 514"/>
                <a:gd name="T24" fmla="*/ 151 w 996"/>
                <a:gd name="T25" fmla="*/ 21 h 514"/>
                <a:gd name="T26" fmla="*/ 153 w 996"/>
                <a:gd name="T27" fmla="*/ 22 h 514"/>
                <a:gd name="T28" fmla="*/ 153 w 996"/>
                <a:gd name="T29" fmla="*/ 22 h 514"/>
                <a:gd name="T30" fmla="*/ 155 w 996"/>
                <a:gd name="T31" fmla="*/ 24 h 514"/>
                <a:gd name="T32" fmla="*/ 159 w 996"/>
                <a:gd name="T33" fmla="*/ 25 h 514"/>
                <a:gd name="T34" fmla="*/ 170 w 996"/>
                <a:gd name="T35" fmla="*/ 30 h 514"/>
                <a:gd name="T36" fmla="*/ 181 w 996"/>
                <a:gd name="T37" fmla="*/ 36 h 514"/>
                <a:gd name="T38" fmla="*/ 192 w 996"/>
                <a:gd name="T39" fmla="*/ 44 h 514"/>
                <a:gd name="T40" fmla="*/ 200 w 996"/>
                <a:gd name="T41" fmla="*/ 52 h 514"/>
                <a:gd name="T42" fmla="*/ 206 w 996"/>
                <a:gd name="T43" fmla="*/ 61 h 514"/>
                <a:gd name="T44" fmla="*/ 225 w 996"/>
                <a:gd name="T45" fmla="*/ 75 h 514"/>
                <a:gd name="T46" fmla="*/ 238 w 996"/>
                <a:gd name="T47" fmla="*/ 96 h 514"/>
                <a:gd name="T48" fmla="*/ 245 w 996"/>
                <a:gd name="T49" fmla="*/ 113 h 514"/>
                <a:gd name="T50" fmla="*/ 248 w 996"/>
                <a:gd name="T51" fmla="*/ 129 h 514"/>
                <a:gd name="T52" fmla="*/ 249 w 996"/>
                <a:gd name="T53" fmla="*/ 119 h 514"/>
                <a:gd name="T54" fmla="*/ 249 w 996"/>
                <a:gd name="T55" fmla="*/ 113 h 514"/>
                <a:gd name="T56" fmla="*/ 244 w 996"/>
                <a:gd name="T57" fmla="*/ 101 h 514"/>
                <a:gd name="T58" fmla="*/ 236 w 996"/>
                <a:gd name="T59" fmla="*/ 83 h 514"/>
                <a:gd name="T60" fmla="*/ 216 w 996"/>
                <a:gd name="T61" fmla="*/ 64 h 514"/>
                <a:gd name="T62" fmla="*/ 202 w 996"/>
                <a:gd name="T63" fmla="*/ 50 h 514"/>
                <a:gd name="T64" fmla="*/ 191 w 996"/>
                <a:gd name="T65" fmla="*/ 39 h 514"/>
                <a:gd name="T66" fmla="*/ 178 w 996"/>
                <a:gd name="T67" fmla="*/ 31 h 514"/>
                <a:gd name="T68" fmla="*/ 166 w 996"/>
                <a:gd name="T69" fmla="*/ 26 h 514"/>
                <a:gd name="T70" fmla="*/ 157 w 996"/>
                <a:gd name="T71" fmla="*/ 23 h 514"/>
                <a:gd name="T72" fmla="*/ 155 w 996"/>
                <a:gd name="T73" fmla="*/ 22 h 514"/>
                <a:gd name="T74" fmla="*/ 150 w 996"/>
                <a:gd name="T75" fmla="*/ 18 h 514"/>
                <a:gd name="T76" fmla="*/ 141 w 996"/>
                <a:gd name="T77" fmla="*/ 14 h 514"/>
                <a:gd name="T78" fmla="*/ 129 w 996"/>
                <a:gd name="T79" fmla="*/ 9 h 514"/>
                <a:gd name="T80" fmla="*/ 117 w 996"/>
                <a:gd name="T81" fmla="*/ 7 h 514"/>
                <a:gd name="T82" fmla="*/ 107 w 996"/>
                <a:gd name="T83" fmla="*/ 8 h 514"/>
                <a:gd name="T84" fmla="*/ 102 w 996"/>
                <a:gd name="T85" fmla="*/ 6 h 514"/>
                <a:gd name="T86" fmla="*/ 93 w 996"/>
                <a:gd name="T87" fmla="*/ 2 h 514"/>
                <a:gd name="T88" fmla="*/ 81 w 996"/>
                <a:gd name="T89" fmla="*/ 1 h 514"/>
                <a:gd name="T90" fmla="*/ 67 w 996"/>
                <a:gd name="T91" fmla="*/ 1 h 514"/>
                <a:gd name="T92" fmla="*/ 54 w 996"/>
                <a:gd name="T93" fmla="*/ 6 h 514"/>
                <a:gd name="T94" fmla="*/ 46 w 996"/>
                <a:gd name="T95" fmla="*/ 9 h 514"/>
                <a:gd name="T96" fmla="*/ 34 w 996"/>
                <a:gd name="T97" fmla="*/ 11 h 514"/>
                <a:gd name="T98" fmla="*/ 24 w 996"/>
                <a:gd name="T99" fmla="*/ 16 h 514"/>
                <a:gd name="T100" fmla="*/ 18 w 996"/>
                <a:gd name="T101" fmla="*/ 22 h 514"/>
                <a:gd name="T102" fmla="*/ 15 w 996"/>
                <a:gd name="T103" fmla="*/ 24 h 514"/>
                <a:gd name="T104" fmla="*/ 11 w 996"/>
                <a:gd name="T105" fmla="*/ 26 h 514"/>
                <a:gd name="T106" fmla="*/ 10 w 996"/>
                <a:gd name="T107" fmla="*/ 27 h 514"/>
                <a:gd name="T108" fmla="*/ 2 w 996"/>
                <a:gd name="T109" fmla="*/ 32 h 514"/>
                <a:gd name="T110" fmla="*/ 9 w 996"/>
                <a:gd name="T111" fmla="*/ 30 h 514"/>
                <a:gd name="T112" fmla="*/ 18 w 996"/>
                <a:gd name="T113" fmla="*/ 24 h 51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96"/>
                <a:gd name="T172" fmla="*/ 0 h 514"/>
                <a:gd name="T173" fmla="*/ 996 w 996"/>
                <a:gd name="T174" fmla="*/ 514 h 51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96" h="514">
                  <a:moveTo>
                    <a:pt x="69" y="99"/>
                  </a:moveTo>
                  <a:lnTo>
                    <a:pt x="88" y="84"/>
                  </a:lnTo>
                  <a:lnTo>
                    <a:pt x="107" y="72"/>
                  </a:lnTo>
                  <a:lnTo>
                    <a:pt x="129" y="62"/>
                  </a:lnTo>
                  <a:lnTo>
                    <a:pt x="150" y="56"/>
                  </a:lnTo>
                  <a:lnTo>
                    <a:pt x="168" y="51"/>
                  </a:lnTo>
                  <a:lnTo>
                    <a:pt x="182" y="49"/>
                  </a:lnTo>
                  <a:lnTo>
                    <a:pt x="191" y="49"/>
                  </a:lnTo>
                  <a:lnTo>
                    <a:pt x="192" y="50"/>
                  </a:lnTo>
                  <a:lnTo>
                    <a:pt x="194" y="50"/>
                  </a:lnTo>
                  <a:lnTo>
                    <a:pt x="196" y="47"/>
                  </a:lnTo>
                  <a:lnTo>
                    <a:pt x="200" y="44"/>
                  </a:lnTo>
                  <a:lnTo>
                    <a:pt x="207" y="41"/>
                  </a:lnTo>
                  <a:lnTo>
                    <a:pt x="215" y="36"/>
                  </a:lnTo>
                  <a:lnTo>
                    <a:pt x="226" y="33"/>
                  </a:lnTo>
                  <a:lnTo>
                    <a:pt x="238" y="28"/>
                  </a:lnTo>
                  <a:lnTo>
                    <a:pt x="251" y="23"/>
                  </a:lnTo>
                  <a:lnTo>
                    <a:pt x="267" y="20"/>
                  </a:lnTo>
                  <a:lnTo>
                    <a:pt x="284" y="18"/>
                  </a:lnTo>
                  <a:lnTo>
                    <a:pt x="303" y="16"/>
                  </a:lnTo>
                  <a:lnTo>
                    <a:pt x="323" y="16"/>
                  </a:lnTo>
                  <a:lnTo>
                    <a:pt x="346" y="19"/>
                  </a:lnTo>
                  <a:lnTo>
                    <a:pt x="369" y="22"/>
                  </a:lnTo>
                  <a:lnTo>
                    <a:pt x="394" y="28"/>
                  </a:lnTo>
                  <a:lnTo>
                    <a:pt x="420" y="37"/>
                  </a:lnTo>
                  <a:lnTo>
                    <a:pt x="432" y="37"/>
                  </a:lnTo>
                  <a:lnTo>
                    <a:pt x="446" y="38"/>
                  </a:lnTo>
                  <a:lnTo>
                    <a:pt x="460" y="41"/>
                  </a:lnTo>
                  <a:lnTo>
                    <a:pt x="475" y="43"/>
                  </a:lnTo>
                  <a:lnTo>
                    <a:pt x="490" y="46"/>
                  </a:lnTo>
                  <a:lnTo>
                    <a:pt x="506" y="51"/>
                  </a:lnTo>
                  <a:lnTo>
                    <a:pt x="522" y="56"/>
                  </a:lnTo>
                  <a:lnTo>
                    <a:pt x="537" y="60"/>
                  </a:lnTo>
                  <a:lnTo>
                    <a:pt x="551" y="65"/>
                  </a:lnTo>
                  <a:lnTo>
                    <a:pt x="564" y="71"/>
                  </a:lnTo>
                  <a:lnTo>
                    <a:pt x="577" y="75"/>
                  </a:lnTo>
                  <a:lnTo>
                    <a:pt x="587" y="80"/>
                  </a:lnTo>
                  <a:lnTo>
                    <a:pt x="597" y="83"/>
                  </a:lnTo>
                  <a:lnTo>
                    <a:pt x="604" y="87"/>
                  </a:lnTo>
                  <a:lnTo>
                    <a:pt x="608" y="89"/>
                  </a:lnTo>
                  <a:lnTo>
                    <a:pt x="609" y="91"/>
                  </a:lnTo>
                  <a:lnTo>
                    <a:pt x="612" y="92"/>
                  </a:lnTo>
                  <a:lnTo>
                    <a:pt x="615" y="94"/>
                  </a:lnTo>
                  <a:lnTo>
                    <a:pt x="619" y="96"/>
                  </a:lnTo>
                  <a:lnTo>
                    <a:pt x="621" y="97"/>
                  </a:lnTo>
                  <a:lnTo>
                    <a:pt x="621" y="96"/>
                  </a:lnTo>
                  <a:lnTo>
                    <a:pt x="635" y="100"/>
                  </a:lnTo>
                  <a:lnTo>
                    <a:pt x="650" y="106"/>
                  </a:lnTo>
                  <a:lnTo>
                    <a:pt x="665" y="112"/>
                  </a:lnTo>
                  <a:lnTo>
                    <a:pt x="680" y="120"/>
                  </a:lnTo>
                  <a:lnTo>
                    <a:pt x="695" y="128"/>
                  </a:lnTo>
                  <a:lnTo>
                    <a:pt x="709" y="136"/>
                  </a:lnTo>
                  <a:lnTo>
                    <a:pt x="723" y="147"/>
                  </a:lnTo>
                  <a:lnTo>
                    <a:pt x="738" y="156"/>
                  </a:lnTo>
                  <a:lnTo>
                    <a:pt x="752" y="166"/>
                  </a:lnTo>
                  <a:lnTo>
                    <a:pt x="765" y="178"/>
                  </a:lnTo>
                  <a:lnTo>
                    <a:pt x="777" y="188"/>
                  </a:lnTo>
                  <a:lnTo>
                    <a:pt x="788" y="199"/>
                  </a:lnTo>
                  <a:lnTo>
                    <a:pt x="798" y="211"/>
                  </a:lnTo>
                  <a:lnTo>
                    <a:pt x="807" y="222"/>
                  </a:lnTo>
                  <a:lnTo>
                    <a:pt x="815" y="234"/>
                  </a:lnTo>
                  <a:lnTo>
                    <a:pt x="822" y="246"/>
                  </a:lnTo>
                  <a:lnTo>
                    <a:pt x="850" y="258"/>
                  </a:lnTo>
                  <a:lnTo>
                    <a:pt x="875" y="277"/>
                  </a:lnTo>
                  <a:lnTo>
                    <a:pt x="898" y="301"/>
                  </a:lnTo>
                  <a:lnTo>
                    <a:pt x="918" y="327"/>
                  </a:lnTo>
                  <a:lnTo>
                    <a:pt x="935" y="356"/>
                  </a:lnTo>
                  <a:lnTo>
                    <a:pt x="949" y="384"/>
                  </a:lnTo>
                  <a:lnTo>
                    <a:pt x="961" y="410"/>
                  </a:lnTo>
                  <a:lnTo>
                    <a:pt x="969" y="432"/>
                  </a:lnTo>
                  <a:lnTo>
                    <a:pt x="979" y="452"/>
                  </a:lnTo>
                  <a:lnTo>
                    <a:pt x="986" y="483"/>
                  </a:lnTo>
                  <a:lnTo>
                    <a:pt x="988" y="509"/>
                  </a:lnTo>
                  <a:lnTo>
                    <a:pt x="989" y="514"/>
                  </a:lnTo>
                  <a:lnTo>
                    <a:pt x="991" y="500"/>
                  </a:lnTo>
                  <a:lnTo>
                    <a:pt x="993" y="488"/>
                  </a:lnTo>
                  <a:lnTo>
                    <a:pt x="995" y="479"/>
                  </a:lnTo>
                  <a:lnTo>
                    <a:pt x="996" y="471"/>
                  </a:lnTo>
                  <a:lnTo>
                    <a:pt x="996" y="463"/>
                  </a:lnTo>
                  <a:lnTo>
                    <a:pt x="993" y="453"/>
                  </a:lnTo>
                  <a:lnTo>
                    <a:pt x="985" y="440"/>
                  </a:lnTo>
                  <a:lnTo>
                    <a:pt x="972" y="423"/>
                  </a:lnTo>
                  <a:lnTo>
                    <a:pt x="974" y="406"/>
                  </a:lnTo>
                  <a:lnTo>
                    <a:pt x="970" y="384"/>
                  </a:lnTo>
                  <a:lnTo>
                    <a:pt x="958" y="358"/>
                  </a:lnTo>
                  <a:lnTo>
                    <a:pt x="942" y="332"/>
                  </a:lnTo>
                  <a:lnTo>
                    <a:pt x="920" y="304"/>
                  </a:lnTo>
                  <a:lnTo>
                    <a:pt x="894" y="279"/>
                  </a:lnTo>
                  <a:lnTo>
                    <a:pt x="863" y="256"/>
                  </a:lnTo>
                  <a:lnTo>
                    <a:pt x="828" y="237"/>
                  </a:lnTo>
                  <a:lnTo>
                    <a:pt x="819" y="219"/>
                  </a:lnTo>
                  <a:lnTo>
                    <a:pt x="807" y="202"/>
                  </a:lnTo>
                  <a:lnTo>
                    <a:pt x="794" y="186"/>
                  </a:lnTo>
                  <a:lnTo>
                    <a:pt x="779" y="172"/>
                  </a:lnTo>
                  <a:lnTo>
                    <a:pt x="762" y="158"/>
                  </a:lnTo>
                  <a:lnTo>
                    <a:pt x="745" y="147"/>
                  </a:lnTo>
                  <a:lnTo>
                    <a:pt x="727" y="136"/>
                  </a:lnTo>
                  <a:lnTo>
                    <a:pt x="709" y="126"/>
                  </a:lnTo>
                  <a:lnTo>
                    <a:pt x="692" y="118"/>
                  </a:lnTo>
                  <a:lnTo>
                    <a:pt x="676" y="111"/>
                  </a:lnTo>
                  <a:lnTo>
                    <a:pt x="661" y="105"/>
                  </a:lnTo>
                  <a:lnTo>
                    <a:pt x="647" y="100"/>
                  </a:lnTo>
                  <a:lnTo>
                    <a:pt x="637" y="96"/>
                  </a:lnTo>
                  <a:lnTo>
                    <a:pt x="628" y="94"/>
                  </a:lnTo>
                  <a:lnTo>
                    <a:pt x="622" y="92"/>
                  </a:lnTo>
                  <a:lnTo>
                    <a:pt x="620" y="91"/>
                  </a:lnTo>
                  <a:lnTo>
                    <a:pt x="617" y="88"/>
                  </a:lnTo>
                  <a:lnTo>
                    <a:pt x="613" y="83"/>
                  </a:lnTo>
                  <a:lnTo>
                    <a:pt x="606" y="79"/>
                  </a:lnTo>
                  <a:lnTo>
                    <a:pt x="598" y="73"/>
                  </a:lnTo>
                  <a:lnTo>
                    <a:pt x="586" y="67"/>
                  </a:lnTo>
                  <a:lnTo>
                    <a:pt x="575" y="61"/>
                  </a:lnTo>
                  <a:lnTo>
                    <a:pt x="561" y="56"/>
                  </a:lnTo>
                  <a:lnTo>
                    <a:pt x="547" y="50"/>
                  </a:lnTo>
                  <a:lnTo>
                    <a:pt x="531" y="44"/>
                  </a:lnTo>
                  <a:lnTo>
                    <a:pt x="516" y="39"/>
                  </a:lnTo>
                  <a:lnTo>
                    <a:pt x="500" y="35"/>
                  </a:lnTo>
                  <a:lnTo>
                    <a:pt x="484" y="33"/>
                  </a:lnTo>
                  <a:lnTo>
                    <a:pt x="468" y="30"/>
                  </a:lnTo>
                  <a:lnTo>
                    <a:pt x="453" y="30"/>
                  </a:lnTo>
                  <a:lnTo>
                    <a:pt x="439" y="31"/>
                  </a:lnTo>
                  <a:lnTo>
                    <a:pt x="425" y="34"/>
                  </a:lnTo>
                  <a:lnTo>
                    <a:pt x="420" y="31"/>
                  </a:lnTo>
                  <a:lnTo>
                    <a:pt x="415" y="28"/>
                  </a:lnTo>
                  <a:lnTo>
                    <a:pt x="405" y="24"/>
                  </a:lnTo>
                  <a:lnTo>
                    <a:pt x="395" y="20"/>
                  </a:lnTo>
                  <a:lnTo>
                    <a:pt x="384" y="15"/>
                  </a:lnTo>
                  <a:lnTo>
                    <a:pt x="370" y="11"/>
                  </a:lnTo>
                  <a:lnTo>
                    <a:pt x="355" y="7"/>
                  </a:lnTo>
                  <a:lnTo>
                    <a:pt x="339" y="4"/>
                  </a:lnTo>
                  <a:lnTo>
                    <a:pt x="321" y="1"/>
                  </a:lnTo>
                  <a:lnTo>
                    <a:pt x="304" y="0"/>
                  </a:lnTo>
                  <a:lnTo>
                    <a:pt x="286" y="0"/>
                  </a:lnTo>
                  <a:lnTo>
                    <a:pt x="267" y="3"/>
                  </a:lnTo>
                  <a:lnTo>
                    <a:pt x="249" y="7"/>
                  </a:lnTo>
                  <a:lnTo>
                    <a:pt x="232" y="14"/>
                  </a:lnTo>
                  <a:lnTo>
                    <a:pt x="214" y="24"/>
                  </a:lnTo>
                  <a:lnTo>
                    <a:pt x="197" y="37"/>
                  </a:lnTo>
                  <a:lnTo>
                    <a:pt x="192" y="38"/>
                  </a:lnTo>
                  <a:lnTo>
                    <a:pt x="183" y="39"/>
                  </a:lnTo>
                  <a:lnTo>
                    <a:pt x="168" y="41"/>
                  </a:lnTo>
                  <a:lnTo>
                    <a:pt x="152" y="43"/>
                  </a:lnTo>
                  <a:lnTo>
                    <a:pt x="135" y="46"/>
                  </a:lnTo>
                  <a:lnTo>
                    <a:pt x="119" y="51"/>
                  </a:lnTo>
                  <a:lnTo>
                    <a:pt x="105" y="57"/>
                  </a:lnTo>
                  <a:lnTo>
                    <a:pt x="94" y="66"/>
                  </a:lnTo>
                  <a:lnTo>
                    <a:pt x="89" y="72"/>
                  </a:lnTo>
                  <a:lnTo>
                    <a:pt x="79" y="81"/>
                  </a:lnTo>
                  <a:lnTo>
                    <a:pt x="70" y="91"/>
                  </a:lnTo>
                  <a:lnTo>
                    <a:pt x="66" y="97"/>
                  </a:lnTo>
                  <a:lnTo>
                    <a:pt x="63" y="98"/>
                  </a:lnTo>
                  <a:lnTo>
                    <a:pt x="59" y="99"/>
                  </a:lnTo>
                  <a:lnTo>
                    <a:pt x="53" y="102"/>
                  </a:lnTo>
                  <a:lnTo>
                    <a:pt x="47" y="104"/>
                  </a:lnTo>
                  <a:lnTo>
                    <a:pt x="43" y="105"/>
                  </a:lnTo>
                  <a:lnTo>
                    <a:pt x="39" y="107"/>
                  </a:lnTo>
                  <a:lnTo>
                    <a:pt x="38" y="109"/>
                  </a:lnTo>
                  <a:lnTo>
                    <a:pt x="39" y="109"/>
                  </a:lnTo>
                  <a:lnTo>
                    <a:pt x="0" y="129"/>
                  </a:lnTo>
                  <a:lnTo>
                    <a:pt x="1" y="129"/>
                  </a:lnTo>
                  <a:lnTo>
                    <a:pt x="6" y="129"/>
                  </a:lnTo>
                  <a:lnTo>
                    <a:pt x="14" y="128"/>
                  </a:lnTo>
                  <a:lnTo>
                    <a:pt x="23" y="127"/>
                  </a:lnTo>
                  <a:lnTo>
                    <a:pt x="33" y="123"/>
                  </a:lnTo>
                  <a:lnTo>
                    <a:pt x="45" y="118"/>
                  </a:lnTo>
                  <a:lnTo>
                    <a:pt x="56" y="110"/>
                  </a:lnTo>
                  <a:lnTo>
                    <a:pt x="69" y="99"/>
                  </a:lnTo>
                  <a:close/>
                </a:path>
              </a:pathLst>
            </a:custGeom>
            <a:solidFill>
              <a:srgbClr val="000000"/>
            </a:solidFill>
            <a:ln w="9525">
              <a:solidFill>
                <a:schemeClr val="tx1"/>
              </a:solidFill>
              <a:round/>
              <a:headEnd/>
              <a:tailEnd/>
            </a:ln>
          </p:spPr>
          <p:txBody>
            <a:bodyPr/>
            <a:lstStyle/>
            <a:p>
              <a:endParaRPr lang="en-US"/>
            </a:p>
          </p:txBody>
        </p:sp>
        <p:sp>
          <p:nvSpPr>
            <p:cNvPr id="18967" name="Freeform 411"/>
            <p:cNvSpPr>
              <a:spLocks/>
            </p:cNvSpPr>
            <p:nvPr/>
          </p:nvSpPr>
          <p:spPr bwMode="auto">
            <a:xfrm>
              <a:off x="2633" y="625"/>
              <a:ext cx="146" cy="70"/>
            </a:xfrm>
            <a:custGeom>
              <a:avLst/>
              <a:gdLst>
                <a:gd name="T0" fmla="*/ 1 w 292"/>
                <a:gd name="T1" fmla="*/ 18 h 140"/>
                <a:gd name="T2" fmla="*/ 1 w 292"/>
                <a:gd name="T3" fmla="*/ 21 h 140"/>
                <a:gd name="T4" fmla="*/ 0 w 292"/>
                <a:gd name="T5" fmla="*/ 26 h 140"/>
                <a:gd name="T6" fmla="*/ 0 w 292"/>
                <a:gd name="T7" fmla="*/ 31 h 140"/>
                <a:gd name="T8" fmla="*/ 1 w 292"/>
                <a:gd name="T9" fmla="*/ 35 h 140"/>
                <a:gd name="T10" fmla="*/ 2 w 292"/>
                <a:gd name="T11" fmla="*/ 35 h 140"/>
                <a:gd name="T12" fmla="*/ 4 w 292"/>
                <a:gd name="T13" fmla="*/ 35 h 140"/>
                <a:gd name="T14" fmla="*/ 5 w 292"/>
                <a:gd name="T15" fmla="*/ 35 h 140"/>
                <a:gd name="T16" fmla="*/ 7 w 292"/>
                <a:gd name="T17" fmla="*/ 35 h 140"/>
                <a:gd name="T18" fmla="*/ 9 w 292"/>
                <a:gd name="T19" fmla="*/ 34 h 140"/>
                <a:gd name="T20" fmla="*/ 12 w 292"/>
                <a:gd name="T21" fmla="*/ 33 h 140"/>
                <a:gd name="T22" fmla="*/ 14 w 292"/>
                <a:gd name="T23" fmla="*/ 33 h 140"/>
                <a:gd name="T24" fmla="*/ 15 w 292"/>
                <a:gd name="T25" fmla="*/ 31 h 140"/>
                <a:gd name="T26" fmla="*/ 19 w 292"/>
                <a:gd name="T27" fmla="*/ 29 h 140"/>
                <a:gd name="T28" fmla="*/ 23 w 292"/>
                <a:gd name="T29" fmla="*/ 27 h 140"/>
                <a:gd name="T30" fmla="*/ 27 w 292"/>
                <a:gd name="T31" fmla="*/ 26 h 140"/>
                <a:gd name="T32" fmla="*/ 31 w 292"/>
                <a:gd name="T33" fmla="*/ 25 h 140"/>
                <a:gd name="T34" fmla="*/ 36 w 292"/>
                <a:gd name="T35" fmla="*/ 24 h 140"/>
                <a:gd name="T36" fmla="*/ 40 w 292"/>
                <a:gd name="T37" fmla="*/ 24 h 140"/>
                <a:gd name="T38" fmla="*/ 45 w 292"/>
                <a:gd name="T39" fmla="*/ 23 h 140"/>
                <a:gd name="T40" fmla="*/ 51 w 292"/>
                <a:gd name="T41" fmla="*/ 23 h 140"/>
                <a:gd name="T42" fmla="*/ 56 w 292"/>
                <a:gd name="T43" fmla="*/ 23 h 140"/>
                <a:gd name="T44" fmla="*/ 61 w 292"/>
                <a:gd name="T45" fmla="*/ 21 h 140"/>
                <a:gd name="T46" fmla="*/ 66 w 292"/>
                <a:gd name="T47" fmla="*/ 18 h 140"/>
                <a:gd name="T48" fmla="*/ 68 w 292"/>
                <a:gd name="T49" fmla="*/ 14 h 140"/>
                <a:gd name="T50" fmla="*/ 71 w 292"/>
                <a:gd name="T51" fmla="*/ 10 h 140"/>
                <a:gd name="T52" fmla="*/ 72 w 292"/>
                <a:gd name="T53" fmla="*/ 6 h 140"/>
                <a:gd name="T54" fmla="*/ 73 w 292"/>
                <a:gd name="T55" fmla="*/ 3 h 140"/>
                <a:gd name="T56" fmla="*/ 73 w 292"/>
                <a:gd name="T57" fmla="*/ 0 h 140"/>
                <a:gd name="T58" fmla="*/ 73 w 292"/>
                <a:gd name="T59" fmla="*/ 2 h 140"/>
                <a:gd name="T60" fmla="*/ 71 w 292"/>
                <a:gd name="T61" fmla="*/ 6 h 140"/>
                <a:gd name="T62" fmla="*/ 69 w 292"/>
                <a:gd name="T63" fmla="*/ 9 h 140"/>
                <a:gd name="T64" fmla="*/ 67 w 292"/>
                <a:gd name="T65" fmla="*/ 13 h 140"/>
                <a:gd name="T66" fmla="*/ 62 w 292"/>
                <a:gd name="T67" fmla="*/ 15 h 140"/>
                <a:gd name="T68" fmla="*/ 58 w 292"/>
                <a:gd name="T69" fmla="*/ 18 h 140"/>
                <a:gd name="T70" fmla="*/ 54 w 292"/>
                <a:gd name="T71" fmla="*/ 19 h 140"/>
                <a:gd name="T72" fmla="*/ 49 w 292"/>
                <a:gd name="T73" fmla="*/ 20 h 140"/>
                <a:gd name="T74" fmla="*/ 43 w 292"/>
                <a:gd name="T75" fmla="*/ 20 h 140"/>
                <a:gd name="T76" fmla="*/ 38 w 292"/>
                <a:gd name="T77" fmla="*/ 20 h 140"/>
                <a:gd name="T78" fmla="*/ 34 w 292"/>
                <a:gd name="T79" fmla="*/ 21 h 140"/>
                <a:gd name="T80" fmla="*/ 29 w 292"/>
                <a:gd name="T81" fmla="*/ 21 h 140"/>
                <a:gd name="T82" fmla="*/ 26 w 292"/>
                <a:gd name="T83" fmla="*/ 23 h 140"/>
                <a:gd name="T84" fmla="*/ 22 w 292"/>
                <a:gd name="T85" fmla="*/ 24 h 140"/>
                <a:gd name="T86" fmla="*/ 18 w 292"/>
                <a:gd name="T87" fmla="*/ 25 h 140"/>
                <a:gd name="T88" fmla="*/ 14 w 292"/>
                <a:gd name="T89" fmla="*/ 27 h 140"/>
                <a:gd name="T90" fmla="*/ 13 w 292"/>
                <a:gd name="T91" fmla="*/ 28 h 140"/>
                <a:gd name="T92" fmla="*/ 11 w 292"/>
                <a:gd name="T93" fmla="*/ 29 h 140"/>
                <a:gd name="T94" fmla="*/ 10 w 292"/>
                <a:gd name="T95" fmla="*/ 30 h 140"/>
                <a:gd name="T96" fmla="*/ 9 w 292"/>
                <a:gd name="T97" fmla="*/ 30 h 140"/>
                <a:gd name="T98" fmla="*/ 7 w 292"/>
                <a:gd name="T99" fmla="*/ 31 h 140"/>
                <a:gd name="T100" fmla="*/ 6 w 292"/>
                <a:gd name="T101" fmla="*/ 31 h 140"/>
                <a:gd name="T102" fmla="*/ 5 w 292"/>
                <a:gd name="T103" fmla="*/ 30 h 140"/>
                <a:gd name="T104" fmla="*/ 5 w 292"/>
                <a:gd name="T105" fmla="*/ 30 h 140"/>
                <a:gd name="T106" fmla="*/ 3 w 292"/>
                <a:gd name="T107" fmla="*/ 27 h 140"/>
                <a:gd name="T108" fmla="*/ 2 w 292"/>
                <a:gd name="T109" fmla="*/ 24 h 140"/>
                <a:gd name="T110" fmla="*/ 1 w 292"/>
                <a:gd name="T111" fmla="*/ 21 h 140"/>
                <a:gd name="T112" fmla="*/ 1 w 292"/>
                <a:gd name="T113" fmla="*/ 18 h 1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2"/>
                <a:gd name="T172" fmla="*/ 0 h 140"/>
                <a:gd name="T173" fmla="*/ 292 w 292"/>
                <a:gd name="T174" fmla="*/ 140 h 1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2" h="140">
                  <a:moveTo>
                    <a:pt x="6" y="69"/>
                  </a:moveTo>
                  <a:lnTo>
                    <a:pt x="4" y="87"/>
                  </a:lnTo>
                  <a:lnTo>
                    <a:pt x="0" y="107"/>
                  </a:lnTo>
                  <a:lnTo>
                    <a:pt x="0" y="125"/>
                  </a:lnTo>
                  <a:lnTo>
                    <a:pt x="5" y="137"/>
                  </a:lnTo>
                  <a:lnTo>
                    <a:pt x="10" y="139"/>
                  </a:lnTo>
                  <a:lnTo>
                    <a:pt x="16" y="140"/>
                  </a:lnTo>
                  <a:lnTo>
                    <a:pt x="23" y="140"/>
                  </a:lnTo>
                  <a:lnTo>
                    <a:pt x="31" y="138"/>
                  </a:lnTo>
                  <a:lnTo>
                    <a:pt x="39" y="136"/>
                  </a:lnTo>
                  <a:lnTo>
                    <a:pt x="48" y="132"/>
                  </a:lnTo>
                  <a:lnTo>
                    <a:pt x="56" y="129"/>
                  </a:lnTo>
                  <a:lnTo>
                    <a:pt x="63" y="125"/>
                  </a:lnTo>
                  <a:lnTo>
                    <a:pt x="78" y="117"/>
                  </a:lnTo>
                  <a:lnTo>
                    <a:pt x="94" y="110"/>
                  </a:lnTo>
                  <a:lnTo>
                    <a:pt x="110" y="106"/>
                  </a:lnTo>
                  <a:lnTo>
                    <a:pt x="126" y="101"/>
                  </a:lnTo>
                  <a:lnTo>
                    <a:pt x="144" y="99"/>
                  </a:lnTo>
                  <a:lnTo>
                    <a:pt x="163" y="96"/>
                  </a:lnTo>
                  <a:lnTo>
                    <a:pt x="183" y="95"/>
                  </a:lnTo>
                  <a:lnTo>
                    <a:pt x="206" y="95"/>
                  </a:lnTo>
                  <a:lnTo>
                    <a:pt x="227" y="92"/>
                  </a:lnTo>
                  <a:lnTo>
                    <a:pt x="246" y="85"/>
                  </a:lnTo>
                  <a:lnTo>
                    <a:pt x="261" y="72"/>
                  </a:lnTo>
                  <a:lnTo>
                    <a:pt x="272" y="58"/>
                  </a:lnTo>
                  <a:lnTo>
                    <a:pt x="281" y="42"/>
                  </a:lnTo>
                  <a:lnTo>
                    <a:pt x="287" y="27"/>
                  </a:lnTo>
                  <a:lnTo>
                    <a:pt x="291" y="12"/>
                  </a:lnTo>
                  <a:lnTo>
                    <a:pt x="292" y="0"/>
                  </a:lnTo>
                  <a:lnTo>
                    <a:pt x="289" y="11"/>
                  </a:lnTo>
                  <a:lnTo>
                    <a:pt x="284" y="25"/>
                  </a:lnTo>
                  <a:lnTo>
                    <a:pt x="276" y="39"/>
                  </a:lnTo>
                  <a:lnTo>
                    <a:pt x="265" y="52"/>
                  </a:lnTo>
                  <a:lnTo>
                    <a:pt x="251" y="63"/>
                  </a:lnTo>
                  <a:lnTo>
                    <a:pt x="235" y="72"/>
                  </a:lnTo>
                  <a:lnTo>
                    <a:pt x="217" y="78"/>
                  </a:lnTo>
                  <a:lnTo>
                    <a:pt x="196" y="80"/>
                  </a:lnTo>
                  <a:lnTo>
                    <a:pt x="174" y="80"/>
                  </a:lnTo>
                  <a:lnTo>
                    <a:pt x="154" y="83"/>
                  </a:lnTo>
                  <a:lnTo>
                    <a:pt x="136" y="85"/>
                  </a:lnTo>
                  <a:lnTo>
                    <a:pt x="119" y="87"/>
                  </a:lnTo>
                  <a:lnTo>
                    <a:pt x="104" y="92"/>
                  </a:lnTo>
                  <a:lnTo>
                    <a:pt x="89" y="98"/>
                  </a:lnTo>
                  <a:lnTo>
                    <a:pt x="74" y="103"/>
                  </a:lnTo>
                  <a:lnTo>
                    <a:pt x="59" y="111"/>
                  </a:lnTo>
                  <a:lnTo>
                    <a:pt x="52" y="115"/>
                  </a:lnTo>
                  <a:lnTo>
                    <a:pt x="46" y="118"/>
                  </a:lnTo>
                  <a:lnTo>
                    <a:pt x="41" y="121"/>
                  </a:lnTo>
                  <a:lnTo>
                    <a:pt x="36" y="123"/>
                  </a:lnTo>
                  <a:lnTo>
                    <a:pt x="31" y="124"/>
                  </a:lnTo>
                  <a:lnTo>
                    <a:pt x="27" y="124"/>
                  </a:lnTo>
                  <a:lnTo>
                    <a:pt x="22" y="123"/>
                  </a:lnTo>
                  <a:lnTo>
                    <a:pt x="19" y="121"/>
                  </a:lnTo>
                  <a:lnTo>
                    <a:pt x="13" y="111"/>
                  </a:lnTo>
                  <a:lnTo>
                    <a:pt x="10" y="99"/>
                  </a:lnTo>
                  <a:lnTo>
                    <a:pt x="7" y="84"/>
                  </a:lnTo>
                  <a:lnTo>
                    <a:pt x="6" y="69"/>
                  </a:lnTo>
                  <a:close/>
                </a:path>
              </a:pathLst>
            </a:custGeom>
            <a:solidFill>
              <a:srgbClr val="000000"/>
            </a:solidFill>
            <a:ln w="9525">
              <a:solidFill>
                <a:schemeClr val="tx1"/>
              </a:solidFill>
              <a:round/>
              <a:headEnd/>
              <a:tailEnd/>
            </a:ln>
          </p:spPr>
          <p:txBody>
            <a:bodyPr/>
            <a:lstStyle/>
            <a:p>
              <a:endParaRPr lang="en-US"/>
            </a:p>
          </p:txBody>
        </p:sp>
        <p:sp>
          <p:nvSpPr>
            <p:cNvPr id="18968" name="Freeform 412"/>
            <p:cNvSpPr>
              <a:spLocks/>
            </p:cNvSpPr>
            <p:nvPr/>
          </p:nvSpPr>
          <p:spPr bwMode="auto">
            <a:xfrm>
              <a:off x="2824" y="539"/>
              <a:ext cx="21" cy="47"/>
            </a:xfrm>
            <a:custGeom>
              <a:avLst/>
              <a:gdLst>
                <a:gd name="T0" fmla="*/ 5 w 41"/>
                <a:gd name="T1" fmla="*/ 5 h 94"/>
                <a:gd name="T2" fmla="*/ 8 w 41"/>
                <a:gd name="T3" fmla="*/ 7 h 94"/>
                <a:gd name="T4" fmla="*/ 9 w 41"/>
                <a:gd name="T5" fmla="*/ 12 h 94"/>
                <a:gd name="T6" fmla="*/ 10 w 41"/>
                <a:gd name="T7" fmla="*/ 18 h 94"/>
                <a:gd name="T8" fmla="*/ 10 w 41"/>
                <a:gd name="T9" fmla="*/ 24 h 94"/>
                <a:gd name="T10" fmla="*/ 11 w 41"/>
                <a:gd name="T11" fmla="*/ 17 h 94"/>
                <a:gd name="T12" fmla="*/ 10 w 41"/>
                <a:gd name="T13" fmla="*/ 11 h 94"/>
                <a:gd name="T14" fmla="*/ 9 w 41"/>
                <a:gd name="T15" fmla="*/ 6 h 94"/>
                <a:gd name="T16" fmla="*/ 7 w 41"/>
                <a:gd name="T17" fmla="*/ 2 h 94"/>
                <a:gd name="T18" fmla="*/ 4 w 41"/>
                <a:gd name="T19" fmla="*/ 0 h 94"/>
                <a:gd name="T20" fmla="*/ 2 w 41"/>
                <a:gd name="T21" fmla="*/ 0 h 94"/>
                <a:gd name="T22" fmla="*/ 1 w 41"/>
                <a:gd name="T23" fmla="*/ 1 h 94"/>
                <a:gd name="T24" fmla="*/ 0 w 41"/>
                <a:gd name="T25" fmla="*/ 3 h 94"/>
                <a:gd name="T26" fmla="*/ 1 w 41"/>
                <a:gd name="T27" fmla="*/ 2 h 94"/>
                <a:gd name="T28" fmla="*/ 1 w 41"/>
                <a:gd name="T29" fmla="*/ 2 h 94"/>
                <a:gd name="T30" fmla="*/ 3 w 41"/>
                <a:gd name="T31" fmla="*/ 3 h 94"/>
                <a:gd name="T32" fmla="*/ 5 w 41"/>
                <a:gd name="T33" fmla="*/ 5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94"/>
                <a:gd name="T53" fmla="*/ 41 w 41"/>
                <a:gd name="T54" fmla="*/ 94 h 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94">
                  <a:moveTo>
                    <a:pt x="20" y="18"/>
                  </a:moveTo>
                  <a:lnTo>
                    <a:pt x="30" y="30"/>
                  </a:lnTo>
                  <a:lnTo>
                    <a:pt x="35" y="47"/>
                  </a:lnTo>
                  <a:lnTo>
                    <a:pt x="39" y="69"/>
                  </a:lnTo>
                  <a:lnTo>
                    <a:pt x="40" y="94"/>
                  </a:lnTo>
                  <a:lnTo>
                    <a:pt x="41" y="67"/>
                  </a:lnTo>
                  <a:lnTo>
                    <a:pt x="40" y="42"/>
                  </a:lnTo>
                  <a:lnTo>
                    <a:pt x="36" y="22"/>
                  </a:lnTo>
                  <a:lnTo>
                    <a:pt x="28" y="8"/>
                  </a:lnTo>
                  <a:lnTo>
                    <a:pt x="16" y="0"/>
                  </a:lnTo>
                  <a:lnTo>
                    <a:pt x="6" y="0"/>
                  </a:lnTo>
                  <a:lnTo>
                    <a:pt x="1" y="4"/>
                  </a:lnTo>
                  <a:lnTo>
                    <a:pt x="0" y="10"/>
                  </a:lnTo>
                  <a:lnTo>
                    <a:pt x="1" y="8"/>
                  </a:lnTo>
                  <a:lnTo>
                    <a:pt x="4" y="8"/>
                  </a:lnTo>
                  <a:lnTo>
                    <a:pt x="10" y="12"/>
                  </a:lnTo>
                  <a:lnTo>
                    <a:pt x="20" y="18"/>
                  </a:lnTo>
                  <a:close/>
                </a:path>
              </a:pathLst>
            </a:custGeom>
            <a:solidFill>
              <a:srgbClr val="000000"/>
            </a:solidFill>
            <a:ln w="9525">
              <a:solidFill>
                <a:schemeClr val="tx1"/>
              </a:solidFill>
              <a:round/>
              <a:headEnd/>
              <a:tailEnd/>
            </a:ln>
          </p:spPr>
          <p:txBody>
            <a:bodyPr/>
            <a:lstStyle/>
            <a:p>
              <a:endParaRPr lang="en-US"/>
            </a:p>
          </p:txBody>
        </p:sp>
        <p:sp>
          <p:nvSpPr>
            <p:cNvPr id="18969" name="Freeform 413"/>
            <p:cNvSpPr>
              <a:spLocks/>
            </p:cNvSpPr>
            <p:nvPr/>
          </p:nvSpPr>
          <p:spPr bwMode="auto">
            <a:xfrm>
              <a:off x="2778" y="553"/>
              <a:ext cx="40" cy="67"/>
            </a:xfrm>
            <a:custGeom>
              <a:avLst/>
              <a:gdLst>
                <a:gd name="T0" fmla="*/ 19 w 81"/>
                <a:gd name="T1" fmla="*/ 10 h 134"/>
                <a:gd name="T2" fmla="*/ 20 w 81"/>
                <a:gd name="T3" fmla="*/ 8 h 134"/>
                <a:gd name="T4" fmla="*/ 20 w 81"/>
                <a:gd name="T5" fmla="*/ 5 h 134"/>
                <a:gd name="T6" fmla="*/ 19 w 81"/>
                <a:gd name="T7" fmla="*/ 2 h 134"/>
                <a:gd name="T8" fmla="*/ 19 w 81"/>
                <a:gd name="T9" fmla="*/ 0 h 134"/>
                <a:gd name="T10" fmla="*/ 19 w 81"/>
                <a:gd name="T11" fmla="*/ 2 h 134"/>
                <a:gd name="T12" fmla="*/ 18 w 81"/>
                <a:gd name="T13" fmla="*/ 5 h 134"/>
                <a:gd name="T14" fmla="*/ 17 w 81"/>
                <a:gd name="T15" fmla="*/ 8 h 134"/>
                <a:gd name="T16" fmla="*/ 15 w 81"/>
                <a:gd name="T17" fmla="*/ 10 h 134"/>
                <a:gd name="T18" fmla="*/ 10 w 81"/>
                <a:gd name="T19" fmla="*/ 15 h 134"/>
                <a:gd name="T20" fmla="*/ 5 w 81"/>
                <a:gd name="T21" fmla="*/ 19 h 134"/>
                <a:gd name="T22" fmla="*/ 2 w 81"/>
                <a:gd name="T23" fmla="*/ 22 h 134"/>
                <a:gd name="T24" fmla="*/ 1 w 81"/>
                <a:gd name="T25" fmla="*/ 25 h 134"/>
                <a:gd name="T26" fmla="*/ 0 w 81"/>
                <a:gd name="T27" fmla="*/ 28 h 134"/>
                <a:gd name="T28" fmla="*/ 0 w 81"/>
                <a:gd name="T29" fmla="*/ 30 h 134"/>
                <a:gd name="T30" fmla="*/ 0 w 81"/>
                <a:gd name="T31" fmla="*/ 32 h 134"/>
                <a:gd name="T32" fmla="*/ 0 w 81"/>
                <a:gd name="T33" fmla="*/ 34 h 134"/>
                <a:gd name="T34" fmla="*/ 1 w 81"/>
                <a:gd name="T35" fmla="*/ 30 h 134"/>
                <a:gd name="T36" fmla="*/ 3 w 81"/>
                <a:gd name="T37" fmla="*/ 27 h 134"/>
                <a:gd name="T38" fmla="*/ 5 w 81"/>
                <a:gd name="T39" fmla="*/ 24 h 134"/>
                <a:gd name="T40" fmla="*/ 8 w 81"/>
                <a:gd name="T41" fmla="*/ 20 h 134"/>
                <a:gd name="T42" fmla="*/ 11 w 81"/>
                <a:gd name="T43" fmla="*/ 17 h 134"/>
                <a:gd name="T44" fmla="*/ 14 w 81"/>
                <a:gd name="T45" fmla="*/ 15 h 134"/>
                <a:gd name="T46" fmla="*/ 16 w 81"/>
                <a:gd name="T47" fmla="*/ 12 h 134"/>
                <a:gd name="T48" fmla="*/ 19 w 81"/>
                <a:gd name="T49" fmla="*/ 10 h 1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1"/>
                <a:gd name="T76" fmla="*/ 0 h 134"/>
                <a:gd name="T77" fmla="*/ 81 w 81"/>
                <a:gd name="T78" fmla="*/ 134 h 1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1" h="134">
                  <a:moveTo>
                    <a:pt x="76" y="43"/>
                  </a:moveTo>
                  <a:lnTo>
                    <a:pt x="80" y="35"/>
                  </a:lnTo>
                  <a:lnTo>
                    <a:pt x="81" y="23"/>
                  </a:lnTo>
                  <a:lnTo>
                    <a:pt x="79" y="9"/>
                  </a:lnTo>
                  <a:lnTo>
                    <a:pt x="78" y="0"/>
                  </a:lnTo>
                  <a:lnTo>
                    <a:pt x="76" y="9"/>
                  </a:lnTo>
                  <a:lnTo>
                    <a:pt x="73" y="22"/>
                  </a:lnTo>
                  <a:lnTo>
                    <a:pt x="68" y="35"/>
                  </a:lnTo>
                  <a:lnTo>
                    <a:pt x="63" y="41"/>
                  </a:lnTo>
                  <a:lnTo>
                    <a:pt x="40" y="60"/>
                  </a:lnTo>
                  <a:lnTo>
                    <a:pt x="22" y="76"/>
                  </a:lnTo>
                  <a:lnTo>
                    <a:pt x="11" y="90"/>
                  </a:lnTo>
                  <a:lnTo>
                    <a:pt x="5" y="101"/>
                  </a:lnTo>
                  <a:lnTo>
                    <a:pt x="2" y="112"/>
                  </a:lnTo>
                  <a:lnTo>
                    <a:pt x="0" y="120"/>
                  </a:lnTo>
                  <a:lnTo>
                    <a:pt x="0" y="128"/>
                  </a:lnTo>
                  <a:lnTo>
                    <a:pt x="2" y="134"/>
                  </a:lnTo>
                  <a:lnTo>
                    <a:pt x="5" y="122"/>
                  </a:lnTo>
                  <a:lnTo>
                    <a:pt x="12" y="109"/>
                  </a:lnTo>
                  <a:lnTo>
                    <a:pt x="21" y="97"/>
                  </a:lnTo>
                  <a:lnTo>
                    <a:pt x="33" y="83"/>
                  </a:lnTo>
                  <a:lnTo>
                    <a:pt x="44" y="71"/>
                  </a:lnTo>
                  <a:lnTo>
                    <a:pt x="56" y="60"/>
                  </a:lnTo>
                  <a:lnTo>
                    <a:pt x="67" y="49"/>
                  </a:lnTo>
                  <a:lnTo>
                    <a:pt x="76" y="43"/>
                  </a:lnTo>
                  <a:close/>
                </a:path>
              </a:pathLst>
            </a:custGeom>
            <a:solidFill>
              <a:srgbClr val="000000"/>
            </a:solidFill>
            <a:ln w="9525">
              <a:solidFill>
                <a:schemeClr val="tx1"/>
              </a:solidFill>
              <a:round/>
              <a:headEnd/>
              <a:tailEnd/>
            </a:ln>
          </p:spPr>
          <p:txBody>
            <a:bodyPr/>
            <a:lstStyle/>
            <a:p>
              <a:endParaRPr lang="en-US"/>
            </a:p>
          </p:txBody>
        </p:sp>
        <p:sp>
          <p:nvSpPr>
            <p:cNvPr id="18970" name="Freeform 414"/>
            <p:cNvSpPr>
              <a:spLocks/>
            </p:cNvSpPr>
            <p:nvPr/>
          </p:nvSpPr>
          <p:spPr bwMode="auto">
            <a:xfrm>
              <a:off x="2029" y="812"/>
              <a:ext cx="240" cy="72"/>
            </a:xfrm>
            <a:custGeom>
              <a:avLst/>
              <a:gdLst>
                <a:gd name="T0" fmla="*/ 25 w 479"/>
                <a:gd name="T1" fmla="*/ 35 h 143"/>
                <a:gd name="T2" fmla="*/ 31 w 479"/>
                <a:gd name="T3" fmla="*/ 33 h 143"/>
                <a:gd name="T4" fmla="*/ 37 w 479"/>
                <a:gd name="T5" fmla="*/ 30 h 143"/>
                <a:gd name="T6" fmla="*/ 42 w 479"/>
                <a:gd name="T7" fmla="*/ 27 h 143"/>
                <a:gd name="T8" fmla="*/ 48 w 479"/>
                <a:gd name="T9" fmla="*/ 25 h 143"/>
                <a:gd name="T10" fmla="*/ 55 w 479"/>
                <a:gd name="T11" fmla="*/ 25 h 143"/>
                <a:gd name="T12" fmla="*/ 65 w 479"/>
                <a:gd name="T13" fmla="*/ 25 h 143"/>
                <a:gd name="T14" fmla="*/ 75 w 479"/>
                <a:gd name="T15" fmla="*/ 21 h 143"/>
                <a:gd name="T16" fmla="*/ 82 w 479"/>
                <a:gd name="T17" fmla="*/ 14 h 143"/>
                <a:gd name="T18" fmla="*/ 91 w 479"/>
                <a:gd name="T19" fmla="*/ 11 h 143"/>
                <a:gd name="T20" fmla="*/ 101 w 479"/>
                <a:gd name="T21" fmla="*/ 8 h 143"/>
                <a:gd name="T22" fmla="*/ 113 w 479"/>
                <a:gd name="T23" fmla="*/ 4 h 143"/>
                <a:gd name="T24" fmla="*/ 120 w 479"/>
                <a:gd name="T25" fmla="*/ 1 h 143"/>
                <a:gd name="T26" fmla="*/ 116 w 479"/>
                <a:gd name="T27" fmla="*/ 0 h 143"/>
                <a:gd name="T28" fmla="*/ 108 w 479"/>
                <a:gd name="T29" fmla="*/ 4 h 143"/>
                <a:gd name="T30" fmla="*/ 97 w 479"/>
                <a:gd name="T31" fmla="*/ 5 h 143"/>
                <a:gd name="T32" fmla="*/ 88 w 479"/>
                <a:gd name="T33" fmla="*/ 6 h 143"/>
                <a:gd name="T34" fmla="*/ 80 w 479"/>
                <a:gd name="T35" fmla="*/ 10 h 143"/>
                <a:gd name="T36" fmla="*/ 72 w 479"/>
                <a:gd name="T37" fmla="*/ 20 h 143"/>
                <a:gd name="T38" fmla="*/ 64 w 479"/>
                <a:gd name="T39" fmla="*/ 23 h 143"/>
                <a:gd name="T40" fmla="*/ 55 w 479"/>
                <a:gd name="T41" fmla="*/ 22 h 143"/>
                <a:gd name="T42" fmla="*/ 48 w 479"/>
                <a:gd name="T43" fmla="*/ 20 h 143"/>
                <a:gd name="T44" fmla="*/ 43 w 479"/>
                <a:gd name="T45" fmla="*/ 22 h 143"/>
                <a:gd name="T46" fmla="*/ 37 w 479"/>
                <a:gd name="T47" fmla="*/ 25 h 143"/>
                <a:gd name="T48" fmla="*/ 30 w 479"/>
                <a:gd name="T49" fmla="*/ 29 h 143"/>
                <a:gd name="T50" fmla="*/ 24 w 479"/>
                <a:gd name="T51" fmla="*/ 31 h 143"/>
                <a:gd name="T52" fmla="*/ 18 w 479"/>
                <a:gd name="T53" fmla="*/ 30 h 143"/>
                <a:gd name="T54" fmla="*/ 11 w 479"/>
                <a:gd name="T55" fmla="*/ 30 h 143"/>
                <a:gd name="T56" fmla="*/ 5 w 479"/>
                <a:gd name="T57" fmla="*/ 32 h 143"/>
                <a:gd name="T58" fmla="*/ 1 w 479"/>
                <a:gd name="T59" fmla="*/ 34 h 143"/>
                <a:gd name="T60" fmla="*/ 2 w 479"/>
                <a:gd name="T61" fmla="*/ 35 h 143"/>
                <a:gd name="T62" fmla="*/ 6 w 479"/>
                <a:gd name="T63" fmla="*/ 34 h 143"/>
                <a:gd name="T64" fmla="*/ 13 w 479"/>
                <a:gd name="T65" fmla="*/ 33 h 143"/>
                <a:gd name="T66" fmla="*/ 20 w 479"/>
                <a:gd name="T67" fmla="*/ 34 h 14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79"/>
                <a:gd name="T103" fmla="*/ 0 h 143"/>
                <a:gd name="T104" fmla="*/ 479 w 479"/>
                <a:gd name="T105" fmla="*/ 143 h 14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79" h="143">
                  <a:moveTo>
                    <a:pt x="87" y="137"/>
                  </a:moveTo>
                  <a:lnTo>
                    <a:pt x="99" y="138"/>
                  </a:lnTo>
                  <a:lnTo>
                    <a:pt x="111" y="136"/>
                  </a:lnTo>
                  <a:lnTo>
                    <a:pt x="123" y="131"/>
                  </a:lnTo>
                  <a:lnTo>
                    <a:pt x="135" y="125"/>
                  </a:lnTo>
                  <a:lnTo>
                    <a:pt x="146" y="120"/>
                  </a:lnTo>
                  <a:lnTo>
                    <a:pt x="158" y="113"/>
                  </a:lnTo>
                  <a:lnTo>
                    <a:pt x="168" y="106"/>
                  </a:lnTo>
                  <a:lnTo>
                    <a:pt x="179" y="101"/>
                  </a:lnTo>
                  <a:lnTo>
                    <a:pt x="190" y="99"/>
                  </a:lnTo>
                  <a:lnTo>
                    <a:pt x="204" y="99"/>
                  </a:lnTo>
                  <a:lnTo>
                    <a:pt x="220" y="99"/>
                  </a:lnTo>
                  <a:lnTo>
                    <a:pt x="239" y="99"/>
                  </a:lnTo>
                  <a:lnTo>
                    <a:pt x="258" y="97"/>
                  </a:lnTo>
                  <a:lnTo>
                    <a:pt x="278" y="92"/>
                  </a:lnTo>
                  <a:lnTo>
                    <a:pt x="297" y="82"/>
                  </a:lnTo>
                  <a:lnTo>
                    <a:pt x="316" y="67"/>
                  </a:lnTo>
                  <a:lnTo>
                    <a:pt x="328" y="56"/>
                  </a:lnTo>
                  <a:lnTo>
                    <a:pt x="343" y="48"/>
                  </a:lnTo>
                  <a:lnTo>
                    <a:pt x="361" y="41"/>
                  </a:lnTo>
                  <a:lnTo>
                    <a:pt x="381" y="36"/>
                  </a:lnTo>
                  <a:lnTo>
                    <a:pt x="403" y="30"/>
                  </a:lnTo>
                  <a:lnTo>
                    <a:pt x="426" y="24"/>
                  </a:lnTo>
                  <a:lnTo>
                    <a:pt x="451" y="16"/>
                  </a:lnTo>
                  <a:lnTo>
                    <a:pt x="476" y="7"/>
                  </a:lnTo>
                  <a:lnTo>
                    <a:pt x="479" y="3"/>
                  </a:lnTo>
                  <a:lnTo>
                    <a:pt x="474" y="1"/>
                  </a:lnTo>
                  <a:lnTo>
                    <a:pt x="464" y="0"/>
                  </a:lnTo>
                  <a:lnTo>
                    <a:pt x="456" y="2"/>
                  </a:lnTo>
                  <a:lnTo>
                    <a:pt x="430" y="13"/>
                  </a:lnTo>
                  <a:lnTo>
                    <a:pt x="407" y="16"/>
                  </a:lnTo>
                  <a:lnTo>
                    <a:pt x="387" y="17"/>
                  </a:lnTo>
                  <a:lnTo>
                    <a:pt x="369" y="18"/>
                  </a:lnTo>
                  <a:lnTo>
                    <a:pt x="351" y="21"/>
                  </a:lnTo>
                  <a:lnTo>
                    <a:pt x="335" y="28"/>
                  </a:lnTo>
                  <a:lnTo>
                    <a:pt x="319" y="40"/>
                  </a:lnTo>
                  <a:lnTo>
                    <a:pt x="302" y="62"/>
                  </a:lnTo>
                  <a:lnTo>
                    <a:pt x="287" y="78"/>
                  </a:lnTo>
                  <a:lnTo>
                    <a:pt x="271" y="87"/>
                  </a:lnTo>
                  <a:lnTo>
                    <a:pt x="254" y="90"/>
                  </a:lnTo>
                  <a:lnTo>
                    <a:pt x="236" y="89"/>
                  </a:lnTo>
                  <a:lnTo>
                    <a:pt x="220" y="85"/>
                  </a:lnTo>
                  <a:lnTo>
                    <a:pt x="205" y="82"/>
                  </a:lnTo>
                  <a:lnTo>
                    <a:pt x="191" y="79"/>
                  </a:lnTo>
                  <a:lnTo>
                    <a:pt x="181" y="81"/>
                  </a:lnTo>
                  <a:lnTo>
                    <a:pt x="171" y="86"/>
                  </a:lnTo>
                  <a:lnTo>
                    <a:pt x="159" y="93"/>
                  </a:lnTo>
                  <a:lnTo>
                    <a:pt x="146" y="100"/>
                  </a:lnTo>
                  <a:lnTo>
                    <a:pt x="134" y="107"/>
                  </a:lnTo>
                  <a:lnTo>
                    <a:pt x="120" y="114"/>
                  </a:lnTo>
                  <a:lnTo>
                    <a:pt x="106" y="119"/>
                  </a:lnTo>
                  <a:lnTo>
                    <a:pt x="93" y="121"/>
                  </a:lnTo>
                  <a:lnTo>
                    <a:pt x="81" y="120"/>
                  </a:lnTo>
                  <a:lnTo>
                    <a:pt x="70" y="119"/>
                  </a:lnTo>
                  <a:lnTo>
                    <a:pt x="58" y="119"/>
                  </a:lnTo>
                  <a:lnTo>
                    <a:pt x="44" y="120"/>
                  </a:lnTo>
                  <a:lnTo>
                    <a:pt x="30" y="122"/>
                  </a:lnTo>
                  <a:lnTo>
                    <a:pt x="17" y="125"/>
                  </a:lnTo>
                  <a:lnTo>
                    <a:pt x="7" y="130"/>
                  </a:lnTo>
                  <a:lnTo>
                    <a:pt x="1" y="136"/>
                  </a:lnTo>
                  <a:lnTo>
                    <a:pt x="0" y="143"/>
                  </a:lnTo>
                  <a:lnTo>
                    <a:pt x="5" y="138"/>
                  </a:lnTo>
                  <a:lnTo>
                    <a:pt x="13" y="135"/>
                  </a:lnTo>
                  <a:lnTo>
                    <a:pt x="24" y="133"/>
                  </a:lnTo>
                  <a:lnTo>
                    <a:pt x="38" y="132"/>
                  </a:lnTo>
                  <a:lnTo>
                    <a:pt x="52" y="132"/>
                  </a:lnTo>
                  <a:lnTo>
                    <a:pt x="65" y="133"/>
                  </a:lnTo>
                  <a:lnTo>
                    <a:pt x="77" y="136"/>
                  </a:lnTo>
                  <a:lnTo>
                    <a:pt x="87" y="137"/>
                  </a:lnTo>
                  <a:close/>
                </a:path>
              </a:pathLst>
            </a:custGeom>
            <a:solidFill>
              <a:srgbClr val="000000"/>
            </a:solidFill>
            <a:ln w="9525">
              <a:solidFill>
                <a:schemeClr val="tx1"/>
              </a:solidFill>
              <a:round/>
              <a:headEnd/>
              <a:tailEnd/>
            </a:ln>
          </p:spPr>
          <p:txBody>
            <a:bodyPr/>
            <a:lstStyle/>
            <a:p>
              <a:endParaRPr lang="en-US"/>
            </a:p>
          </p:txBody>
        </p:sp>
        <p:sp>
          <p:nvSpPr>
            <p:cNvPr id="18971" name="Freeform 415"/>
            <p:cNvSpPr>
              <a:spLocks/>
            </p:cNvSpPr>
            <p:nvPr/>
          </p:nvSpPr>
          <p:spPr bwMode="auto">
            <a:xfrm>
              <a:off x="2035" y="422"/>
              <a:ext cx="111" cy="44"/>
            </a:xfrm>
            <a:custGeom>
              <a:avLst/>
              <a:gdLst>
                <a:gd name="T0" fmla="*/ 8 w 221"/>
                <a:gd name="T1" fmla="*/ 11 h 88"/>
                <a:gd name="T2" fmla="*/ 11 w 221"/>
                <a:gd name="T3" fmla="*/ 7 h 88"/>
                <a:gd name="T4" fmla="*/ 11 w 221"/>
                <a:gd name="T5" fmla="*/ 5 h 88"/>
                <a:gd name="T6" fmla="*/ 12 w 221"/>
                <a:gd name="T7" fmla="*/ 3 h 88"/>
                <a:gd name="T8" fmla="*/ 18 w 221"/>
                <a:gd name="T9" fmla="*/ 5 h 88"/>
                <a:gd name="T10" fmla="*/ 22 w 221"/>
                <a:gd name="T11" fmla="*/ 6 h 88"/>
                <a:gd name="T12" fmla="*/ 25 w 221"/>
                <a:gd name="T13" fmla="*/ 6 h 88"/>
                <a:gd name="T14" fmla="*/ 27 w 221"/>
                <a:gd name="T15" fmla="*/ 7 h 88"/>
                <a:gd name="T16" fmla="*/ 27 w 221"/>
                <a:gd name="T17" fmla="*/ 6 h 88"/>
                <a:gd name="T18" fmla="*/ 30 w 221"/>
                <a:gd name="T19" fmla="*/ 1 h 88"/>
                <a:gd name="T20" fmla="*/ 35 w 221"/>
                <a:gd name="T21" fmla="*/ 5 h 88"/>
                <a:gd name="T22" fmla="*/ 38 w 221"/>
                <a:gd name="T23" fmla="*/ 9 h 88"/>
                <a:gd name="T24" fmla="*/ 42 w 221"/>
                <a:gd name="T25" fmla="*/ 14 h 88"/>
                <a:gd name="T26" fmla="*/ 45 w 221"/>
                <a:gd name="T27" fmla="*/ 20 h 88"/>
                <a:gd name="T28" fmla="*/ 48 w 221"/>
                <a:gd name="T29" fmla="*/ 19 h 88"/>
                <a:gd name="T30" fmla="*/ 51 w 221"/>
                <a:gd name="T31" fmla="*/ 12 h 88"/>
                <a:gd name="T32" fmla="*/ 52 w 221"/>
                <a:gd name="T33" fmla="*/ 10 h 88"/>
                <a:gd name="T34" fmla="*/ 55 w 221"/>
                <a:gd name="T35" fmla="*/ 6 h 88"/>
                <a:gd name="T36" fmla="*/ 55 w 221"/>
                <a:gd name="T37" fmla="*/ 6 h 88"/>
                <a:gd name="T38" fmla="*/ 52 w 221"/>
                <a:gd name="T39" fmla="*/ 7 h 88"/>
                <a:gd name="T40" fmla="*/ 49 w 221"/>
                <a:gd name="T41" fmla="*/ 11 h 88"/>
                <a:gd name="T42" fmla="*/ 46 w 221"/>
                <a:gd name="T43" fmla="*/ 15 h 88"/>
                <a:gd name="T44" fmla="*/ 45 w 221"/>
                <a:gd name="T45" fmla="*/ 14 h 88"/>
                <a:gd name="T46" fmla="*/ 42 w 221"/>
                <a:gd name="T47" fmla="*/ 11 h 88"/>
                <a:gd name="T48" fmla="*/ 38 w 221"/>
                <a:gd name="T49" fmla="*/ 6 h 88"/>
                <a:gd name="T50" fmla="*/ 35 w 221"/>
                <a:gd name="T51" fmla="*/ 3 h 88"/>
                <a:gd name="T52" fmla="*/ 30 w 221"/>
                <a:gd name="T53" fmla="*/ 0 h 88"/>
                <a:gd name="T54" fmla="*/ 26 w 221"/>
                <a:gd name="T55" fmla="*/ 3 h 88"/>
                <a:gd name="T56" fmla="*/ 25 w 221"/>
                <a:gd name="T57" fmla="*/ 3 h 88"/>
                <a:gd name="T58" fmla="*/ 24 w 221"/>
                <a:gd name="T59" fmla="*/ 3 h 88"/>
                <a:gd name="T60" fmla="*/ 22 w 221"/>
                <a:gd name="T61" fmla="*/ 3 h 88"/>
                <a:gd name="T62" fmla="*/ 18 w 221"/>
                <a:gd name="T63" fmla="*/ 3 h 88"/>
                <a:gd name="T64" fmla="*/ 12 w 221"/>
                <a:gd name="T65" fmla="*/ 3 h 88"/>
                <a:gd name="T66" fmla="*/ 10 w 221"/>
                <a:gd name="T67" fmla="*/ 5 h 88"/>
                <a:gd name="T68" fmla="*/ 9 w 221"/>
                <a:gd name="T69" fmla="*/ 6 h 88"/>
                <a:gd name="T70" fmla="*/ 6 w 221"/>
                <a:gd name="T71" fmla="*/ 10 h 88"/>
                <a:gd name="T72" fmla="*/ 1 w 221"/>
                <a:gd name="T73" fmla="*/ 12 h 88"/>
                <a:gd name="T74" fmla="*/ 0 w 221"/>
                <a:gd name="T75" fmla="*/ 15 h 88"/>
                <a:gd name="T76" fmla="*/ 1 w 221"/>
                <a:gd name="T77" fmla="*/ 16 h 88"/>
                <a:gd name="T78" fmla="*/ 3 w 221"/>
                <a:gd name="T79" fmla="*/ 14 h 8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1"/>
                <a:gd name="T121" fmla="*/ 0 h 88"/>
                <a:gd name="T122" fmla="*/ 221 w 221"/>
                <a:gd name="T123" fmla="*/ 88 h 8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1" h="88">
                  <a:moveTo>
                    <a:pt x="17" y="53"/>
                  </a:moveTo>
                  <a:lnTo>
                    <a:pt x="32" y="45"/>
                  </a:lnTo>
                  <a:lnTo>
                    <a:pt x="40" y="37"/>
                  </a:lnTo>
                  <a:lnTo>
                    <a:pt x="44" y="30"/>
                  </a:lnTo>
                  <a:lnTo>
                    <a:pt x="44" y="25"/>
                  </a:lnTo>
                  <a:lnTo>
                    <a:pt x="42" y="20"/>
                  </a:lnTo>
                  <a:lnTo>
                    <a:pt x="44" y="17"/>
                  </a:lnTo>
                  <a:lnTo>
                    <a:pt x="48" y="15"/>
                  </a:lnTo>
                  <a:lnTo>
                    <a:pt x="59" y="15"/>
                  </a:lnTo>
                  <a:lnTo>
                    <a:pt x="70" y="17"/>
                  </a:lnTo>
                  <a:lnTo>
                    <a:pt x="80" y="19"/>
                  </a:lnTo>
                  <a:lnTo>
                    <a:pt x="88" y="21"/>
                  </a:lnTo>
                  <a:lnTo>
                    <a:pt x="95" y="25"/>
                  </a:lnTo>
                  <a:lnTo>
                    <a:pt x="100" y="27"/>
                  </a:lnTo>
                  <a:lnTo>
                    <a:pt x="103" y="29"/>
                  </a:lnTo>
                  <a:lnTo>
                    <a:pt x="105" y="30"/>
                  </a:lnTo>
                  <a:lnTo>
                    <a:pt x="106" y="31"/>
                  </a:lnTo>
                  <a:lnTo>
                    <a:pt x="107" y="26"/>
                  </a:lnTo>
                  <a:lnTo>
                    <a:pt x="110" y="14"/>
                  </a:lnTo>
                  <a:lnTo>
                    <a:pt x="118" y="6"/>
                  </a:lnTo>
                  <a:lnTo>
                    <a:pt x="131" y="11"/>
                  </a:lnTo>
                  <a:lnTo>
                    <a:pt x="137" y="17"/>
                  </a:lnTo>
                  <a:lnTo>
                    <a:pt x="143" y="25"/>
                  </a:lnTo>
                  <a:lnTo>
                    <a:pt x="150" y="34"/>
                  </a:lnTo>
                  <a:lnTo>
                    <a:pt x="158" y="45"/>
                  </a:lnTo>
                  <a:lnTo>
                    <a:pt x="165" y="57"/>
                  </a:lnTo>
                  <a:lnTo>
                    <a:pt x="173" y="68"/>
                  </a:lnTo>
                  <a:lnTo>
                    <a:pt x="179" y="79"/>
                  </a:lnTo>
                  <a:lnTo>
                    <a:pt x="186" y="88"/>
                  </a:lnTo>
                  <a:lnTo>
                    <a:pt x="191" y="75"/>
                  </a:lnTo>
                  <a:lnTo>
                    <a:pt x="198" y="61"/>
                  </a:lnTo>
                  <a:lnTo>
                    <a:pt x="203" y="49"/>
                  </a:lnTo>
                  <a:lnTo>
                    <a:pt x="205" y="44"/>
                  </a:lnTo>
                  <a:lnTo>
                    <a:pt x="208" y="38"/>
                  </a:lnTo>
                  <a:lnTo>
                    <a:pt x="214" y="31"/>
                  </a:lnTo>
                  <a:lnTo>
                    <a:pt x="219" y="25"/>
                  </a:lnTo>
                  <a:lnTo>
                    <a:pt x="221" y="22"/>
                  </a:lnTo>
                  <a:lnTo>
                    <a:pt x="219" y="25"/>
                  </a:lnTo>
                  <a:lnTo>
                    <a:pt x="213" y="28"/>
                  </a:lnTo>
                  <a:lnTo>
                    <a:pt x="208" y="31"/>
                  </a:lnTo>
                  <a:lnTo>
                    <a:pt x="206" y="33"/>
                  </a:lnTo>
                  <a:lnTo>
                    <a:pt x="196" y="45"/>
                  </a:lnTo>
                  <a:lnTo>
                    <a:pt x="189" y="57"/>
                  </a:lnTo>
                  <a:lnTo>
                    <a:pt x="184" y="63"/>
                  </a:lnTo>
                  <a:lnTo>
                    <a:pt x="181" y="60"/>
                  </a:lnTo>
                  <a:lnTo>
                    <a:pt x="177" y="56"/>
                  </a:lnTo>
                  <a:lnTo>
                    <a:pt x="173" y="50"/>
                  </a:lnTo>
                  <a:lnTo>
                    <a:pt x="167" y="42"/>
                  </a:lnTo>
                  <a:lnTo>
                    <a:pt x="159" y="34"/>
                  </a:lnTo>
                  <a:lnTo>
                    <a:pt x="151" y="26"/>
                  </a:lnTo>
                  <a:lnTo>
                    <a:pt x="144" y="18"/>
                  </a:lnTo>
                  <a:lnTo>
                    <a:pt x="137" y="11"/>
                  </a:lnTo>
                  <a:lnTo>
                    <a:pt x="131" y="6"/>
                  </a:lnTo>
                  <a:lnTo>
                    <a:pt x="117" y="0"/>
                  </a:lnTo>
                  <a:lnTo>
                    <a:pt x="107" y="4"/>
                  </a:lnTo>
                  <a:lnTo>
                    <a:pt x="101" y="12"/>
                  </a:lnTo>
                  <a:lnTo>
                    <a:pt x="99" y="15"/>
                  </a:lnTo>
                  <a:lnTo>
                    <a:pt x="98" y="15"/>
                  </a:lnTo>
                  <a:lnTo>
                    <a:pt x="95" y="14"/>
                  </a:lnTo>
                  <a:lnTo>
                    <a:pt x="92" y="14"/>
                  </a:lnTo>
                  <a:lnTo>
                    <a:pt x="86" y="13"/>
                  </a:lnTo>
                  <a:lnTo>
                    <a:pt x="79" y="12"/>
                  </a:lnTo>
                  <a:lnTo>
                    <a:pt x="70" y="12"/>
                  </a:lnTo>
                  <a:lnTo>
                    <a:pt x="59" y="11"/>
                  </a:lnTo>
                  <a:lnTo>
                    <a:pt x="48" y="11"/>
                  </a:lnTo>
                  <a:lnTo>
                    <a:pt x="42" y="13"/>
                  </a:lnTo>
                  <a:lnTo>
                    <a:pt x="39" y="17"/>
                  </a:lnTo>
                  <a:lnTo>
                    <a:pt x="37" y="21"/>
                  </a:lnTo>
                  <a:lnTo>
                    <a:pt x="34" y="27"/>
                  </a:lnTo>
                  <a:lnTo>
                    <a:pt x="30" y="34"/>
                  </a:lnTo>
                  <a:lnTo>
                    <a:pt x="22" y="40"/>
                  </a:lnTo>
                  <a:lnTo>
                    <a:pt x="9" y="46"/>
                  </a:lnTo>
                  <a:lnTo>
                    <a:pt x="2" y="51"/>
                  </a:lnTo>
                  <a:lnTo>
                    <a:pt x="0" y="57"/>
                  </a:lnTo>
                  <a:lnTo>
                    <a:pt x="0" y="63"/>
                  </a:lnTo>
                  <a:lnTo>
                    <a:pt x="1" y="67"/>
                  </a:lnTo>
                  <a:lnTo>
                    <a:pt x="2" y="64"/>
                  </a:lnTo>
                  <a:lnTo>
                    <a:pt x="6" y="60"/>
                  </a:lnTo>
                  <a:lnTo>
                    <a:pt x="10" y="57"/>
                  </a:lnTo>
                  <a:lnTo>
                    <a:pt x="17" y="53"/>
                  </a:lnTo>
                  <a:close/>
                </a:path>
              </a:pathLst>
            </a:custGeom>
            <a:solidFill>
              <a:srgbClr val="000000"/>
            </a:solidFill>
            <a:ln w="9525">
              <a:solidFill>
                <a:schemeClr val="tx1"/>
              </a:solidFill>
              <a:round/>
              <a:headEnd/>
              <a:tailEnd/>
            </a:ln>
          </p:spPr>
          <p:txBody>
            <a:bodyPr/>
            <a:lstStyle/>
            <a:p>
              <a:endParaRPr lang="en-US"/>
            </a:p>
          </p:txBody>
        </p:sp>
        <p:sp>
          <p:nvSpPr>
            <p:cNvPr id="18972" name="Freeform 416"/>
            <p:cNvSpPr>
              <a:spLocks/>
            </p:cNvSpPr>
            <p:nvPr/>
          </p:nvSpPr>
          <p:spPr bwMode="auto">
            <a:xfrm>
              <a:off x="2382" y="641"/>
              <a:ext cx="215" cy="86"/>
            </a:xfrm>
            <a:custGeom>
              <a:avLst/>
              <a:gdLst>
                <a:gd name="T0" fmla="*/ 105 w 432"/>
                <a:gd name="T1" fmla="*/ 5 h 173"/>
                <a:gd name="T2" fmla="*/ 102 w 432"/>
                <a:gd name="T3" fmla="*/ 10 h 173"/>
                <a:gd name="T4" fmla="*/ 98 w 432"/>
                <a:gd name="T5" fmla="*/ 17 h 173"/>
                <a:gd name="T6" fmla="*/ 94 w 432"/>
                <a:gd name="T7" fmla="*/ 22 h 173"/>
                <a:gd name="T8" fmla="*/ 91 w 432"/>
                <a:gd name="T9" fmla="*/ 23 h 173"/>
                <a:gd name="T10" fmla="*/ 84 w 432"/>
                <a:gd name="T11" fmla="*/ 23 h 173"/>
                <a:gd name="T12" fmla="*/ 71 w 432"/>
                <a:gd name="T13" fmla="*/ 25 h 173"/>
                <a:gd name="T14" fmla="*/ 55 w 432"/>
                <a:gd name="T15" fmla="*/ 31 h 173"/>
                <a:gd name="T16" fmla="*/ 43 w 432"/>
                <a:gd name="T17" fmla="*/ 38 h 173"/>
                <a:gd name="T18" fmla="*/ 35 w 432"/>
                <a:gd name="T19" fmla="*/ 38 h 173"/>
                <a:gd name="T20" fmla="*/ 26 w 432"/>
                <a:gd name="T21" fmla="*/ 36 h 173"/>
                <a:gd name="T22" fmla="*/ 21 w 432"/>
                <a:gd name="T23" fmla="*/ 34 h 173"/>
                <a:gd name="T24" fmla="*/ 16 w 432"/>
                <a:gd name="T25" fmla="*/ 31 h 173"/>
                <a:gd name="T26" fmla="*/ 9 w 432"/>
                <a:gd name="T27" fmla="*/ 26 h 173"/>
                <a:gd name="T28" fmla="*/ 3 w 432"/>
                <a:gd name="T29" fmla="*/ 22 h 173"/>
                <a:gd name="T30" fmla="*/ 0 w 432"/>
                <a:gd name="T31" fmla="*/ 20 h 173"/>
                <a:gd name="T32" fmla="*/ 0 w 432"/>
                <a:gd name="T33" fmla="*/ 20 h 173"/>
                <a:gd name="T34" fmla="*/ 3 w 432"/>
                <a:gd name="T35" fmla="*/ 22 h 173"/>
                <a:gd name="T36" fmla="*/ 9 w 432"/>
                <a:gd name="T37" fmla="*/ 27 h 173"/>
                <a:gd name="T38" fmla="*/ 16 w 432"/>
                <a:gd name="T39" fmla="*/ 32 h 173"/>
                <a:gd name="T40" fmla="*/ 21 w 432"/>
                <a:gd name="T41" fmla="*/ 36 h 173"/>
                <a:gd name="T42" fmla="*/ 26 w 432"/>
                <a:gd name="T43" fmla="*/ 39 h 173"/>
                <a:gd name="T44" fmla="*/ 35 w 432"/>
                <a:gd name="T45" fmla="*/ 42 h 173"/>
                <a:gd name="T46" fmla="*/ 44 w 432"/>
                <a:gd name="T47" fmla="*/ 43 h 173"/>
                <a:gd name="T48" fmla="*/ 52 w 432"/>
                <a:gd name="T49" fmla="*/ 38 h 173"/>
                <a:gd name="T50" fmla="*/ 60 w 432"/>
                <a:gd name="T51" fmla="*/ 33 h 173"/>
                <a:gd name="T52" fmla="*/ 69 w 432"/>
                <a:gd name="T53" fmla="*/ 30 h 173"/>
                <a:gd name="T54" fmla="*/ 77 w 432"/>
                <a:gd name="T55" fmla="*/ 28 h 173"/>
                <a:gd name="T56" fmla="*/ 84 w 432"/>
                <a:gd name="T57" fmla="*/ 26 h 173"/>
                <a:gd name="T58" fmla="*/ 89 w 432"/>
                <a:gd name="T59" fmla="*/ 25 h 173"/>
                <a:gd name="T60" fmla="*/ 93 w 432"/>
                <a:gd name="T61" fmla="*/ 25 h 173"/>
                <a:gd name="T62" fmla="*/ 96 w 432"/>
                <a:gd name="T63" fmla="*/ 25 h 173"/>
                <a:gd name="T64" fmla="*/ 98 w 432"/>
                <a:gd name="T65" fmla="*/ 24 h 173"/>
                <a:gd name="T66" fmla="*/ 101 w 432"/>
                <a:gd name="T67" fmla="*/ 18 h 173"/>
                <a:gd name="T68" fmla="*/ 103 w 432"/>
                <a:gd name="T69" fmla="*/ 12 h 173"/>
                <a:gd name="T70" fmla="*/ 105 w 432"/>
                <a:gd name="T71" fmla="*/ 6 h 173"/>
                <a:gd name="T72" fmla="*/ 106 w 432"/>
                <a:gd name="T73" fmla="*/ 3 h 173"/>
                <a:gd name="T74" fmla="*/ 107 w 432"/>
                <a:gd name="T75" fmla="*/ 1 h 173"/>
                <a:gd name="T76" fmla="*/ 107 w 432"/>
                <a:gd name="T77" fmla="*/ 0 h 173"/>
                <a:gd name="T78" fmla="*/ 106 w 432"/>
                <a:gd name="T79" fmla="*/ 2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32"/>
                <a:gd name="T121" fmla="*/ 0 h 173"/>
                <a:gd name="T122" fmla="*/ 432 w 432"/>
                <a:gd name="T123" fmla="*/ 173 h 17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32" h="173">
                  <a:moveTo>
                    <a:pt x="427" y="11"/>
                  </a:moveTo>
                  <a:lnTo>
                    <a:pt x="424" y="20"/>
                  </a:lnTo>
                  <a:lnTo>
                    <a:pt x="418" y="30"/>
                  </a:lnTo>
                  <a:lnTo>
                    <a:pt x="411" y="41"/>
                  </a:lnTo>
                  <a:lnTo>
                    <a:pt x="404" y="54"/>
                  </a:lnTo>
                  <a:lnTo>
                    <a:pt x="395" y="68"/>
                  </a:lnTo>
                  <a:lnTo>
                    <a:pt x="387" y="78"/>
                  </a:lnTo>
                  <a:lnTo>
                    <a:pt x="378" y="89"/>
                  </a:lnTo>
                  <a:lnTo>
                    <a:pt x="370" y="94"/>
                  </a:lnTo>
                  <a:lnTo>
                    <a:pt x="366" y="94"/>
                  </a:lnTo>
                  <a:lnTo>
                    <a:pt x="355" y="93"/>
                  </a:lnTo>
                  <a:lnTo>
                    <a:pt x="337" y="93"/>
                  </a:lnTo>
                  <a:lnTo>
                    <a:pt x="314" y="96"/>
                  </a:lnTo>
                  <a:lnTo>
                    <a:pt x="288" y="101"/>
                  </a:lnTo>
                  <a:lnTo>
                    <a:pt x="257" y="111"/>
                  </a:lnTo>
                  <a:lnTo>
                    <a:pt x="223" y="125"/>
                  </a:lnTo>
                  <a:lnTo>
                    <a:pt x="189" y="147"/>
                  </a:lnTo>
                  <a:lnTo>
                    <a:pt x="175" y="154"/>
                  </a:lnTo>
                  <a:lnTo>
                    <a:pt x="158" y="155"/>
                  </a:lnTo>
                  <a:lnTo>
                    <a:pt x="141" y="154"/>
                  </a:lnTo>
                  <a:lnTo>
                    <a:pt x="123" y="151"/>
                  </a:lnTo>
                  <a:lnTo>
                    <a:pt x="107" y="146"/>
                  </a:lnTo>
                  <a:lnTo>
                    <a:pt x="94" y="142"/>
                  </a:lnTo>
                  <a:lnTo>
                    <a:pt x="86" y="137"/>
                  </a:lnTo>
                  <a:lnTo>
                    <a:pt x="83" y="136"/>
                  </a:lnTo>
                  <a:lnTo>
                    <a:pt x="67" y="124"/>
                  </a:lnTo>
                  <a:lnTo>
                    <a:pt x="52" y="114"/>
                  </a:lnTo>
                  <a:lnTo>
                    <a:pt x="38" y="105"/>
                  </a:lnTo>
                  <a:lnTo>
                    <a:pt x="25" y="97"/>
                  </a:lnTo>
                  <a:lnTo>
                    <a:pt x="15" y="90"/>
                  </a:lnTo>
                  <a:lnTo>
                    <a:pt x="7" y="84"/>
                  </a:lnTo>
                  <a:lnTo>
                    <a:pt x="2" y="81"/>
                  </a:lnTo>
                  <a:lnTo>
                    <a:pt x="0" y="79"/>
                  </a:lnTo>
                  <a:lnTo>
                    <a:pt x="2" y="81"/>
                  </a:lnTo>
                  <a:lnTo>
                    <a:pt x="7" y="85"/>
                  </a:lnTo>
                  <a:lnTo>
                    <a:pt x="15" y="91"/>
                  </a:lnTo>
                  <a:lnTo>
                    <a:pt x="25" y="99"/>
                  </a:lnTo>
                  <a:lnTo>
                    <a:pt x="37" y="109"/>
                  </a:lnTo>
                  <a:lnTo>
                    <a:pt x="51" y="120"/>
                  </a:lnTo>
                  <a:lnTo>
                    <a:pt x="66" y="131"/>
                  </a:lnTo>
                  <a:lnTo>
                    <a:pt x="81" y="143"/>
                  </a:lnTo>
                  <a:lnTo>
                    <a:pt x="84" y="145"/>
                  </a:lnTo>
                  <a:lnTo>
                    <a:pt x="93" y="150"/>
                  </a:lnTo>
                  <a:lnTo>
                    <a:pt x="107" y="157"/>
                  </a:lnTo>
                  <a:lnTo>
                    <a:pt x="123" y="163"/>
                  </a:lnTo>
                  <a:lnTo>
                    <a:pt x="142" y="169"/>
                  </a:lnTo>
                  <a:lnTo>
                    <a:pt x="160" y="173"/>
                  </a:lnTo>
                  <a:lnTo>
                    <a:pt x="177" y="172"/>
                  </a:lnTo>
                  <a:lnTo>
                    <a:pt x="191" y="166"/>
                  </a:lnTo>
                  <a:lnTo>
                    <a:pt x="208" y="154"/>
                  </a:lnTo>
                  <a:lnTo>
                    <a:pt x="227" y="144"/>
                  </a:lnTo>
                  <a:lnTo>
                    <a:pt x="244" y="135"/>
                  </a:lnTo>
                  <a:lnTo>
                    <a:pt x="261" y="128"/>
                  </a:lnTo>
                  <a:lnTo>
                    <a:pt x="279" y="121"/>
                  </a:lnTo>
                  <a:lnTo>
                    <a:pt x="295" y="116"/>
                  </a:lnTo>
                  <a:lnTo>
                    <a:pt x="310" y="112"/>
                  </a:lnTo>
                  <a:lnTo>
                    <a:pt x="324" y="108"/>
                  </a:lnTo>
                  <a:lnTo>
                    <a:pt x="337" y="106"/>
                  </a:lnTo>
                  <a:lnTo>
                    <a:pt x="349" y="104"/>
                  </a:lnTo>
                  <a:lnTo>
                    <a:pt x="359" y="102"/>
                  </a:lnTo>
                  <a:lnTo>
                    <a:pt x="369" y="102"/>
                  </a:lnTo>
                  <a:lnTo>
                    <a:pt x="375" y="101"/>
                  </a:lnTo>
                  <a:lnTo>
                    <a:pt x="381" y="101"/>
                  </a:lnTo>
                  <a:lnTo>
                    <a:pt x="385" y="101"/>
                  </a:lnTo>
                  <a:lnTo>
                    <a:pt x="386" y="101"/>
                  </a:lnTo>
                  <a:lnTo>
                    <a:pt x="393" y="96"/>
                  </a:lnTo>
                  <a:lnTo>
                    <a:pt x="400" y="85"/>
                  </a:lnTo>
                  <a:lnTo>
                    <a:pt x="405" y="74"/>
                  </a:lnTo>
                  <a:lnTo>
                    <a:pt x="411" y="61"/>
                  </a:lnTo>
                  <a:lnTo>
                    <a:pt x="416" y="48"/>
                  </a:lnTo>
                  <a:lnTo>
                    <a:pt x="419" y="36"/>
                  </a:lnTo>
                  <a:lnTo>
                    <a:pt x="423" y="25"/>
                  </a:lnTo>
                  <a:lnTo>
                    <a:pt x="426" y="18"/>
                  </a:lnTo>
                  <a:lnTo>
                    <a:pt x="427" y="14"/>
                  </a:lnTo>
                  <a:lnTo>
                    <a:pt x="430" y="9"/>
                  </a:lnTo>
                  <a:lnTo>
                    <a:pt x="431" y="5"/>
                  </a:lnTo>
                  <a:lnTo>
                    <a:pt x="432" y="0"/>
                  </a:lnTo>
                  <a:lnTo>
                    <a:pt x="431" y="3"/>
                  </a:lnTo>
                  <a:lnTo>
                    <a:pt x="430" y="6"/>
                  </a:lnTo>
                  <a:lnTo>
                    <a:pt x="428" y="9"/>
                  </a:lnTo>
                  <a:lnTo>
                    <a:pt x="427" y="11"/>
                  </a:lnTo>
                  <a:close/>
                </a:path>
              </a:pathLst>
            </a:custGeom>
            <a:solidFill>
              <a:srgbClr val="000000"/>
            </a:solidFill>
            <a:ln w="9525">
              <a:noFill/>
              <a:round/>
              <a:headEnd/>
              <a:tailEnd/>
            </a:ln>
          </p:spPr>
          <p:txBody>
            <a:bodyPr/>
            <a:lstStyle/>
            <a:p>
              <a:endParaRPr lang="en-US"/>
            </a:p>
          </p:txBody>
        </p:sp>
        <p:sp>
          <p:nvSpPr>
            <p:cNvPr id="18973" name="Freeform 417"/>
            <p:cNvSpPr>
              <a:spLocks/>
            </p:cNvSpPr>
            <p:nvPr/>
          </p:nvSpPr>
          <p:spPr bwMode="auto">
            <a:xfrm>
              <a:off x="2309" y="541"/>
              <a:ext cx="220" cy="55"/>
            </a:xfrm>
            <a:custGeom>
              <a:avLst/>
              <a:gdLst>
                <a:gd name="T0" fmla="*/ 93 w 440"/>
                <a:gd name="T1" fmla="*/ 10 h 109"/>
                <a:gd name="T2" fmla="*/ 81 w 440"/>
                <a:gd name="T3" fmla="*/ 10 h 109"/>
                <a:gd name="T4" fmla="*/ 70 w 440"/>
                <a:gd name="T5" fmla="*/ 10 h 109"/>
                <a:gd name="T6" fmla="*/ 60 w 440"/>
                <a:gd name="T7" fmla="*/ 12 h 109"/>
                <a:gd name="T8" fmla="*/ 54 w 440"/>
                <a:gd name="T9" fmla="*/ 15 h 109"/>
                <a:gd name="T10" fmla="*/ 48 w 440"/>
                <a:gd name="T11" fmla="*/ 17 h 109"/>
                <a:gd name="T12" fmla="*/ 44 w 440"/>
                <a:gd name="T13" fmla="*/ 19 h 109"/>
                <a:gd name="T14" fmla="*/ 42 w 440"/>
                <a:gd name="T15" fmla="*/ 20 h 109"/>
                <a:gd name="T16" fmla="*/ 40 w 440"/>
                <a:gd name="T17" fmla="*/ 19 h 109"/>
                <a:gd name="T18" fmla="*/ 30 w 440"/>
                <a:gd name="T19" fmla="*/ 17 h 109"/>
                <a:gd name="T20" fmla="*/ 18 w 440"/>
                <a:gd name="T21" fmla="*/ 14 h 109"/>
                <a:gd name="T22" fmla="*/ 6 w 440"/>
                <a:gd name="T23" fmla="*/ 9 h 109"/>
                <a:gd name="T24" fmla="*/ 2 w 440"/>
                <a:gd name="T25" fmla="*/ 5 h 109"/>
                <a:gd name="T26" fmla="*/ 1 w 440"/>
                <a:gd name="T27" fmla="*/ 2 h 109"/>
                <a:gd name="T28" fmla="*/ 1 w 440"/>
                <a:gd name="T29" fmla="*/ 3 h 109"/>
                <a:gd name="T30" fmla="*/ 1 w 440"/>
                <a:gd name="T31" fmla="*/ 7 h 109"/>
                <a:gd name="T32" fmla="*/ 6 w 440"/>
                <a:gd name="T33" fmla="*/ 11 h 109"/>
                <a:gd name="T34" fmla="*/ 17 w 440"/>
                <a:gd name="T35" fmla="*/ 17 h 109"/>
                <a:gd name="T36" fmla="*/ 29 w 440"/>
                <a:gd name="T37" fmla="*/ 22 h 109"/>
                <a:gd name="T38" fmla="*/ 39 w 440"/>
                <a:gd name="T39" fmla="*/ 26 h 109"/>
                <a:gd name="T40" fmla="*/ 41 w 440"/>
                <a:gd name="T41" fmla="*/ 27 h 109"/>
                <a:gd name="T42" fmla="*/ 44 w 440"/>
                <a:gd name="T43" fmla="*/ 26 h 109"/>
                <a:gd name="T44" fmla="*/ 48 w 440"/>
                <a:gd name="T45" fmla="*/ 23 h 109"/>
                <a:gd name="T46" fmla="*/ 54 w 440"/>
                <a:gd name="T47" fmla="*/ 20 h 109"/>
                <a:gd name="T48" fmla="*/ 62 w 440"/>
                <a:gd name="T49" fmla="*/ 17 h 109"/>
                <a:gd name="T50" fmla="*/ 72 w 440"/>
                <a:gd name="T51" fmla="*/ 14 h 109"/>
                <a:gd name="T52" fmla="*/ 82 w 440"/>
                <a:gd name="T53" fmla="*/ 12 h 109"/>
                <a:gd name="T54" fmla="*/ 94 w 440"/>
                <a:gd name="T55" fmla="*/ 12 h 109"/>
                <a:gd name="T56" fmla="*/ 102 w 440"/>
                <a:gd name="T57" fmla="*/ 13 h 109"/>
                <a:gd name="T58" fmla="*/ 106 w 440"/>
                <a:gd name="T59" fmla="*/ 12 h 109"/>
                <a:gd name="T60" fmla="*/ 109 w 440"/>
                <a:gd name="T61" fmla="*/ 11 h 109"/>
                <a:gd name="T62" fmla="*/ 110 w 440"/>
                <a:gd name="T63" fmla="*/ 9 h 109"/>
                <a:gd name="T64" fmla="*/ 110 w 440"/>
                <a:gd name="T65" fmla="*/ 8 h 109"/>
                <a:gd name="T66" fmla="*/ 108 w 440"/>
                <a:gd name="T67" fmla="*/ 10 h 109"/>
                <a:gd name="T68" fmla="*/ 106 w 440"/>
                <a:gd name="T69" fmla="*/ 11 h 109"/>
                <a:gd name="T70" fmla="*/ 102 w 440"/>
                <a:gd name="T71" fmla="*/ 11 h 10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0"/>
                <a:gd name="T109" fmla="*/ 0 h 109"/>
                <a:gd name="T110" fmla="*/ 440 w 440"/>
                <a:gd name="T111" fmla="*/ 109 h 10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0" h="109">
                  <a:moveTo>
                    <a:pt x="398" y="41"/>
                  </a:moveTo>
                  <a:lnTo>
                    <a:pt x="371" y="38"/>
                  </a:lnTo>
                  <a:lnTo>
                    <a:pt x="345" y="37"/>
                  </a:lnTo>
                  <a:lnTo>
                    <a:pt x="321" y="37"/>
                  </a:lnTo>
                  <a:lnTo>
                    <a:pt x="299" y="38"/>
                  </a:lnTo>
                  <a:lnTo>
                    <a:pt x="279" y="40"/>
                  </a:lnTo>
                  <a:lnTo>
                    <a:pt x="259" y="43"/>
                  </a:lnTo>
                  <a:lnTo>
                    <a:pt x="242" y="48"/>
                  </a:lnTo>
                  <a:lnTo>
                    <a:pt x="227" y="51"/>
                  </a:lnTo>
                  <a:lnTo>
                    <a:pt x="213" y="57"/>
                  </a:lnTo>
                  <a:lnTo>
                    <a:pt x="200" y="62"/>
                  </a:lnTo>
                  <a:lnTo>
                    <a:pt x="190" y="66"/>
                  </a:lnTo>
                  <a:lnTo>
                    <a:pt x="182" y="71"/>
                  </a:lnTo>
                  <a:lnTo>
                    <a:pt x="175" y="74"/>
                  </a:lnTo>
                  <a:lnTo>
                    <a:pt x="170" y="78"/>
                  </a:lnTo>
                  <a:lnTo>
                    <a:pt x="168" y="79"/>
                  </a:lnTo>
                  <a:lnTo>
                    <a:pt x="167" y="80"/>
                  </a:lnTo>
                  <a:lnTo>
                    <a:pt x="159" y="76"/>
                  </a:lnTo>
                  <a:lnTo>
                    <a:pt x="143" y="71"/>
                  </a:lnTo>
                  <a:lnTo>
                    <a:pt x="121" y="65"/>
                  </a:lnTo>
                  <a:lnTo>
                    <a:pt x="95" y="60"/>
                  </a:lnTo>
                  <a:lnTo>
                    <a:pt x="69" y="53"/>
                  </a:lnTo>
                  <a:lnTo>
                    <a:pt x="44" y="45"/>
                  </a:lnTo>
                  <a:lnTo>
                    <a:pt x="23" y="35"/>
                  </a:lnTo>
                  <a:lnTo>
                    <a:pt x="8" y="25"/>
                  </a:lnTo>
                  <a:lnTo>
                    <a:pt x="5" y="20"/>
                  </a:lnTo>
                  <a:lnTo>
                    <a:pt x="2" y="15"/>
                  </a:lnTo>
                  <a:lnTo>
                    <a:pt x="2" y="8"/>
                  </a:lnTo>
                  <a:lnTo>
                    <a:pt x="3" y="0"/>
                  </a:lnTo>
                  <a:lnTo>
                    <a:pt x="1" y="10"/>
                  </a:lnTo>
                  <a:lnTo>
                    <a:pt x="0" y="19"/>
                  </a:lnTo>
                  <a:lnTo>
                    <a:pt x="2" y="26"/>
                  </a:lnTo>
                  <a:lnTo>
                    <a:pt x="6" y="32"/>
                  </a:lnTo>
                  <a:lnTo>
                    <a:pt x="21" y="43"/>
                  </a:lnTo>
                  <a:lnTo>
                    <a:pt x="41" y="55"/>
                  </a:lnTo>
                  <a:lnTo>
                    <a:pt x="67" y="66"/>
                  </a:lnTo>
                  <a:lnTo>
                    <a:pt x="93" y="77"/>
                  </a:lnTo>
                  <a:lnTo>
                    <a:pt x="117" y="87"/>
                  </a:lnTo>
                  <a:lnTo>
                    <a:pt x="139" y="96"/>
                  </a:lnTo>
                  <a:lnTo>
                    <a:pt x="155" y="103"/>
                  </a:lnTo>
                  <a:lnTo>
                    <a:pt x="162" y="109"/>
                  </a:lnTo>
                  <a:lnTo>
                    <a:pt x="163" y="108"/>
                  </a:lnTo>
                  <a:lnTo>
                    <a:pt x="167" y="106"/>
                  </a:lnTo>
                  <a:lnTo>
                    <a:pt x="173" y="102"/>
                  </a:lnTo>
                  <a:lnTo>
                    <a:pt x="181" y="98"/>
                  </a:lnTo>
                  <a:lnTo>
                    <a:pt x="191" y="92"/>
                  </a:lnTo>
                  <a:lnTo>
                    <a:pt x="203" y="86"/>
                  </a:lnTo>
                  <a:lnTo>
                    <a:pt x="215" y="79"/>
                  </a:lnTo>
                  <a:lnTo>
                    <a:pt x="231" y="72"/>
                  </a:lnTo>
                  <a:lnTo>
                    <a:pt x="248" y="66"/>
                  </a:lnTo>
                  <a:lnTo>
                    <a:pt x="266" y="61"/>
                  </a:lnTo>
                  <a:lnTo>
                    <a:pt x="286" y="55"/>
                  </a:lnTo>
                  <a:lnTo>
                    <a:pt x="305" y="50"/>
                  </a:lnTo>
                  <a:lnTo>
                    <a:pt x="327" y="48"/>
                  </a:lnTo>
                  <a:lnTo>
                    <a:pt x="350" y="46"/>
                  </a:lnTo>
                  <a:lnTo>
                    <a:pt x="373" y="46"/>
                  </a:lnTo>
                  <a:lnTo>
                    <a:pt x="397" y="48"/>
                  </a:lnTo>
                  <a:lnTo>
                    <a:pt x="408" y="49"/>
                  </a:lnTo>
                  <a:lnTo>
                    <a:pt x="416" y="48"/>
                  </a:lnTo>
                  <a:lnTo>
                    <a:pt x="423" y="47"/>
                  </a:lnTo>
                  <a:lnTo>
                    <a:pt x="428" y="45"/>
                  </a:lnTo>
                  <a:lnTo>
                    <a:pt x="433" y="41"/>
                  </a:lnTo>
                  <a:lnTo>
                    <a:pt x="436" y="38"/>
                  </a:lnTo>
                  <a:lnTo>
                    <a:pt x="439" y="33"/>
                  </a:lnTo>
                  <a:lnTo>
                    <a:pt x="440" y="27"/>
                  </a:lnTo>
                  <a:lnTo>
                    <a:pt x="438" y="32"/>
                  </a:lnTo>
                  <a:lnTo>
                    <a:pt x="435" y="35"/>
                  </a:lnTo>
                  <a:lnTo>
                    <a:pt x="431" y="38"/>
                  </a:lnTo>
                  <a:lnTo>
                    <a:pt x="426" y="40"/>
                  </a:lnTo>
                  <a:lnTo>
                    <a:pt x="421" y="41"/>
                  </a:lnTo>
                  <a:lnTo>
                    <a:pt x="415" y="42"/>
                  </a:lnTo>
                  <a:lnTo>
                    <a:pt x="406" y="42"/>
                  </a:lnTo>
                  <a:lnTo>
                    <a:pt x="398" y="41"/>
                  </a:lnTo>
                  <a:close/>
                </a:path>
              </a:pathLst>
            </a:custGeom>
            <a:solidFill>
              <a:srgbClr val="000000"/>
            </a:solidFill>
            <a:ln w="9525">
              <a:solidFill>
                <a:schemeClr val="tx1"/>
              </a:solidFill>
              <a:round/>
              <a:headEnd/>
              <a:tailEnd/>
            </a:ln>
          </p:spPr>
          <p:txBody>
            <a:bodyPr/>
            <a:lstStyle/>
            <a:p>
              <a:endParaRPr lang="en-US"/>
            </a:p>
          </p:txBody>
        </p:sp>
        <p:sp>
          <p:nvSpPr>
            <p:cNvPr id="18974" name="Freeform 418"/>
            <p:cNvSpPr>
              <a:spLocks/>
            </p:cNvSpPr>
            <p:nvPr/>
          </p:nvSpPr>
          <p:spPr bwMode="auto">
            <a:xfrm>
              <a:off x="2271" y="421"/>
              <a:ext cx="173" cy="40"/>
            </a:xfrm>
            <a:custGeom>
              <a:avLst/>
              <a:gdLst>
                <a:gd name="T0" fmla="*/ 74 w 345"/>
                <a:gd name="T1" fmla="*/ 10 h 80"/>
                <a:gd name="T2" fmla="*/ 73 w 345"/>
                <a:gd name="T3" fmla="*/ 10 h 80"/>
                <a:gd name="T4" fmla="*/ 70 w 345"/>
                <a:gd name="T5" fmla="*/ 9 h 80"/>
                <a:gd name="T6" fmla="*/ 66 w 345"/>
                <a:gd name="T7" fmla="*/ 9 h 80"/>
                <a:gd name="T8" fmla="*/ 61 w 345"/>
                <a:gd name="T9" fmla="*/ 7 h 80"/>
                <a:gd name="T10" fmla="*/ 56 w 345"/>
                <a:gd name="T11" fmla="*/ 7 h 80"/>
                <a:gd name="T12" fmla="*/ 51 w 345"/>
                <a:gd name="T13" fmla="*/ 7 h 80"/>
                <a:gd name="T14" fmla="*/ 48 w 345"/>
                <a:gd name="T15" fmla="*/ 7 h 80"/>
                <a:gd name="T16" fmla="*/ 46 w 345"/>
                <a:gd name="T17" fmla="*/ 9 h 80"/>
                <a:gd name="T18" fmla="*/ 42 w 345"/>
                <a:gd name="T19" fmla="*/ 12 h 80"/>
                <a:gd name="T20" fmla="*/ 37 w 345"/>
                <a:gd name="T21" fmla="*/ 15 h 80"/>
                <a:gd name="T22" fmla="*/ 32 w 345"/>
                <a:gd name="T23" fmla="*/ 17 h 80"/>
                <a:gd name="T24" fmla="*/ 27 w 345"/>
                <a:gd name="T25" fmla="*/ 18 h 80"/>
                <a:gd name="T26" fmla="*/ 21 w 345"/>
                <a:gd name="T27" fmla="*/ 18 h 80"/>
                <a:gd name="T28" fmla="*/ 15 w 345"/>
                <a:gd name="T29" fmla="*/ 17 h 80"/>
                <a:gd name="T30" fmla="*/ 9 w 345"/>
                <a:gd name="T31" fmla="*/ 17 h 80"/>
                <a:gd name="T32" fmla="*/ 1 w 345"/>
                <a:gd name="T33" fmla="*/ 17 h 80"/>
                <a:gd name="T34" fmla="*/ 1 w 345"/>
                <a:gd name="T35" fmla="*/ 16 h 80"/>
                <a:gd name="T36" fmla="*/ 1 w 345"/>
                <a:gd name="T37" fmla="*/ 15 h 80"/>
                <a:gd name="T38" fmla="*/ 1 w 345"/>
                <a:gd name="T39" fmla="*/ 13 h 80"/>
                <a:gd name="T40" fmla="*/ 1 w 345"/>
                <a:gd name="T41" fmla="*/ 12 h 80"/>
                <a:gd name="T42" fmla="*/ 1 w 345"/>
                <a:gd name="T43" fmla="*/ 14 h 80"/>
                <a:gd name="T44" fmla="*/ 0 w 345"/>
                <a:gd name="T45" fmla="*/ 17 h 80"/>
                <a:gd name="T46" fmla="*/ 0 w 345"/>
                <a:gd name="T47" fmla="*/ 18 h 80"/>
                <a:gd name="T48" fmla="*/ 1 w 345"/>
                <a:gd name="T49" fmla="*/ 18 h 80"/>
                <a:gd name="T50" fmla="*/ 3 w 345"/>
                <a:gd name="T51" fmla="*/ 18 h 80"/>
                <a:gd name="T52" fmla="*/ 8 w 345"/>
                <a:gd name="T53" fmla="*/ 19 h 80"/>
                <a:gd name="T54" fmla="*/ 15 w 345"/>
                <a:gd name="T55" fmla="*/ 19 h 80"/>
                <a:gd name="T56" fmla="*/ 22 w 345"/>
                <a:gd name="T57" fmla="*/ 20 h 80"/>
                <a:gd name="T58" fmla="*/ 30 w 345"/>
                <a:gd name="T59" fmla="*/ 20 h 80"/>
                <a:gd name="T60" fmla="*/ 36 w 345"/>
                <a:gd name="T61" fmla="*/ 20 h 80"/>
                <a:gd name="T62" fmla="*/ 41 w 345"/>
                <a:gd name="T63" fmla="*/ 20 h 80"/>
                <a:gd name="T64" fmla="*/ 42 w 345"/>
                <a:gd name="T65" fmla="*/ 19 h 80"/>
                <a:gd name="T66" fmla="*/ 44 w 345"/>
                <a:gd name="T67" fmla="*/ 14 h 80"/>
                <a:gd name="T68" fmla="*/ 48 w 345"/>
                <a:gd name="T69" fmla="*/ 12 h 80"/>
                <a:gd name="T70" fmla="*/ 54 w 345"/>
                <a:gd name="T71" fmla="*/ 11 h 80"/>
                <a:gd name="T72" fmla="*/ 59 w 345"/>
                <a:gd name="T73" fmla="*/ 10 h 80"/>
                <a:gd name="T74" fmla="*/ 65 w 345"/>
                <a:gd name="T75" fmla="*/ 10 h 80"/>
                <a:gd name="T76" fmla="*/ 70 w 345"/>
                <a:gd name="T77" fmla="*/ 10 h 80"/>
                <a:gd name="T78" fmla="*/ 73 w 345"/>
                <a:gd name="T79" fmla="*/ 11 h 80"/>
                <a:gd name="T80" fmla="*/ 75 w 345"/>
                <a:gd name="T81" fmla="*/ 11 h 80"/>
                <a:gd name="T82" fmla="*/ 76 w 345"/>
                <a:gd name="T83" fmla="*/ 10 h 80"/>
                <a:gd name="T84" fmla="*/ 78 w 345"/>
                <a:gd name="T85" fmla="*/ 10 h 80"/>
                <a:gd name="T86" fmla="*/ 80 w 345"/>
                <a:gd name="T87" fmla="*/ 7 h 80"/>
                <a:gd name="T88" fmla="*/ 82 w 345"/>
                <a:gd name="T89" fmla="*/ 5 h 80"/>
                <a:gd name="T90" fmla="*/ 84 w 345"/>
                <a:gd name="T91" fmla="*/ 3 h 80"/>
                <a:gd name="T92" fmla="*/ 86 w 345"/>
                <a:gd name="T93" fmla="*/ 3 h 80"/>
                <a:gd name="T94" fmla="*/ 87 w 345"/>
                <a:gd name="T95" fmla="*/ 1 h 80"/>
                <a:gd name="T96" fmla="*/ 87 w 345"/>
                <a:gd name="T97" fmla="*/ 0 h 80"/>
                <a:gd name="T98" fmla="*/ 86 w 345"/>
                <a:gd name="T99" fmla="*/ 1 h 80"/>
                <a:gd name="T100" fmla="*/ 84 w 345"/>
                <a:gd name="T101" fmla="*/ 3 h 80"/>
                <a:gd name="T102" fmla="*/ 82 w 345"/>
                <a:gd name="T103" fmla="*/ 4 h 80"/>
                <a:gd name="T104" fmla="*/ 80 w 345"/>
                <a:gd name="T105" fmla="*/ 5 h 80"/>
                <a:gd name="T106" fmla="*/ 78 w 345"/>
                <a:gd name="T107" fmla="*/ 7 h 80"/>
                <a:gd name="T108" fmla="*/ 76 w 345"/>
                <a:gd name="T109" fmla="*/ 8 h 80"/>
                <a:gd name="T110" fmla="*/ 75 w 345"/>
                <a:gd name="T111" fmla="*/ 9 h 80"/>
                <a:gd name="T112" fmla="*/ 74 w 345"/>
                <a:gd name="T113" fmla="*/ 10 h 8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5"/>
                <a:gd name="T172" fmla="*/ 0 h 80"/>
                <a:gd name="T173" fmla="*/ 345 w 345"/>
                <a:gd name="T174" fmla="*/ 80 h 8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5" h="80">
                  <a:moveTo>
                    <a:pt x="294" y="38"/>
                  </a:moveTo>
                  <a:lnTo>
                    <a:pt x="289" y="37"/>
                  </a:lnTo>
                  <a:lnTo>
                    <a:pt x="277" y="36"/>
                  </a:lnTo>
                  <a:lnTo>
                    <a:pt x="261" y="34"/>
                  </a:lnTo>
                  <a:lnTo>
                    <a:pt x="242" y="31"/>
                  </a:lnTo>
                  <a:lnTo>
                    <a:pt x="222" y="30"/>
                  </a:lnTo>
                  <a:lnTo>
                    <a:pt x="204" y="29"/>
                  </a:lnTo>
                  <a:lnTo>
                    <a:pt x="190" y="31"/>
                  </a:lnTo>
                  <a:lnTo>
                    <a:pt x="182" y="35"/>
                  </a:lnTo>
                  <a:lnTo>
                    <a:pt x="166" y="51"/>
                  </a:lnTo>
                  <a:lnTo>
                    <a:pt x="147" y="61"/>
                  </a:lnTo>
                  <a:lnTo>
                    <a:pt x="128" y="67"/>
                  </a:lnTo>
                  <a:lnTo>
                    <a:pt x="107" y="69"/>
                  </a:lnTo>
                  <a:lnTo>
                    <a:pt x="84" y="69"/>
                  </a:lnTo>
                  <a:lnTo>
                    <a:pt x="60" y="67"/>
                  </a:lnTo>
                  <a:lnTo>
                    <a:pt x="33" y="66"/>
                  </a:lnTo>
                  <a:lnTo>
                    <a:pt x="3" y="65"/>
                  </a:lnTo>
                  <a:lnTo>
                    <a:pt x="2" y="64"/>
                  </a:lnTo>
                  <a:lnTo>
                    <a:pt x="2" y="60"/>
                  </a:lnTo>
                  <a:lnTo>
                    <a:pt x="2" y="55"/>
                  </a:lnTo>
                  <a:lnTo>
                    <a:pt x="3" y="49"/>
                  </a:lnTo>
                  <a:lnTo>
                    <a:pt x="1" y="58"/>
                  </a:lnTo>
                  <a:lnTo>
                    <a:pt x="0" y="65"/>
                  </a:lnTo>
                  <a:lnTo>
                    <a:pt x="0" y="69"/>
                  </a:lnTo>
                  <a:lnTo>
                    <a:pt x="2" y="70"/>
                  </a:lnTo>
                  <a:lnTo>
                    <a:pt x="11" y="72"/>
                  </a:lnTo>
                  <a:lnTo>
                    <a:pt x="32" y="73"/>
                  </a:lnTo>
                  <a:lnTo>
                    <a:pt x="59" y="76"/>
                  </a:lnTo>
                  <a:lnTo>
                    <a:pt x="87" y="78"/>
                  </a:lnTo>
                  <a:lnTo>
                    <a:pt x="117" y="80"/>
                  </a:lnTo>
                  <a:lnTo>
                    <a:pt x="143" y="80"/>
                  </a:lnTo>
                  <a:lnTo>
                    <a:pt x="161" y="77"/>
                  </a:lnTo>
                  <a:lnTo>
                    <a:pt x="168" y="73"/>
                  </a:lnTo>
                  <a:lnTo>
                    <a:pt x="176" y="58"/>
                  </a:lnTo>
                  <a:lnTo>
                    <a:pt x="192" y="49"/>
                  </a:lnTo>
                  <a:lnTo>
                    <a:pt x="213" y="44"/>
                  </a:lnTo>
                  <a:lnTo>
                    <a:pt x="236" y="42"/>
                  </a:lnTo>
                  <a:lnTo>
                    <a:pt x="259" y="42"/>
                  </a:lnTo>
                  <a:lnTo>
                    <a:pt x="279" y="43"/>
                  </a:lnTo>
                  <a:lnTo>
                    <a:pt x="292" y="44"/>
                  </a:lnTo>
                  <a:lnTo>
                    <a:pt x="298" y="45"/>
                  </a:lnTo>
                  <a:lnTo>
                    <a:pt x="303" y="42"/>
                  </a:lnTo>
                  <a:lnTo>
                    <a:pt x="310" y="37"/>
                  </a:lnTo>
                  <a:lnTo>
                    <a:pt x="319" y="30"/>
                  </a:lnTo>
                  <a:lnTo>
                    <a:pt x="327" y="23"/>
                  </a:lnTo>
                  <a:lnTo>
                    <a:pt x="335" y="15"/>
                  </a:lnTo>
                  <a:lnTo>
                    <a:pt x="342" y="9"/>
                  </a:lnTo>
                  <a:lnTo>
                    <a:pt x="345" y="4"/>
                  </a:lnTo>
                  <a:lnTo>
                    <a:pt x="345" y="0"/>
                  </a:lnTo>
                  <a:lnTo>
                    <a:pt x="341" y="5"/>
                  </a:lnTo>
                  <a:lnTo>
                    <a:pt x="335" y="11"/>
                  </a:lnTo>
                  <a:lnTo>
                    <a:pt x="327" y="16"/>
                  </a:lnTo>
                  <a:lnTo>
                    <a:pt x="319" y="22"/>
                  </a:lnTo>
                  <a:lnTo>
                    <a:pt x="311" y="28"/>
                  </a:lnTo>
                  <a:lnTo>
                    <a:pt x="304" y="32"/>
                  </a:lnTo>
                  <a:lnTo>
                    <a:pt x="298" y="36"/>
                  </a:lnTo>
                  <a:lnTo>
                    <a:pt x="294" y="38"/>
                  </a:lnTo>
                  <a:close/>
                </a:path>
              </a:pathLst>
            </a:custGeom>
            <a:solidFill>
              <a:srgbClr val="000000"/>
            </a:solidFill>
            <a:ln w="9525">
              <a:noFill/>
              <a:round/>
              <a:headEnd/>
              <a:tailEnd/>
            </a:ln>
          </p:spPr>
          <p:txBody>
            <a:bodyPr/>
            <a:lstStyle/>
            <a:p>
              <a:endParaRPr lang="en-US"/>
            </a:p>
          </p:txBody>
        </p:sp>
        <p:sp>
          <p:nvSpPr>
            <p:cNvPr id="18975" name="Freeform 419"/>
            <p:cNvSpPr>
              <a:spLocks/>
            </p:cNvSpPr>
            <p:nvPr/>
          </p:nvSpPr>
          <p:spPr bwMode="auto">
            <a:xfrm>
              <a:off x="2240" y="389"/>
              <a:ext cx="103" cy="20"/>
            </a:xfrm>
            <a:custGeom>
              <a:avLst/>
              <a:gdLst>
                <a:gd name="T0" fmla="*/ 49 w 205"/>
                <a:gd name="T1" fmla="*/ 4 h 39"/>
                <a:gd name="T2" fmla="*/ 48 w 205"/>
                <a:gd name="T3" fmla="*/ 4 h 39"/>
                <a:gd name="T4" fmla="*/ 45 w 205"/>
                <a:gd name="T5" fmla="*/ 5 h 39"/>
                <a:gd name="T6" fmla="*/ 42 w 205"/>
                <a:gd name="T7" fmla="*/ 5 h 39"/>
                <a:gd name="T8" fmla="*/ 39 w 205"/>
                <a:gd name="T9" fmla="*/ 6 h 39"/>
                <a:gd name="T10" fmla="*/ 35 w 205"/>
                <a:gd name="T11" fmla="*/ 6 h 39"/>
                <a:gd name="T12" fmla="*/ 32 w 205"/>
                <a:gd name="T13" fmla="*/ 7 h 39"/>
                <a:gd name="T14" fmla="*/ 30 w 205"/>
                <a:gd name="T15" fmla="*/ 8 h 39"/>
                <a:gd name="T16" fmla="*/ 29 w 205"/>
                <a:gd name="T17" fmla="*/ 8 h 39"/>
                <a:gd name="T18" fmla="*/ 26 w 205"/>
                <a:gd name="T19" fmla="*/ 8 h 39"/>
                <a:gd name="T20" fmla="*/ 23 w 205"/>
                <a:gd name="T21" fmla="*/ 8 h 39"/>
                <a:gd name="T22" fmla="*/ 19 w 205"/>
                <a:gd name="T23" fmla="*/ 8 h 39"/>
                <a:gd name="T24" fmla="*/ 14 w 205"/>
                <a:gd name="T25" fmla="*/ 8 h 39"/>
                <a:gd name="T26" fmla="*/ 10 w 205"/>
                <a:gd name="T27" fmla="*/ 7 h 39"/>
                <a:gd name="T28" fmla="*/ 6 w 205"/>
                <a:gd name="T29" fmla="*/ 7 h 39"/>
                <a:gd name="T30" fmla="*/ 2 w 205"/>
                <a:gd name="T31" fmla="*/ 7 h 39"/>
                <a:gd name="T32" fmla="*/ 0 w 205"/>
                <a:gd name="T33" fmla="*/ 7 h 39"/>
                <a:gd name="T34" fmla="*/ 1 w 205"/>
                <a:gd name="T35" fmla="*/ 7 h 39"/>
                <a:gd name="T36" fmla="*/ 4 w 205"/>
                <a:gd name="T37" fmla="*/ 8 h 39"/>
                <a:gd name="T38" fmla="*/ 8 w 205"/>
                <a:gd name="T39" fmla="*/ 8 h 39"/>
                <a:gd name="T40" fmla="*/ 13 w 205"/>
                <a:gd name="T41" fmla="*/ 9 h 39"/>
                <a:gd name="T42" fmla="*/ 18 w 205"/>
                <a:gd name="T43" fmla="*/ 10 h 39"/>
                <a:gd name="T44" fmla="*/ 23 w 205"/>
                <a:gd name="T45" fmla="*/ 10 h 39"/>
                <a:gd name="T46" fmla="*/ 27 w 205"/>
                <a:gd name="T47" fmla="*/ 10 h 39"/>
                <a:gd name="T48" fmla="*/ 30 w 205"/>
                <a:gd name="T49" fmla="*/ 10 h 39"/>
                <a:gd name="T50" fmla="*/ 31 w 205"/>
                <a:gd name="T51" fmla="*/ 10 h 39"/>
                <a:gd name="T52" fmla="*/ 34 w 205"/>
                <a:gd name="T53" fmla="*/ 9 h 39"/>
                <a:gd name="T54" fmla="*/ 37 w 205"/>
                <a:gd name="T55" fmla="*/ 9 h 39"/>
                <a:gd name="T56" fmla="*/ 40 w 205"/>
                <a:gd name="T57" fmla="*/ 8 h 39"/>
                <a:gd name="T58" fmla="*/ 43 w 205"/>
                <a:gd name="T59" fmla="*/ 7 h 39"/>
                <a:gd name="T60" fmla="*/ 45 w 205"/>
                <a:gd name="T61" fmla="*/ 6 h 39"/>
                <a:gd name="T62" fmla="*/ 47 w 205"/>
                <a:gd name="T63" fmla="*/ 6 h 39"/>
                <a:gd name="T64" fmla="*/ 48 w 205"/>
                <a:gd name="T65" fmla="*/ 6 h 39"/>
                <a:gd name="T66" fmla="*/ 50 w 205"/>
                <a:gd name="T67" fmla="*/ 5 h 39"/>
                <a:gd name="T68" fmla="*/ 50 w 205"/>
                <a:gd name="T69" fmla="*/ 4 h 39"/>
                <a:gd name="T70" fmla="*/ 51 w 205"/>
                <a:gd name="T71" fmla="*/ 2 h 39"/>
                <a:gd name="T72" fmla="*/ 52 w 205"/>
                <a:gd name="T73" fmla="*/ 0 h 39"/>
                <a:gd name="T74" fmla="*/ 51 w 205"/>
                <a:gd name="T75" fmla="*/ 2 h 39"/>
                <a:gd name="T76" fmla="*/ 50 w 205"/>
                <a:gd name="T77" fmla="*/ 3 h 39"/>
                <a:gd name="T78" fmla="*/ 50 w 205"/>
                <a:gd name="T79" fmla="*/ 4 h 39"/>
                <a:gd name="T80" fmla="*/ 49 w 205"/>
                <a:gd name="T81" fmla="*/ 4 h 3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5"/>
                <a:gd name="T124" fmla="*/ 0 h 39"/>
                <a:gd name="T125" fmla="*/ 205 w 205"/>
                <a:gd name="T126" fmla="*/ 39 h 3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5" h="39">
                  <a:moveTo>
                    <a:pt x="194" y="16"/>
                  </a:moveTo>
                  <a:lnTo>
                    <a:pt x="189" y="16"/>
                  </a:lnTo>
                  <a:lnTo>
                    <a:pt x="178" y="18"/>
                  </a:lnTo>
                  <a:lnTo>
                    <a:pt x="167" y="19"/>
                  </a:lnTo>
                  <a:lnTo>
                    <a:pt x="153" y="22"/>
                  </a:lnTo>
                  <a:lnTo>
                    <a:pt x="139" y="24"/>
                  </a:lnTo>
                  <a:lnTo>
                    <a:pt x="128" y="26"/>
                  </a:lnTo>
                  <a:lnTo>
                    <a:pt x="117" y="29"/>
                  </a:lnTo>
                  <a:lnTo>
                    <a:pt x="113" y="30"/>
                  </a:lnTo>
                  <a:lnTo>
                    <a:pt x="103" y="31"/>
                  </a:lnTo>
                  <a:lnTo>
                    <a:pt x="90" y="31"/>
                  </a:lnTo>
                  <a:lnTo>
                    <a:pt x="74" y="30"/>
                  </a:lnTo>
                  <a:lnTo>
                    <a:pt x="55" y="29"/>
                  </a:lnTo>
                  <a:lnTo>
                    <a:pt x="37" y="28"/>
                  </a:lnTo>
                  <a:lnTo>
                    <a:pt x="21" y="26"/>
                  </a:lnTo>
                  <a:lnTo>
                    <a:pt x="8" y="26"/>
                  </a:lnTo>
                  <a:lnTo>
                    <a:pt x="0" y="25"/>
                  </a:lnTo>
                  <a:lnTo>
                    <a:pt x="3" y="26"/>
                  </a:lnTo>
                  <a:lnTo>
                    <a:pt x="15" y="29"/>
                  </a:lnTo>
                  <a:lnTo>
                    <a:pt x="31" y="32"/>
                  </a:lnTo>
                  <a:lnTo>
                    <a:pt x="51" y="34"/>
                  </a:lnTo>
                  <a:lnTo>
                    <a:pt x="71" y="37"/>
                  </a:lnTo>
                  <a:lnTo>
                    <a:pt x="91" y="38"/>
                  </a:lnTo>
                  <a:lnTo>
                    <a:pt x="107" y="39"/>
                  </a:lnTo>
                  <a:lnTo>
                    <a:pt x="117" y="39"/>
                  </a:lnTo>
                  <a:lnTo>
                    <a:pt x="124" y="38"/>
                  </a:lnTo>
                  <a:lnTo>
                    <a:pt x="135" y="36"/>
                  </a:lnTo>
                  <a:lnTo>
                    <a:pt x="146" y="33"/>
                  </a:lnTo>
                  <a:lnTo>
                    <a:pt x="158" y="30"/>
                  </a:lnTo>
                  <a:lnTo>
                    <a:pt x="169" y="26"/>
                  </a:lnTo>
                  <a:lnTo>
                    <a:pt x="178" y="24"/>
                  </a:lnTo>
                  <a:lnTo>
                    <a:pt x="186" y="23"/>
                  </a:lnTo>
                  <a:lnTo>
                    <a:pt x="192" y="22"/>
                  </a:lnTo>
                  <a:lnTo>
                    <a:pt x="197" y="19"/>
                  </a:lnTo>
                  <a:lnTo>
                    <a:pt x="200" y="14"/>
                  </a:lnTo>
                  <a:lnTo>
                    <a:pt x="203" y="7"/>
                  </a:lnTo>
                  <a:lnTo>
                    <a:pt x="205" y="0"/>
                  </a:lnTo>
                  <a:lnTo>
                    <a:pt x="203" y="6"/>
                  </a:lnTo>
                  <a:lnTo>
                    <a:pt x="200" y="11"/>
                  </a:lnTo>
                  <a:lnTo>
                    <a:pt x="198" y="15"/>
                  </a:lnTo>
                  <a:lnTo>
                    <a:pt x="194" y="16"/>
                  </a:lnTo>
                  <a:close/>
                </a:path>
              </a:pathLst>
            </a:custGeom>
            <a:solidFill>
              <a:srgbClr val="000000"/>
            </a:solidFill>
            <a:ln w="9525">
              <a:noFill/>
              <a:round/>
              <a:headEnd/>
              <a:tailEnd/>
            </a:ln>
          </p:spPr>
          <p:txBody>
            <a:bodyPr/>
            <a:lstStyle/>
            <a:p>
              <a:endParaRPr lang="en-US"/>
            </a:p>
          </p:txBody>
        </p:sp>
        <p:sp>
          <p:nvSpPr>
            <p:cNvPr id="18976" name="Freeform 420"/>
            <p:cNvSpPr>
              <a:spLocks/>
            </p:cNvSpPr>
            <p:nvPr/>
          </p:nvSpPr>
          <p:spPr bwMode="auto">
            <a:xfrm>
              <a:off x="2215" y="617"/>
              <a:ext cx="173" cy="81"/>
            </a:xfrm>
            <a:custGeom>
              <a:avLst/>
              <a:gdLst>
                <a:gd name="T0" fmla="*/ 78 w 347"/>
                <a:gd name="T1" fmla="*/ 27 h 162"/>
                <a:gd name="T2" fmla="*/ 77 w 347"/>
                <a:gd name="T3" fmla="*/ 28 h 162"/>
                <a:gd name="T4" fmla="*/ 75 w 347"/>
                <a:gd name="T5" fmla="*/ 29 h 162"/>
                <a:gd name="T6" fmla="*/ 73 w 347"/>
                <a:gd name="T7" fmla="*/ 30 h 162"/>
                <a:gd name="T8" fmla="*/ 71 w 347"/>
                <a:gd name="T9" fmla="*/ 31 h 162"/>
                <a:gd name="T10" fmla="*/ 68 w 347"/>
                <a:gd name="T11" fmla="*/ 33 h 162"/>
                <a:gd name="T12" fmla="*/ 66 w 347"/>
                <a:gd name="T13" fmla="*/ 34 h 162"/>
                <a:gd name="T14" fmla="*/ 63 w 347"/>
                <a:gd name="T15" fmla="*/ 35 h 162"/>
                <a:gd name="T16" fmla="*/ 59 w 347"/>
                <a:gd name="T17" fmla="*/ 36 h 162"/>
                <a:gd name="T18" fmla="*/ 56 w 347"/>
                <a:gd name="T19" fmla="*/ 37 h 162"/>
                <a:gd name="T20" fmla="*/ 52 w 347"/>
                <a:gd name="T21" fmla="*/ 37 h 162"/>
                <a:gd name="T22" fmla="*/ 49 w 347"/>
                <a:gd name="T23" fmla="*/ 37 h 162"/>
                <a:gd name="T24" fmla="*/ 45 w 347"/>
                <a:gd name="T25" fmla="*/ 37 h 162"/>
                <a:gd name="T26" fmla="*/ 41 w 347"/>
                <a:gd name="T27" fmla="*/ 36 h 162"/>
                <a:gd name="T28" fmla="*/ 37 w 347"/>
                <a:gd name="T29" fmla="*/ 35 h 162"/>
                <a:gd name="T30" fmla="*/ 33 w 347"/>
                <a:gd name="T31" fmla="*/ 34 h 162"/>
                <a:gd name="T32" fmla="*/ 29 w 347"/>
                <a:gd name="T33" fmla="*/ 33 h 162"/>
                <a:gd name="T34" fmla="*/ 22 w 347"/>
                <a:gd name="T35" fmla="*/ 28 h 162"/>
                <a:gd name="T36" fmla="*/ 16 w 347"/>
                <a:gd name="T37" fmla="*/ 23 h 162"/>
                <a:gd name="T38" fmla="*/ 11 w 347"/>
                <a:gd name="T39" fmla="*/ 20 h 162"/>
                <a:gd name="T40" fmla="*/ 7 w 347"/>
                <a:gd name="T41" fmla="*/ 14 h 162"/>
                <a:gd name="T42" fmla="*/ 4 w 347"/>
                <a:gd name="T43" fmla="*/ 10 h 162"/>
                <a:gd name="T44" fmla="*/ 2 w 347"/>
                <a:gd name="T45" fmla="*/ 6 h 162"/>
                <a:gd name="T46" fmla="*/ 0 w 347"/>
                <a:gd name="T47" fmla="*/ 3 h 162"/>
                <a:gd name="T48" fmla="*/ 0 w 347"/>
                <a:gd name="T49" fmla="*/ 0 h 162"/>
                <a:gd name="T50" fmla="*/ 0 w 347"/>
                <a:gd name="T51" fmla="*/ 0 h 162"/>
                <a:gd name="T52" fmla="*/ 0 w 347"/>
                <a:gd name="T53" fmla="*/ 0 h 162"/>
                <a:gd name="T54" fmla="*/ 0 w 347"/>
                <a:gd name="T55" fmla="*/ 1 h 162"/>
                <a:gd name="T56" fmla="*/ 0 w 347"/>
                <a:gd name="T57" fmla="*/ 1 h 162"/>
                <a:gd name="T58" fmla="*/ 0 w 347"/>
                <a:gd name="T59" fmla="*/ 3 h 162"/>
                <a:gd name="T60" fmla="*/ 0 w 347"/>
                <a:gd name="T61" fmla="*/ 6 h 162"/>
                <a:gd name="T62" fmla="*/ 2 w 347"/>
                <a:gd name="T63" fmla="*/ 10 h 162"/>
                <a:gd name="T64" fmla="*/ 5 w 347"/>
                <a:gd name="T65" fmla="*/ 15 h 162"/>
                <a:gd name="T66" fmla="*/ 9 w 347"/>
                <a:gd name="T67" fmla="*/ 21 h 162"/>
                <a:gd name="T68" fmla="*/ 14 w 347"/>
                <a:gd name="T69" fmla="*/ 27 h 162"/>
                <a:gd name="T70" fmla="*/ 21 w 347"/>
                <a:gd name="T71" fmla="*/ 33 h 162"/>
                <a:gd name="T72" fmla="*/ 28 w 347"/>
                <a:gd name="T73" fmla="*/ 37 h 162"/>
                <a:gd name="T74" fmla="*/ 32 w 347"/>
                <a:gd name="T75" fmla="*/ 39 h 162"/>
                <a:gd name="T76" fmla="*/ 36 w 347"/>
                <a:gd name="T77" fmla="*/ 40 h 162"/>
                <a:gd name="T78" fmla="*/ 41 w 347"/>
                <a:gd name="T79" fmla="*/ 41 h 162"/>
                <a:gd name="T80" fmla="*/ 45 w 347"/>
                <a:gd name="T81" fmla="*/ 41 h 162"/>
                <a:gd name="T82" fmla="*/ 49 w 347"/>
                <a:gd name="T83" fmla="*/ 41 h 162"/>
                <a:gd name="T84" fmla="*/ 53 w 347"/>
                <a:gd name="T85" fmla="*/ 40 h 162"/>
                <a:gd name="T86" fmla="*/ 57 w 347"/>
                <a:gd name="T87" fmla="*/ 40 h 162"/>
                <a:gd name="T88" fmla="*/ 61 w 347"/>
                <a:gd name="T89" fmla="*/ 39 h 162"/>
                <a:gd name="T90" fmla="*/ 64 w 347"/>
                <a:gd name="T91" fmla="*/ 38 h 162"/>
                <a:gd name="T92" fmla="*/ 68 w 347"/>
                <a:gd name="T93" fmla="*/ 37 h 162"/>
                <a:gd name="T94" fmla="*/ 71 w 347"/>
                <a:gd name="T95" fmla="*/ 35 h 162"/>
                <a:gd name="T96" fmla="*/ 73 w 347"/>
                <a:gd name="T97" fmla="*/ 34 h 162"/>
                <a:gd name="T98" fmla="*/ 76 w 347"/>
                <a:gd name="T99" fmla="*/ 33 h 162"/>
                <a:gd name="T100" fmla="*/ 78 w 347"/>
                <a:gd name="T101" fmla="*/ 31 h 162"/>
                <a:gd name="T102" fmla="*/ 79 w 347"/>
                <a:gd name="T103" fmla="*/ 29 h 162"/>
                <a:gd name="T104" fmla="*/ 80 w 347"/>
                <a:gd name="T105" fmla="*/ 28 h 162"/>
                <a:gd name="T106" fmla="*/ 82 w 347"/>
                <a:gd name="T107" fmla="*/ 24 h 162"/>
                <a:gd name="T108" fmla="*/ 83 w 347"/>
                <a:gd name="T109" fmla="*/ 20 h 162"/>
                <a:gd name="T110" fmla="*/ 85 w 347"/>
                <a:gd name="T111" fmla="*/ 12 h 162"/>
                <a:gd name="T112" fmla="*/ 86 w 347"/>
                <a:gd name="T113" fmla="*/ 6 h 162"/>
                <a:gd name="T114" fmla="*/ 84 w 347"/>
                <a:gd name="T115" fmla="*/ 12 h 162"/>
                <a:gd name="T116" fmla="*/ 82 w 347"/>
                <a:gd name="T117" fmla="*/ 20 h 162"/>
                <a:gd name="T118" fmla="*/ 80 w 347"/>
                <a:gd name="T119" fmla="*/ 24 h 162"/>
                <a:gd name="T120" fmla="*/ 78 w 347"/>
                <a:gd name="T121" fmla="*/ 27 h 1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47"/>
                <a:gd name="T184" fmla="*/ 0 h 162"/>
                <a:gd name="T185" fmla="*/ 347 w 347"/>
                <a:gd name="T186" fmla="*/ 162 h 16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47" h="162">
                  <a:moveTo>
                    <a:pt x="313" y="110"/>
                  </a:moveTo>
                  <a:lnTo>
                    <a:pt x="309" y="115"/>
                  </a:lnTo>
                  <a:lnTo>
                    <a:pt x="302" y="118"/>
                  </a:lnTo>
                  <a:lnTo>
                    <a:pt x="295" y="123"/>
                  </a:lnTo>
                  <a:lnTo>
                    <a:pt x="286" y="127"/>
                  </a:lnTo>
                  <a:lnTo>
                    <a:pt x="275" y="132"/>
                  </a:lnTo>
                  <a:lnTo>
                    <a:pt x="264" y="135"/>
                  </a:lnTo>
                  <a:lnTo>
                    <a:pt x="252" y="140"/>
                  </a:lnTo>
                  <a:lnTo>
                    <a:pt x="238" y="142"/>
                  </a:lnTo>
                  <a:lnTo>
                    <a:pt x="225" y="145"/>
                  </a:lnTo>
                  <a:lnTo>
                    <a:pt x="211" y="147"/>
                  </a:lnTo>
                  <a:lnTo>
                    <a:pt x="196" y="147"/>
                  </a:lnTo>
                  <a:lnTo>
                    <a:pt x="181" y="146"/>
                  </a:lnTo>
                  <a:lnTo>
                    <a:pt x="165" y="144"/>
                  </a:lnTo>
                  <a:lnTo>
                    <a:pt x="149" y="140"/>
                  </a:lnTo>
                  <a:lnTo>
                    <a:pt x="134" y="135"/>
                  </a:lnTo>
                  <a:lnTo>
                    <a:pt x="117" y="129"/>
                  </a:lnTo>
                  <a:lnTo>
                    <a:pt x="90" y="112"/>
                  </a:lnTo>
                  <a:lnTo>
                    <a:pt x="67" y="95"/>
                  </a:lnTo>
                  <a:lnTo>
                    <a:pt x="46" y="77"/>
                  </a:lnTo>
                  <a:lnTo>
                    <a:pt x="30" y="57"/>
                  </a:lnTo>
                  <a:lnTo>
                    <a:pt x="17" y="40"/>
                  </a:lnTo>
                  <a:lnTo>
                    <a:pt x="8" y="24"/>
                  </a:lnTo>
                  <a:lnTo>
                    <a:pt x="3" y="10"/>
                  </a:lnTo>
                  <a:lnTo>
                    <a:pt x="1" y="0"/>
                  </a:lnTo>
                  <a:lnTo>
                    <a:pt x="1" y="1"/>
                  </a:lnTo>
                  <a:lnTo>
                    <a:pt x="0" y="10"/>
                  </a:lnTo>
                  <a:lnTo>
                    <a:pt x="3" y="24"/>
                  </a:lnTo>
                  <a:lnTo>
                    <a:pt x="10" y="42"/>
                  </a:lnTo>
                  <a:lnTo>
                    <a:pt x="23" y="63"/>
                  </a:lnTo>
                  <a:lnTo>
                    <a:pt x="39" y="86"/>
                  </a:lnTo>
                  <a:lnTo>
                    <a:pt x="59" y="108"/>
                  </a:lnTo>
                  <a:lnTo>
                    <a:pt x="84" y="129"/>
                  </a:lnTo>
                  <a:lnTo>
                    <a:pt x="114" y="146"/>
                  </a:lnTo>
                  <a:lnTo>
                    <a:pt x="130" y="153"/>
                  </a:lnTo>
                  <a:lnTo>
                    <a:pt x="146" y="157"/>
                  </a:lnTo>
                  <a:lnTo>
                    <a:pt x="164" y="161"/>
                  </a:lnTo>
                  <a:lnTo>
                    <a:pt x="180" y="162"/>
                  </a:lnTo>
                  <a:lnTo>
                    <a:pt x="197" y="162"/>
                  </a:lnTo>
                  <a:lnTo>
                    <a:pt x="213" y="160"/>
                  </a:lnTo>
                  <a:lnTo>
                    <a:pt x="229" y="157"/>
                  </a:lnTo>
                  <a:lnTo>
                    <a:pt x="244" y="154"/>
                  </a:lnTo>
                  <a:lnTo>
                    <a:pt x="258" y="149"/>
                  </a:lnTo>
                  <a:lnTo>
                    <a:pt x="272" y="145"/>
                  </a:lnTo>
                  <a:lnTo>
                    <a:pt x="284" y="139"/>
                  </a:lnTo>
                  <a:lnTo>
                    <a:pt x="295" y="134"/>
                  </a:lnTo>
                  <a:lnTo>
                    <a:pt x="304" y="129"/>
                  </a:lnTo>
                  <a:lnTo>
                    <a:pt x="312" y="124"/>
                  </a:lnTo>
                  <a:lnTo>
                    <a:pt x="318" y="119"/>
                  </a:lnTo>
                  <a:lnTo>
                    <a:pt x="321" y="115"/>
                  </a:lnTo>
                  <a:lnTo>
                    <a:pt x="329" y="97"/>
                  </a:lnTo>
                  <a:lnTo>
                    <a:pt x="335" y="77"/>
                  </a:lnTo>
                  <a:lnTo>
                    <a:pt x="341" y="51"/>
                  </a:lnTo>
                  <a:lnTo>
                    <a:pt x="347" y="24"/>
                  </a:lnTo>
                  <a:lnTo>
                    <a:pt x="339" y="51"/>
                  </a:lnTo>
                  <a:lnTo>
                    <a:pt x="329" y="78"/>
                  </a:lnTo>
                  <a:lnTo>
                    <a:pt x="320" y="99"/>
                  </a:lnTo>
                  <a:lnTo>
                    <a:pt x="313" y="110"/>
                  </a:lnTo>
                  <a:close/>
                </a:path>
              </a:pathLst>
            </a:custGeom>
            <a:solidFill>
              <a:srgbClr val="000000"/>
            </a:solidFill>
            <a:ln w="9525">
              <a:noFill/>
              <a:round/>
              <a:headEnd/>
              <a:tailEnd/>
            </a:ln>
          </p:spPr>
          <p:txBody>
            <a:bodyPr/>
            <a:lstStyle/>
            <a:p>
              <a:endParaRPr lang="en-US"/>
            </a:p>
          </p:txBody>
        </p:sp>
        <p:sp>
          <p:nvSpPr>
            <p:cNvPr id="18977" name="Freeform 421"/>
            <p:cNvSpPr>
              <a:spLocks/>
            </p:cNvSpPr>
            <p:nvPr/>
          </p:nvSpPr>
          <p:spPr bwMode="auto">
            <a:xfrm>
              <a:off x="2145" y="469"/>
              <a:ext cx="203" cy="139"/>
            </a:xfrm>
            <a:custGeom>
              <a:avLst/>
              <a:gdLst>
                <a:gd name="T0" fmla="*/ 71 w 406"/>
                <a:gd name="T1" fmla="*/ 42 h 277"/>
                <a:gd name="T2" fmla="*/ 68 w 406"/>
                <a:gd name="T3" fmla="*/ 42 h 277"/>
                <a:gd name="T4" fmla="*/ 63 w 406"/>
                <a:gd name="T5" fmla="*/ 43 h 277"/>
                <a:gd name="T6" fmla="*/ 58 w 406"/>
                <a:gd name="T7" fmla="*/ 45 h 277"/>
                <a:gd name="T8" fmla="*/ 53 w 406"/>
                <a:gd name="T9" fmla="*/ 48 h 277"/>
                <a:gd name="T10" fmla="*/ 48 w 406"/>
                <a:gd name="T11" fmla="*/ 51 h 277"/>
                <a:gd name="T12" fmla="*/ 43 w 406"/>
                <a:gd name="T13" fmla="*/ 55 h 277"/>
                <a:gd name="T14" fmla="*/ 37 w 406"/>
                <a:gd name="T15" fmla="*/ 58 h 277"/>
                <a:gd name="T16" fmla="*/ 33 w 406"/>
                <a:gd name="T17" fmla="*/ 62 h 277"/>
                <a:gd name="T18" fmla="*/ 27 w 406"/>
                <a:gd name="T19" fmla="*/ 64 h 277"/>
                <a:gd name="T20" fmla="*/ 23 w 406"/>
                <a:gd name="T21" fmla="*/ 62 h 277"/>
                <a:gd name="T22" fmla="*/ 18 w 406"/>
                <a:gd name="T23" fmla="*/ 57 h 277"/>
                <a:gd name="T24" fmla="*/ 12 w 406"/>
                <a:gd name="T25" fmla="*/ 51 h 277"/>
                <a:gd name="T26" fmla="*/ 7 w 406"/>
                <a:gd name="T27" fmla="*/ 43 h 277"/>
                <a:gd name="T28" fmla="*/ 3 w 406"/>
                <a:gd name="T29" fmla="*/ 36 h 277"/>
                <a:gd name="T30" fmla="*/ 1 w 406"/>
                <a:gd name="T31" fmla="*/ 29 h 277"/>
                <a:gd name="T32" fmla="*/ 1 w 406"/>
                <a:gd name="T33" fmla="*/ 24 h 277"/>
                <a:gd name="T34" fmla="*/ 0 w 406"/>
                <a:gd name="T35" fmla="*/ 24 h 277"/>
                <a:gd name="T36" fmla="*/ 1 w 406"/>
                <a:gd name="T37" fmla="*/ 29 h 277"/>
                <a:gd name="T38" fmla="*/ 2 w 406"/>
                <a:gd name="T39" fmla="*/ 36 h 277"/>
                <a:gd name="T40" fmla="*/ 5 w 406"/>
                <a:gd name="T41" fmla="*/ 44 h 277"/>
                <a:gd name="T42" fmla="*/ 9 w 406"/>
                <a:gd name="T43" fmla="*/ 53 h 277"/>
                <a:gd name="T44" fmla="*/ 14 w 406"/>
                <a:gd name="T45" fmla="*/ 61 h 277"/>
                <a:gd name="T46" fmla="*/ 22 w 406"/>
                <a:gd name="T47" fmla="*/ 67 h 277"/>
                <a:gd name="T48" fmla="*/ 31 w 406"/>
                <a:gd name="T49" fmla="*/ 70 h 277"/>
                <a:gd name="T50" fmla="*/ 39 w 406"/>
                <a:gd name="T51" fmla="*/ 64 h 277"/>
                <a:gd name="T52" fmla="*/ 45 w 406"/>
                <a:gd name="T53" fmla="*/ 58 h 277"/>
                <a:gd name="T54" fmla="*/ 51 w 406"/>
                <a:gd name="T55" fmla="*/ 54 h 277"/>
                <a:gd name="T56" fmla="*/ 55 w 406"/>
                <a:gd name="T57" fmla="*/ 50 h 277"/>
                <a:gd name="T58" fmla="*/ 60 w 406"/>
                <a:gd name="T59" fmla="*/ 47 h 277"/>
                <a:gd name="T60" fmla="*/ 63 w 406"/>
                <a:gd name="T61" fmla="*/ 45 h 277"/>
                <a:gd name="T62" fmla="*/ 68 w 406"/>
                <a:gd name="T63" fmla="*/ 44 h 277"/>
                <a:gd name="T64" fmla="*/ 71 w 406"/>
                <a:gd name="T65" fmla="*/ 43 h 277"/>
                <a:gd name="T66" fmla="*/ 74 w 406"/>
                <a:gd name="T67" fmla="*/ 42 h 277"/>
                <a:gd name="T68" fmla="*/ 78 w 406"/>
                <a:gd name="T69" fmla="*/ 37 h 277"/>
                <a:gd name="T70" fmla="*/ 83 w 406"/>
                <a:gd name="T71" fmla="*/ 30 h 277"/>
                <a:gd name="T72" fmla="*/ 88 w 406"/>
                <a:gd name="T73" fmla="*/ 22 h 277"/>
                <a:gd name="T74" fmla="*/ 92 w 406"/>
                <a:gd name="T75" fmla="*/ 14 h 277"/>
                <a:gd name="T76" fmla="*/ 97 w 406"/>
                <a:gd name="T77" fmla="*/ 7 h 277"/>
                <a:gd name="T78" fmla="*/ 100 w 406"/>
                <a:gd name="T79" fmla="*/ 2 h 277"/>
                <a:gd name="T80" fmla="*/ 102 w 406"/>
                <a:gd name="T81" fmla="*/ 0 h 277"/>
                <a:gd name="T82" fmla="*/ 101 w 406"/>
                <a:gd name="T83" fmla="*/ 1 h 277"/>
                <a:gd name="T84" fmla="*/ 100 w 406"/>
                <a:gd name="T85" fmla="*/ 1 h 277"/>
                <a:gd name="T86" fmla="*/ 97 w 406"/>
                <a:gd name="T87" fmla="*/ 1 h 277"/>
                <a:gd name="T88" fmla="*/ 96 w 406"/>
                <a:gd name="T89" fmla="*/ 2 h 277"/>
                <a:gd name="T90" fmla="*/ 93 w 406"/>
                <a:gd name="T91" fmla="*/ 6 h 277"/>
                <a:gd name="T92" fmla="*/ 90 w 406"/>
                <a:gd name="T93" fmla="*/ 11 h 277"/>
                <a:gd name="T94" fmla="*/ 87 w 406"/>
                <a:gd name="T95" fmla="*/ 18 h 277"/>
                <a:gd name="T96" fmla="*/ 84 w 406"/>
                <a:gd name="T97" fmla="*/ 25 h 277"/>
                <a:gd name="T98" fmla="*/ 80 w 406"/>
                <a:gd name="T99" fmla="*/ 31 h 277"/>
                <a:gd name="T100" fmla="*/ 77 w 406"/>
                <a:gd name="T101" fmla="*/ 37 h 277"/>
                <a:gd name="T102" fmla="*/ 74 w 406"/>
                <a:gd name="T103" fmla="*/ 41 h 277"/>
                <a:gd name="T104" fmla="*/ 71 w 406"/>
                <a:gd name="T105" fmla="*/ 42 h 27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06"/>
                <a:gd name="T160" fmla="*/ 0 h 277"/>
                <a:gd name="T161" fmla="*/ 406 w 406"/>
                <a:gd name="T162" fmla="*/ 277 h 27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06" h="277">
                  <a:moveTo>
                    <a:pt x="282" y="166"/>
                  </a:moveTo>
                  <a:lnTo>
                    <a:pt x="269" y="167"/>
                  </a:lnTo>
                  <a:lnTo>
                    <a:pt x="252" y="171"/>
                  </a:lnTo>
                  <a:lnTo>
                    <a:pt x="233" y="179"/>
                  </a:lnTo>
                  <a:lnTo>
                    <a:pt x="213" y="191"/>
                  </a:lnTo>
                  <a:lnTo>
                    <a:pt x="191" y="204"/>
                  </a:lnTo>
                  <a:lnTo>
                    <a:pt x="169" y="218"/>
                  </a:lnTo>
                  <a:lnTo>
                    <a:pt x="148" y="232"/>
                  </a:lnTo>
                  <a:lnTo>
                    <a:pt x="129" y="247"/>
                  </a:lnTo>
                  <a:lnTo>
                    <a:pt x="110" y="253"/>
                  </a:lnTo>
                  <a:lnTo>
                    <a:pt x="89" y="245"/>
                  </a:lnTo>
                  <a:lnTo>
                    <a:pt x="69" y="227"/>
                  </a:lnTo>
                  <a:lnTo>
                    <a:pt x="48" y="201"/>
                  </a:lnTo>
                  <a:lnTo>
                    <a:pt x="30" y="172"/>
                  </a:lnTo>
                  <a:lnTo>
                    <a:pt x="15" y="143"/>
                  </a:lnTo>
                  <a:lnTo>
                    <a:pt x="4" y="115"/>
                  </a:lnTo>
                  <a:lnTo>
                    <a:pt x="1" y="93"/>
                  </a:lnTo>
                  <a:lnTo>
                    <a:pt x="0" y="96"/>
                  </a:lnTo>
                  <a:lnTo>
                    <a:pt x="1" y="114"/>
                  </a:lnTo>
                  <a:lnTo>
                    <a:pt x="7" y="143"/>
                  </a:lnTo>
                  <a:lnTo>
                    <a:pt x="17" y="176"/>
                  </a:lnTo>
                  <a:lnTo>
                    <a:pt x="33" y="212"/>
                  </a:lnTo>
                  <a:lnTo>
                    <a:pt x="56" y="243"/>
                  </a:lnTo>
                  <a:lnTo>
                    <a:pt x="86" y="267"/>
                  </a:lnTo>
                  <a:lnTo>
                    <a:pt x="124" y="277"/>
                  </a:lnTo>
                  <a:lnTo>
                    <a:pt x="153" y="254"/>
                  </a:lnTo>
                  <a:lnTo>
                    <a:pt x="179" y="232"/>
                  </a:lnTo>
                  <a:lnTo>
                    <a:pt x="202" y="214"/>
                  </a:lnTo>
                  <a:lnTo>
                    <a:pt x="222" y="199"/>
                  </a:lnTo>
                  <a:lnTo>
                    <a:pt x="240" y="186"/>
                  </a:lnTo>
                  <a:lnTo>
                    <a:pt x="255" y="178"/>
                  </a:lnTo>
                  <a:lnTo>
                    <a:pt x="269" y="174"/>
                  </a:lnTo>
                  <a:lnTo>
                    <a:pt x="281" y="172"/>
                  </a:lnTo>
                  <a:lnTo>
                    <a:pt x="294" y="166"/>
                  </a:lnTo>
                  <a:lnTo>
                    <a:pt x="311" y="147"/>
                  </a:lnTo>
                  <a:lnTo>
                    <a:pt x="330" y="119"/>
                  </a:lnTo>
                  <a:lnTo>
                    <a:pt x="350" y="87"/>
                  </a:lnTo>
                  <a:lnTo>
                    <a:pt x="368" y="55"/>
                  </a:lnTo>
                  <a:lnTo>
                    <a:pt x="385" y="27"/>
                  </a:lnTo>
                  <a:lnTo>
                    <a:pt x="398" y="8"/>
                  </a:lnTo>
                  <a:lnTo>
                    <a:pt x="406" y="0"/>
                  </a:lnTo>
                  <a:lnTo>
                    <a:pt x="404" y="1"/>
                  </a:lnTo>
                  <a:lnTo>
                    <a:pt x="397" y="2"/>
                  </a:lnTo>
                  <a:lnTo>
                    <a:pt x="388" y="4"/>
                  </a:lnTo>
                  <a:lnTo>
                    <a:pt x="381" y="6"/>
                  </a:lnTo>
                  <a:lnTo>
                    <a:pt x="372" y="22"/>
                  </a:lnTo>
                  <a:lnTo>
                    <a:pt x="360" y="44"/>
                  </a:lnTo>
                  <a:lnTo>
                    <a:pt x="347" y="70"/>
                  </a:lnTo>
                  <a:lnTo>
                    <a:pt x="334" y="98"/>
                  </a:lnTo>
                  <a:lnTo>
                    <a:pt x="320" y="124"/>
                  </a:lnTo>
                  <a:lnTo>
                    <a:pt x="306" y="146"/>
                  </a:lnTo>
                  <a:lnTo>
                    <a:pt x="293" y="161"/>
                  </a:lnTo>
                  <a:lnTo>
                    <a:pt x="282" y="166"/>
                  </a:lnTo>
                  <a:close/>
                </a:path>
              </a:pathLst>
            </a:custGeom>
            <a:solidFill>
              <a:srgbClr val="000000"/>
            </a:solidFill>
            <a:ln w="9525">
              <a:noFill/>
              <a:round/>
              <a:headEnd/>
              <a:tailEnd/>
            </a:ln>
          </p:spPr>
          <p:txBody>
            <a:bodyPr/>
            <a:lstStyle/>
            <a:p>
              <a:endParaRPr lang="en-US"/>
            </a:p>
          </p:txBody>
        </p:sp>
        <p:sp>
          <p:nvSpPr>
            <p:cNvPr id="18978" name="Freeform 422"/>
            <p:cNvSpPr>
              <a:spLocks/>
            </p:cNvSpPr>
            <p:nvPr/>
          </p:nvSpPr>
          <p:spPr bwMode="auto">
            <a:xfrm>
              <a:off x="2145" y="413"/>
              <a:ext cx="151" cy="94"/>
            </a:xfrm>
            <a:custGeom>
              <a:avLst/>
              <a:gdLst>
                <a:gd name="T0" fmla="*/ 69 w 300"/>
                <a:gd name="T1" fmla="*/ 1 h 188"/>
                <a:gd name="T2" fmla="*/ 67 w 300"/>
                <a:gd name="T3" fmla="*/ 3 h 188"/>
                <a:gd name="T4" fmla="*/ 65 w 300"/>
                <a:gd name="T5" fmla="*/ 6 h 188"/>
                <a:gd name="T6" fmla="*/ 63 w 300"/>
                <a:gd name="T7" fmla="*/ 9 h 188"/>
                <a:gd name="T8" fmla="*/ 61 w 300"/>
                <a:gd name="T9" fmla="*/ 12 h 188"/>
                <a:gd name="T10" fmla="*/ 60 w 300"/>
                <a:gd name="T11" fmla="*/ 14 h 188"/>
                <a:gd name="T12" fmla="*/ 58 w 300"/>
                <a:gd name="T13" fmla="*/ 18 h 188"/>
                <a:gd name="T14" fmla="*/ 57 w 300"/>
                <a:gd name="T15" fmla="*/ 19 h 188"/>
                <a:gd name="T16" fmla="*/ 56 w 300"/>
                <a:gd name="T17" fmla="*/ 20 h 188"/>
                <a:gd name="T18" fmla="*/ 52 w 300"/>
                <a:gd name="T19" fmla="*/ 21 h 188"/>
                <a:gd name="T20" fmla="*/ 48 w 300"/>
                <a:gd name="T21" fmla="*/ 23 h 188"/>
                <a:gd name="T22" fmla="*/ 44 w 300"/>
                <a:gd name="T23" fmla="*/ 24 h 188"/>
                <a:gd name="T24" fmla="*/ 39 w 300"/>
                <a:gd name="T25" fmla="*/ 25 h 188"/>
                <a:gd name="T26" fmla="*/ 35 w 300"/>
                <a:gd name="T27" fmla="*/ 27 h 188"/>
                <a:gd name="T28" fmla="*/ 31 w 300"/>
                <a:gd name="T29" fmla="*/ 28 h 188"/>
                <a:gd name="T30" fmla="*/ 27 w 300"/>
                <a:gd name="T31" fmla="*/ 30 h 188"/>
                <a:gd name="T32" fmla="*/ 23 w 300"/>
                <a:gd name="T33" fmla="*/ 33 h 188"/>
                <a:gd name="T34" fmla="*/ 19 w 300"/>
                <a:gd name="T35" fmla="*/ 35 h 188"/>
                <a:gd name="T36" fmla="*/ 16 w 300"/>
                <a:gd name="T37" fmla="*/ 36 h 188"/>
                <a:gd name="T38" fmla="*/ 13 w 300"/>
                <a:gd name="T39" fmla="*/ 38 h 188"/>
                <a:gd name="T40" fmla="*/ 10 w 300"/>
                <a:gd name="T41" fmla="*/ 39 h 188"/>
                <a:gd name="T42" fmla="*/ 8 w 300"/>
                <a:gd name="T43" fmla="*/ 40 h 188"/>
                <a:gd name="T44" fmla="*/ 7 w 300"/>
                <a:gd name="T45" fmla="*/ 41 h 188"/>
                <a:gd name="T46" fmla="*/ 6 w 300"/>
                <a:gd name="T47" fmla="*/ 42 h 188"/>
                <a:gd name="T48" fmla="*/ 6 w 300"/>
                <a:gd name="T49" fmla="*/ 42 h 188"/>
                <a:gd name="T50" fmla="*/ 3 w 300"/>
                <a:gd name="T51" fmla="*/ 42 h 188"/>
                <a:gd name="T52" fmla="*/ 1 w 300"/>
                <a:gd name="T53" fmla="*/ 40 h 188"/>
                <a:gd name="T54" fmla="*/ 1 w 300"/>
                <a:gd name="T55" fmla="*/ 36 h 188"/>
                <a:gd name="T56" fmla="*/ 1 w 300"/>
                <a:gd name="T57" fmla="*/ 32 h 188"/>
                <a:gd name="T58" fmla="*/ 1 w 300"/>
                <a:gd name="T59" fmla="*/ 38 h 188"/>
                <a:gd name="T60" fmla="*/ 0 w 300"/>
                <a:gd name="T61" fmla="*/ 43 h 188"/>
                <a:gd name="T62" fmla="*/ 1 w 300"/>
                <a:gd name="T63" fmla="*/ 46 h 188"/>
                <a:gd name="T64" fmla="*/ 5 w 300"/>
                <a:gd name="T65" fmla="*/ 47 h 188"/>
                <a:gd name="T66" fmla="*/ 5 w 300"/>
                <a:gd name="T67" fmla="*/ 47 h 188"/>
                <a:gd name="T68" fmla="*/ 6 w 300"/>
                <a:gd name="T69" fmla="*/ 46 h 188"/>
                <a:gd name="T70" fmla="*/ 8 w 300"/>
                <a:gd name="T71" fmla="*/ 45 h 188"/>
                <a:gd name="T72" fmla="*/ 11 w 300"/>
                <a:gd name="T73" fmla="*/ 44 h 188"/>
                <a:gd name="T74" fmla="*/ 14 w 300"/>
                <a:gd name="T75" fmla="*/ 42 h 188"/>
                <a:gd name="T76" fmla="*/ 17 w 300"/>
                <a:gd name="T77" fmla="*/ 40 h 188"/>
                <a:gd name="T78" fmla="*/ 21 w 300"/>
                <a:gd name="T79" fmla="*/ 38 h 188"/>
                <a:gd name="T80" fmla="*/ 25 w 300"/>
                <a:gd name="T81" fmla="*/ 36 h 188"/>
                <a:gd name="T82" fmla="*/ 29 w 300"/>
                <a:gd name="T83" fmla="*/ 33 h 188"/>
                <a:gd name="T84" fmla="*/ 33 w 300"/>
                <a:gd name="T85" fmla="*/ 30 h 188"/>
                <a:gd name="T86" fmla="*/ 38 w 300"/>
                <a:gd name="T87" fmla="*/ 28 h 188"/>
                <a:gd name="T88" fmla="*/ 43 w 300"/>
                <a:gd name="T89" fmla="*/ 26 h 188"/>
                <a:gd name="T90" fmla="*/ 47 w 300"/>
                <a:gd name="T91" fmla="*/ 25 h 188"/>
                <a:gd name="T92" fmla="*/ 51 w 300"/>
                <a:gd name="T93" fmla="*/ 24 h 188"/>
                <a:gd name="T94" fmla="*/ 54 w 300"/>
                <a:gd name="T95" fmla="*/ 23 h 188"/>
                <a:gd name="T96" fmla="*/ 58 w 300"/>
                <a:gd name="T97" fmla="*/ 22 h 188"/>
                <a:gd name="T98" fmla="*/ 58 w 300"/>
                <a:gd name="T99" fmla="*/ 21 h 188"/>
                <a:gd name="T100" fmla="*/ 60 w 300"/>
                <a:gd name="T101" fmla="*/ 19 h 188"/>
                <a:gd name="T102" fmla="*/ 62 w 300"/>
                <a:gd name="T103" fmla="*/ 15 h 188"/>
                <a:gd name="T104" fmla="*/ 65 w 300"/>
                <a:gd name="T105" fmla="*/ 12 h 188"/>
                <a:gd name="T106" fmla="*/ 69 w 300"/>
                <a:gd name="T107" fmla="*/ 7 h 188"/>
                <a:gd name="T108" fmla="*/ 72 w 300"/>
                <a:gd name="T109" fmla="*/ 3 h 188"/>
                <a:gd name="T110" fmla="*/ 74 w 300"/>
                <a:gd name="T111" fmla="*/ 1 h 188"/>
                <a:gd name="T112" fmla="*/ 76 w 300"/>
                <a:gd name="T113" fmla="*/ 0 h 188"/>
                <a:gd name="T114" fmla="*/ 74 w 300"/>
                <a:gd name="T115" fmla="*/ 1 h 188"/>
                <a:gd name="T116" fmla="*/ 72 w 300"/>
                <a:gd name="T117" fmla="*/ 1 h 188"/>
                <a:gd name="T118" fmla="*/ 70 w 300"/>
                <a:gd name="T119" fmla="*/ 1 h 188"/>
                <a:gd name="T120" fmla="*/ 69 w 300"/>
                <a:gd name="T121" fmla="*/ 1 h 1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188"/>
                <a:gd name="T185" fmla="*/ 300 w 300"/>
                <a:gd name="T186" fmla="*/ 188 h 1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188">
                  <a:moveTo>
                    <a:pt x="272" y="4"/>
                  </a:moveTo>
                  <a:lnTo>
                    <a:pt x="264" y="10"/>
                  </a:lnTo>
                  <a:lnTo>
                    <a:pt x="257" y="21"/>
                  </a:lnTo>
                  <a:lnTo>
                    <a:pt x="249" y="33"/>
                  </a:lnTo>
                  <a:lnTo>
                    <a:pt x="242" y="46"/>
                  </a:lnTo>
                  <a:lnTo>
                    <a:pt x="236" y="58"/>
                  </a:lnTo>
                  <a:lnTo>
                    <a:pt x="230" y="69"/>
                  </a:lnTo>
                  <a:lnTo>
                    <a:pt x="224" y="76"/>
                  </a:lnTo>
                  <a:lnTo>
                    <a:pt x="221" y="80"/>
                  </a:lnTo>
                  <a:lnTo>
                    <a:pt x="205" y="84"/>
                  </a:lnTo>
                  <a:lnTo>
                    <a:pt x="189" y="89"/>
                  </a:lnTo>
                  <a:lnTo>
                    <a:pt x="173" y="94"/>
                  </a:lnTo>
                  <a:lnTo>
                    <a:pt x="155" y="101"/>
                  </a:lnTo>
                  <a:lnTo>
                    <a:pt x="138" y="108"/>
                  </a:lnTo>
                  <a:lnTo>
                    <a:pt x="122" y="115"/>
                  </a:lnTo>
                  <a:lnTo>
                    <a:pt x="106" y="123"/>
                  </a:lnTo>
                  <a:lnTo>
                    <a:pt x="90" y="130"/>
                  </a:lnTo>
                  <a:lnTo>
                    <a:pt x="76" y="137"/>
                  </a:lnTo>
                  <a:lnTo>
                    <a:pt x="62" y="144"/>
                  </a:lnTo>
                  <a:lnTo>
                    <a:pt x="50" y="150"/>
                  </a:lnTo>
                  <a:lnTo>
                    <a:pt x="40" y="156"/>
                  </a:lnTo>
                  <a:lnTo>
                    <a:pt x="32" y="160"/>
                  </a:lnTo>
                  <a:lnTo>
                    <a:pt x="26" y="162"/>
                  </a:lnTo>
                  <a:lnTo>
                    <a:pt x="22" y="165"/>
                  </a:lnTo>
                  <a:lnTo>
                    <a:pt x="21" y="166"/>
                  </a:lnTo>
                  <a:lnTo>
                    <a:pt x="9" y="165"/>
                  </a:lnTo>
                  <a:lnTo>
                    <a:pt x="2" y="157"/>
                  </a:lnTo>
                  <a:lnTo>
                    <a:pt x="2" y="144"/>
                  </a:lnTo>
                  <a:lnTo>
                    <a:pt x="4" y="128"/>
                  </a:lnTo>
                  <a:lnTo>
                    <a:pt x="1" y="149"/>
                  </a:lnTo>
                  <a:lnTo>
                    <a:pt x="0" y="169"/>
                  </a:lnTo>
                  <a:lnTo>
                    <a:pt x="4" y="184"/>
                  </a:lnTo>
                  <a:lnTo>
                    <a:pt x="17" y="188"/>
                  </a:lnTo>
                  <a:lnTo>
                    <a:pt x="18" y="187"/>
                  </a:lnTo>
                  <a:lnTo>
                    <a:pt x="24" y="184"/>
                  </a:lnTo>
                  <a:lnTo>
                    <a:pt x="31" y="180"/>
                  </a:lnTo>
                  <a:lnTo>
                    <a:pt x="41" y="174"/>
                  </a:lnTo>
                  <a:lnTo>
                    <a:pt x="53" y="166"/>
                  </a:lnTo>
                  <a:lnTo>
                    <a:pt x="67" y="159"/>
                  </a:lnTo>
                  <a:lnTo>
                    <a:pt x="82" y="150"/>
                  </a:lnTo>
                  <a:lnTo>
                    <a:pt x="99" y="141"/>
                  </a:lnTo>
                  <a:lnTo>
                    <a:pt x="115" y="132"/>
                  </a:lnTo>
                  <a:lnTo>
                    <a:pt x="132" y="123"/>
                  </a:lnTo>
                  <a:lnTo>
                    <a:pt x="151" y="115"/>
                  </a:lnTo>
                  <a:lnTo>
                    <a:pt x="168" y="107"/>
                  </a:lnTo>
                  <a:lnTo>
                    <a:pt x="184" y="100"/>
                  </a:lnTo>
                  <a:lnTo>
                    <a:pt x="200" y="94"/>
                  </a:lnTo>
                  <a:lnTo>
                    <a:pt x="215" y="90"/>
                  </a:lnTo>
                  <a:lnTo>
                    <a:pt x="228" y="88"/>
                  </a:lnTo>
                  <a:lnTo>
                    <a:pt x="229" y="84"/>
                  </a:lnTo>
                  <a:lnTo>
                    <a:pt x="236" y="75"/>
                  </a:lnTo>
                  <a:lnTo>
                    <a:pt x="246" y="61"/>
                  </a:lnTo>
                  <a:lnTo>
                    <a:pt x="259" y="45"/>
                  </a:lnTo>
                  <a:lnTo>
                    <a:pt x="272" y="30"/>
                  </a:lnTo>
                  <a:lnTo>
                    <a:pt x="284" y="15"/>
                  </a:lnTo>
                  <a:lnTo>
                    <a:pt x="295" y="5"/>
                  </a:lnTo>
                  <a:lnTo>
                    <a:pt x="300" y="0"/>
                  </a:lnTo>
                  <a:lnTo>
                    <a:pt x="295" y="1"/>
                  </a:lnTo>
                  <a:lnTo>
                    <a:pt x="287" y="2"/>
                  </a:lnTo>
                  <a:lnTo>
                    <a:pt x="277" y="4"/>
                  </a:lnTo>
                  <a:lnTo>
                    <a:pt x="272" y="4"/>
                  </a:lnTo>
                  <a:close/>
                </a:path>
              </a:pathLst>
            </a:custGeom>
            <a:solidFill>
              <a:srgbClr val="000000"/>
            </a:solidFill>
            <a:ln w="9525">
              <a:noFill/>
              <a:round/>
              <a:headEnd/>
              <a:tailEnd/>
            </a:ln>
          </p:spPr>
          <p:txBody>
            <a:bodyPr/>
            <a:lstStyle/>
            <a:p>
              <a:endParaRPr lang="en-US"/>
            </a:p>
          </p:txBody>
        </p:sp>
        <p:sp>
          <p:nvSpPr>
            <p:cNvPr id="18979" name="Freeform 423"/>
            <p:cNvSpPr>
              <a:spLocks/>
            </p:cNvSpPr>
            <p:nvPr/>
          </p:nvSpPr>
          <p:spPr bwMode="auto">
            <a:xfrm>
              <a:off x="2173" y="386"/>
              <a:ext cx="66" cy="39"/>
            </a:xfrm>
            <a:custGeom>
              <a:avLst/>
              <a:gdLst>
                <a:gd name="T0" fmla="*/ 32 w 133"/>
                <a:gd name="T1" fmla="*/ 1 h 78"/>
                <a:gd name="T2" fmla="*/ 31 w 133"/>
                <a:gd name="T3" fmla="*/ 2 h 78"/>
                <a:gd name="T4" fmla="*/ 30 w 133"/>
                <a:gd name="T5" fmla="*/ 5 h 78"/>
                <a:gd name="T6" fmla="*/ 30 w 133"/>
                <a:gd name="T7" fmla="*/ 6 h 78"/>
                <a:gd name="T8" fmla="*/ 29 w 133"/>
                <a:gd name="T9" fmla="*/ 7 h 78"/>
                <a:gd name="T10" fmla="*/ 1 w 133"/>
                <a:gd name="T11" fmla="*/ 19 h 78"/>
                <a:gd name="T12" fmla="*/ 1 w 133"/>
                <a:gd name="T13" fmla="*/ 19 h 78"/>
                <a:gd name="T14" fmla="*/ 1 w 133"/>
                <a:gd name="T15" fmla="*/ 18 h 78"/>
                <a:gd name="T16" fmla="*/ 1 w 133"/>
                <a:gd name="T17" fmla="*/ 18 h 78"/>
                <a:gd name="T18" fmla="*/ 1 w 133"/>
                <a:gd name="T19" fmla="*/ 17 h 78"/>
                <a:gd name="T20" fmla="*/ 0 w 133"/>
                <a:gd name="T21" fmla="*/ 18 h 78"/>
                <a:gd name="T22" fmla="*/ 0 w 133"/>
                <a:gd name="T23" fmla="*/ 19 h 78"/>
                <a:gd name="T24" fmla="*/ 0 w 133"/>
                <a:gd name="T25" fmla="*/ 20 h 78"/>
                <a:gd name="T26" fmla="*/ 0 w 133"/>
                <a:gd name="T27" fmla="*/ 20 h 78"/>
                <a:gd name="T28" fmla="*/ 32 w 133"/>
                <a:gd name="T29" fmla="*/ 10 h 78"/>
                <a:gd name="T30" fmla="*/ 32 w 133"/>
                <a:gd name="T31" fmla="*/ 9 h 78"/>
                <a:gd name="T32" fmla="*/ 32 w 133"/>
                <a:gd name="T33" fmla="*/ 5 h 78"/>
                <a:gd name="T34" fmla="*/ 32 w 133"/>
                <a:gd name="T35" fmla="*/ 2 h 78"/>
                <a:gd name="T36" fmla="*/ 33 w 133"/>
                <a:gd name="T37" fmla="*/ 1 h 78"/>
                <a:gd name="T38" fmla="*/ 33 w 133"/>
                <a:gd name="T39" fmla="*/ 0 h 78"/>
                <a:gd name="T40" fmla="*/ 33 w 133"/>
                <a:gd name="T41" fmla="*/ 0 h 78"/>
                <a:gd name="T42" fmla="*/ 32 w 133"/>
                <a:gd name="T43" fmla="*/ 0 h 78"/>
                <a:gd name="T44" fmla="*/ 32 w 133"/>
                <a:gd name="T45" fmla="*/ 1 h 7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33"/>
                <a:gd name="T70" fmla="*/ 0 h 78"/>
                <a:gd name="T71" fmla="*/ 133 w 133"/>
                <a:gd name="T72" fmla="*/ 78 h 7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33" h="78">
                  <a:moveTo>
                    <a:pt x="130" y="1"/>
                  </a:moveTo>
                  <a:lnTo>
                    <a:pt x="126" y="10"/>
                  </a:lnTo>
                  <a:lnTo>
                    <a:pt x="122" y="20"/>
                  </a:lnTo>
                  <a:lnTo>
                    <a:pt x="120" y="26"/>
                  </a:lnTo>
                  <a:lnTo>
                    <a:pt x="119" y="30"/>
                  </a:lnTo>
                  <a:lnTo>
                    <a:pt x="4" y="74"/>
                  </a:lnTo>
                  <a:lnTo>
                    <a:pt x="4" y="73"/>
                  </a:lnTo>
                  <a:lnTo>
                    <a:pt x="4" y="71"/>
                  </a:lnTo>
                  <a:lnTo>
                    <a:pt x="4" y="69"/>
                  </a:lnTo>
                  <a:lnTo>
                    <a:pt x="4" y="66"/>
                  </a:lnTo>
                  <a:lnTo>
                    <a:pt x="1" y="71"/>
                  </a:lnTo>
                  <a:lnTo>
                    <a:pt x="0" y="75"/>
                  </a:lnTo>
                  <a:lnTo>
                    <a:pt x="0" y="77"/>
                  </a:lnTo>
                  <a:lnTo>
                    <a:pt x="0" y="78"/>
                  </a:lnTo>
                  <a:lnTo>
                    <a:pt x="128" y="38"/>
                  </a:lnTo>
                  <a:lnTo>
                    <a:pt x="128" y="33"/>
                  </a:lnTo>
                  <a:lnTo>
                    <a:pt x="128" y="22"/>
                  </a:lnTo>
                  <a:lnTo>
                    <a:pt x="129" y="10"/>
                  </a:lnTo>
                  <a:lnTo>
                    <a:pt x="133" y="1"/>
                  </a:lnTo>
                  <a:lnTo>
                    <a:pt x="133" y="0"/>
                  </a:lnTo>
                  <a:lnTo>
                    <a:pt x="131" y="0"/>
                  </a:lnTo>
                  <a:lnTo>
                    <a:pt x="130" y="1"/>
                  </a:lnTo>
                  <a:close/>
                </a:path>
              </a:pathLst>
            </a:custGeom>
            <a:solidFill>
              <a:srgbClr val="000000"/>
            </a:solidFill>
            <a:ln w="9525">
              <a:noFill/>
              <a:round/>
              <a:headEnd/>
              <a:tailEnd/>
            </a:ln>
          </p:spPr>
          <p:txBody>
            <a:bodyPr/>
            <a:lstStyle/>
            <a:p>
              <a:endParaRPr lang="en-US"/>
            </a:p>
          </p:txBody>
        </p:sp>
        <p:sp>
          <p:nvSpPr>
            <p:cNvPr id="18980" name="Freeform 424"/>
            <p:cNvSpPr>
              <a:spLocks/>
            </p:cNvSpPr>
            <p:nvPr/>
          </p:nvSpPr>
          <p:spPr bwMode="auto">
            <a:xfrm>
              <a:off x="2349" y="392"/>
              <a:ext cx="99" cy="34"/>
            </a:xfrm>
            <a:custGeom>
              <a:avLst/>
              <a:gdLst>
                <a:gd name="T0" fmla="*/ 46 w 198"/>
                <a:gd name="T1" fmla="*/ 16 h 70"/>
                <a:gd name="T2" fmla="*/ 12 w 198"/>
                <a:gd name="T3" fmla="*/ 3 h 70"/>
                <a:gd name="T4" fmla="*/ 12 w 198"/>
                <a:gd name="T5" fmla="*/ 3 h 70"/>
                <a:gd name="T6" fmla="*/ 11 w 198"/>
                <a:gd name="T7" fmla="*/ 3 h 70"/>
                <a:gd name="T8" fmla="*/ 10 w 198"/>
                <a:gd name="T9" fmla="*/ 3 h 70"/>
                <a:gd name="T10" fmla="*/ 7 w 198"/>
                <a:gd name="T11" fmla="*/ 3 h 70"/>
                <a:gd name="T12" fmla="*/ 6 w 198"/>
                <a:gd name="T13" fmla="*/ 3 h 70"/>
                <a:gd name="T14" fmla="*/ 3 w 198"/>
                <a:gd name="T15" fmla="*/ 3 h 70"/>
                <a:gd name="T16" fmla="*/ 3 w 198"/>
                <a:gd name="T17" fmla="*/ 3 h 70"/>
                <a:gd name="T18" fmla="*/ 2 w 198"/>
                <a:gd name="T19" fmla="*/ 3 h 70"/>
                <a:gd name="T20" fmla="*/ 2 w 198"/>
                <a:gd name="T21" fmla="*/ 2 h 70"/>
                <a:gd name="T22" fmla="*/ 1 w 198"/>
                <a:gd name="T23" fmla="*/ 1 h 70"/>
                <a:gd name="T24" fmla="*/ 1 w 198"/>
                <a:gd name="T25" fmla="*/ 0 h 70"/>
                <a:gd name="T26" fmla="*/ 0 w 198"/>
                <a:gd name="T27" fmla="*/ 0 h 70"/>
                <a:gd name="T28" fmla="*/ 0 w 198"/>
                <a:gd name="T29" fmla="*/ 1 h 70"/>
                <a:gd name="T30" fmla="*/ 1 w 198"/>
                <a:gd name="T31" fmla="*/ 2 h 70"/>
                <a:gd name="T32" fmla="*/ 1 w 198"/>
                <a:gd name="T33" fmla="*/ 4 h 70"/>
                <a:gd name="T34" fmla="*/ 1 w 198"/>
                <a:gd name="T35" fmla="*/ 5 h 70"/>
                <a:gd name="T36" fmla="*/ 2 w 198"/>
                <a:gd name="T37" fmla="*/ 6 h 70"/>
                <a:gd name="T38" fmla="*/ 3 w 198"/>
                <a:gd name="T39" fmla="*/ 6 h 70"/>
                <a:gd name="T40" fmla="*/ 4 w 198"/>
                <a:gd name="T41" fmla="*/ 6 h 70"/>
                <a:gd name="T42" fmla="*/ 6 w 198"/>
                <a:gd name="T43" fmla="*/ 6 h 70"/>
                <a:gd name="T44" fmla="*/ 9 w 198"/>
                <a:gd name="T45" fmla="*/ 6 h 70"/>
                <a:gd name="T46" fmla="*/ 10 w 198"/>
                <a:gd name="T47" fmla="*/ 6 h 70"/>
                <a:gd name="T48" fmla="*/ 11 w 198"/>
                <a:gd name="T49" fmla="*/ 6 h 70"/>
                <a:gd name="T50" fmla="*/ 12 w 198"/>
                <a:gd name="T51" fmla="*/ 6 h 70"/>
                <a:gd name="T52" fmla="*/ 48 w 198"/>
                <a:gd name="T53" fmla="*/ 17 h 70"/>
                <a:gd name="T54" fmla="*/ 48 w 198"/>
                <a:gd name="T55" fmla="*/ 16 h 70"/>
                <a:gd name="T56" fmla="*/ 49 w 198"/>
                <a:gd name="T57" fmla="*/ 15 h 70"/>
                <a:gd name="T58" fmla="*/ 49 w 198"/>
                <a:gd name="T59" fmla="*/ 14 h 70"/>
                <a:gd name="T60" fmla="*/ 50 w 198"/>
                <a:gd name="T61" fmla="*/ 12 h 70"/>
                <a:gd name="T62" fmla="*/ 49 w 198"/>
                <a:gd name="T63" fmla="*/ 13 h 70"/>
                <a:gd name="T64" fmla="*/ 48 w 198"/>
                <a:gd name="T65" fmla="*/ 14 h 70"/>
                <a:gd name="T66" fmla="*/ 47 w 198"/>
                <a:gd name="T67" fmla="*/ 15 h 70"/>
                <a:gd name="T68" fmla="*/ 46 w 198"/>
                <a:gd name="T69" fmla="*/ 16 h 7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98"/>
                <a:gd name="T106" fmla="*/ 0 h 70"/>
                <a:gd name="T107" fmla="*/ 198 w 198"/>
                <a:gd name="T108" fmla="*/ 70 h 7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98" h="70">
                  <a:moveTo>
                    <a:pt x="182" y="65"/>
                  </a:moveTo>
                  <a:lnTo>
                    <a:pt x="51" y="12"/>
                  </a:lnTo>
                  <a:lnTo>
                    <a:pt x="49" y="12"/>
                  </a:lnTo>
                  <a:lnTo>
                    <a:pt x="44" y="13"/>
                  </a:lnTo>
                  <a:lnTo>
                    <a:pt x="37" y="14"/>
                  </a:lnTo>
                  <a:lnTo>
                    <a:pt x="29" y="14"/>
                  </a:lnTo>
                  <a:lnTo>
                    <a:pt x="21" y="15"/>
                  </a:lnTo>
                  <a:lnTo>
                    <a:pt x="14" y="15"/>
                  </a:lnTo>
                  <a:lnTo>
                    <a:pt x="10" y="14"/>
                  </a:lnTo>
                  <a:lnTo>
                    <a:pt x="7" y="12"/>
                  </a:lnTo>
                  <a:lnTo>
                    <a:pt x="6" y="10"/>
                  </a:lnTo>
                  <a:lnTo>
                    <a:pt x="4" y="6"/>
                  </a:lnTo>
                  <a:lnTo>
                    <a:pt x="2" y="3"/>
                  </a:lnTo>
                  <a:lnTo>
                    <a:pt x="0" y="0"/>
                  </a:lnTo>
                  <a:lnTo>
                    <a:pt x="0" y="5"/>
                  </a:lnTo>
                  <a:lnTo>
                    <a:pt x="2" y="11"/>
                  </a:lnTo>
                  <a:lnTo>
                    <a:pt x="3" y="18"/>
                  </a:lnTo>
                  <a:lnTo>
                    <a:pt x="3" y="22"/>
                  </a:lnTo>
                  <a:lnTo>
                    <a:pt x="5" y="25"/>
                  </a:lnTo>
                  <a:lnTo>
                    <a:pt x="10" y="26"/>
                  </a:lnTo>
                  <a:lnTo>
                    <a:pt x="16" y="27"/>
                  </a:lnTo>
                  <a:lnTo>
                    <a:pt x="25" y="27"/>
                  </a:lnTo>
                  <a:lnTo>
                    <a:pt x="33" y="27"/>
                  </a:lnTo>
                  <a:lnTo>
                    <a:pt x="40" y="26"/>
                  </a:lnTo>
                  <a:lnTo>
                    <a:pt x="44" y="26"/>
                  </a:lnTo>
                  <a:lnTo>
                    <a:pt x="46" y="26"/>
                  </a:lnTo>
                  <a:lnTo>
                    <a:pt x="189" y="70"/>
                  </a:lnTo>
                  <a:lnTo>
                    <a:pt x="190" y="67"/>
                  </a:lnTo>
                  <a:lnTo>
                    <a:pt x="193" y="63"/>
                  </a:lnTo>
                  <a:lnTo>
                    <a:pt x="196" y="57"/>
                  </a:lnTo>
                  <a:lnTo>
                    <a:pt x="198" y="49"/>
                  </a:lnTo>
                  <a:lnTo>
                    <a:pt x="195" y="55"/>
                  </a:lnTo>
                  <a:lnTo>
                    <a:pt x="189" y="60"/>
                  </a:lnTo>
                  <a:lnTo>
                    <a:pt x="185" y="64"/>
                  </a:lnTo>
                  <a:lnTo>
                    <a:pt x="182" y="65"/>
                  </a:lnTo>
                  <a:close/>
                </a:path>
              </a:pathLst>
            </a:custGeom>
            <a:solidFill>
              <a:srgbClr val="000000"/>
            </a:solidFill>
            <a:ln w="9525">
              <a:noFill/>
              <a:round/>
              <a:headEnd/>
              <a:tailEnd/>
            </a:ln>
          </p:spPr>
          <p:txBody>
            <a:bodyPr/>
            <a:lstStyle/>
            <a:p>
              <a:endParaRPr lang="en-US"/>
            </a:p>
          </p:txBody>
        </p:sp>
        <p:sp>
          <p:nvSpPr>
            <p:cNvPr id="18981" name="Freeform 425"/>
            <p:cNvSpPr>
              <a:spLocks/>
            </p:cNvSpPr>
            <p:nvPr/>
          </p:nvSpPr>
          <p:spPr bwMode="auto">
            <a:xfrm>
              <a:off x="2431" y="452"/>
              <a:ext cx="120" cy="44"/>
            </a:xfrm>
            <a:custGeom>
              <a:avLst/>
              <a:gdLst>
                <a:gd name="T0" fmla="*/ 36 w 240"/>
                <a:gd name="T1" fmla="*/ 22 h 88"/>
                <a:gd name="T2" fmla="*/ 35 w 240"/>
                <a:gd name="T3" fmla="*/ 22 h 88"/>
                <a:gd name="T4" fmla="*/ 32 w 240"/>
                <a:gd name="T5" fmla="*/ 21 h 88"/>
                <a:gd name="T6" fmla="*/ 27 w 240"/>
                <a:gd name="T7" fmla="*/ 18 h 88"/>
                <a:gd name="T8" fmla="*/ 22 w 240"/>
                <a:gd name="T9" fmla="*/ 14 h 88"/>
                <a:gd name="T10" fmla="*/ 15 w 240"/>
                <a:gd name="T11" fmla="*/ 11 h 88"/>
                <a:gd name="T12" fmla="*/ 9 w 240"/>
                <a:gd name="T13" fmla="*/ 7 h 88"/>
                <a:gd name="T14" fmla="*/ 4 w 240"/>
                <a:gd name="T15" fmla="*/ 3 h 88"/>
                <a:gd name="T16" fmla="*/ 0 w 240"/>
                <a:gd name="T17" fmla="*/ 0 h 88"/>
                <a:gd name="T18" fmla="*/ 2 w 240"/>
                <a:gd name="T19" fmla="*/ 1 h 88"/>
                <a:gd name="T20" fmla="*/ 6 w 240"/>
                <a:gd name="T21" fmla="*/ 4 h 88"/>
                <a:gd name="T22" fmla="*/ 11 w 240"/>
                <a:gd name="T23" fmla="*/ 6 h 88"/>
                <a:gd name="T24" fmla="*/ 17 w 240"/>
                <a:gd name="T25" fmla="*/ 10 h 88"/>
                <a:gd name="T26" fmla="*/ 23 w 240"/>
                <a:gd name="T27" fmla="*/ 12 h 88"/>
                <a:gd name="T28" fmla="*/ 29 w 240"/>
                <a:gd name="T29" fmla="*/ 14 h 88"/>
                <a:gd name="T30" fmla="*/ 34 w 240"/>
                <a:gd name="T31" fmla="*/ 17 h 88"/>
                <a:gd name="T32" fmla="*/ 38 w 240"/>
                <a:gd name="T33" fmla="*/ 19 h 88"/>
                <a:gd name="T34" fmla="*/ 40 w 240"/>
                <a:gd name="T35" fmla="*/ 19 h 88"/>
                <a:gd name="T36" fmla="*/ 43 w 240"/>
                <a:gd name="T37" fmla="*/ 18 h 88"/>
                <a:gd name="T38" fmla="*/ 46 w 240"/>
                <a:gd name="T39" fmla="*/ 18 h 88"/>
                <a:gd name="T40" fmla="*/ 49 w 240"/>
                <a:gd name="T41" fmla="*/ 17 h 88"/>
                <a:gd name="T42" fmla="*/ 53 w 240"/>
                <a:gd name="T43" fmla="*/ 17 h 88"/>
                <a:gd name="T44" fmla="*/ 56 w 240"/>
                <a:gd name="T45" fmla="*/ 16 h 88"/>
                <a:gd name="T46" fmla="*/ 59 w 240"/>
                <a:gd name="T47" fmla="*/ 15 h 88"/>
                <a:gd name="T48" fmla="*/ 60 w 240"/>
                <a:gd name="T49" fmla="*/ 16 h 88"/>
                <a:gd name="T50" fmla="*/ 59 w 240"/>
                <a:gd name="T51" fmla="*/ 17 h 88"/>
                <a:gd name="T52" fmla="*/ 57 w 240"/>
                <a:gd name="T53" fmla="*/ 18 h 88"/>
                <a:gd name="T54" fmla="*/ 54 w 240"/>
                <a:gd name="T55" fmla="*/ 19 h 88"/>
                <a:gd name="T56" fmla="*/ 49 w 240"/>
                <a:gd name="T57" fmla="*/ 20 h 88"/>
                <a:gd name="T58" fmla="*/ 45 w 240"/>
                <a:gd name="T59" fmla="*/ 21 h 88"/>
                <a:gd name="T60" fmla="*/ 41 w 240"/>
                <a:gd name="T61" fmla="*/ 22 h 88"/>
                <a:gd name="T62" fmla="*/ 38 w 240"/>
                <a:gd name="T63" fmla="*/ 22 h 88"/>
                <a:gd name="T64" fmla="*/ 36 w 240"/>
                <a:gd name="T65" fmla="*/ 22 h 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0"/>
                <a:gd name="T100" fmla="*/ 0 h 88"/>
                <a:gd name="T101" fmla="*/ 240 w 240"/>
                <a:gd name="T102" fmla="*/ 88 h 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0" h="88">
                  <a:moveTo>
                    <a:pt x="142" y="86"/>
                  </a:moveTo>
                  <a:lnTo>
                    <a:pt x="139" y="86"/>
                  </a:lnTo>
                  <a:lnTo>
                    <a:pt x="128" y="81"/>
                  </a:lnTo>
                  <a:lnTo>
                    <a:pt x="108" y="72"/>
                  </a:lnTo>
                  <a:lnTo>
                    <a:pt x="85" y="59"/>
                  </a:lnTo>
                  <a:lnTo>
                    <a:pt x="59" y="44"/>
                  </a:lnTo>
                  <a:lnTo>
                    <a:pt x="35" y="29"/>
                  </a:lnTo>
                  <a:lnTo>
                    <a:pt x="14" y="14"/>
                  </a:lnTo>
                  <a:lnTo>
                    <a:pt x="0" y="0"/>
                  </a:lnTo>
                  <a:lnTo>
                    <a:pt x="8" y="7"/>
                  </a:lnTo>
                  <a:lnTo>
                    <a:pt x="23" y="16"/>
                  </a:lnTo>
                  <a:lnTo>
                    <a:pt x="43" y="27"/>
                  </a:lnTo>
                  <a:lnTo>
                    <a:pt x="66" y="38"/>
                  </a:lnTo>
                  <a:lnTo>
                    <a:pt x="91" y="50"/>
                  </a:lnTo>
                  <a:lnTo>
                    <a:pt x="114" y="59"/>
                  </a:lnTo>
                  <a:lnTo>
                    <a:pt x="136" y="67"/>
                  </a:lnTo>
                  <a:lnTo>
                    <a:pt x="152" y="73"/>
                  </a:lnTo>
                  <a:lnTo>
                    <a:pt x="160" y="73"/>
                  </a:lnTo>
                  <a:lnTo>
                    <a:pt x="171" y="72"/>
                  </a:lnTo>
                  <a:lnTo>
                    <a:pt x="183" y="71"/>
                  </a:lnTo>
                  <a:lnTo>
                    <a:pt x="196" y="68"/>
                  </a:lnTo>
                  <a:lnTo>
                    <a:pt x="210" y="66"/>
                  </a:lnTo>
                  <a:lnTo>
                    <a:pt x="222" y="64"/>
                  </a:lnTo>
                  <a:lnTo>
                    <a:pt x="233" y="63"/>
                  </a:lnTo>
                  <a:lnTo>
                    <a:pt x="240" y="64"/>
                  </a:lnTo>
                  <a:lnTo>
                    <a:pt x="236" y="65"/>
                  </a:lnTo>
                  <a:lnTo>
                    <a:pt x="227" y="69"/>
                  </a:lnTo>
                  <a:lnTo>
                    <a:pt x="213" y="74"/>
                  </a:lnTo>
                  <a:lnTo>
                    <a:pt x="196" y="79"/>
                  </a:lnTo>
                  <a:lnTo>
                    <a:pt x="179" y="83"/>
                  </a:lnTo>
                  <a:lnTo>
                    <a:pt x="162" y="87"/>
                  </a:lnTo>
                  <a:lnTo>
                    <a:pt x="150" y="88"/>
                  </a:lnTo>
                  <a:lnTo>
                    <a:pt x="142" y="86"/>
                  </a:lnTo>
                  <a:close/>
                </a:path>
              </a:pathLst>
            </a:custGeom>
            <a:solidFill>
              <a:srgbClr val="000000"/>
            </a:solidFill>
            <a:ln w="9525">
              <a:noFill/>
              <a:round/>
              <a:headEnd/>
              <a:tailEnd/>
            </a:ln>
          </p:spPr>
          <p:txBody>
            <a:bodyPr/>
            <a:lstStyle/>
            <a:p>
              <a:endParaRPr lang="en-US"/>
            </a:p>
          </p:txBody>
        </p:sp>
        <p:sp>
          <p:nvSpPr>
            <p:cNvPr id="18982" name="Freeform 426"/>
            <p:cNvSpPr>
              <a:spLocks/>
            </p:cNvSpPr>
            <p:nvPr/>
          </p:nvSpPr>
          <p:spPr bwMode="auto">
            <a:xfrm>
              <a:off x="2521" y="496"/>
              <a:ext cx="18" cy="67"/>
            </a:xfrm>
            <a:custGeom>
              <a:avLst/>
              <a:gdLst>
                <a:gd name="T0" fmla="*/ 7 w 36"/>
                <a:gd name="T1" fmla="*/ 34 h 133"/>
                <a:gd name="T2" fmla="*/ 9 w 36"/>
                <a:gd name="T3" fmla="*/ 27 h 133"/>
                <a:gd name="T4" fmla="*/ 8 w 36"/>
                <a:gd name="T5" fmla="*/ 16 h 133"/>
                <a:gd name="T6" fmla="*/ 6 w 36"/>
                <a:gd name="T7" fmla="*/ 6 h 133"/>
                <a:gd name="T8" fmla="*/ 5 w 36"/>
                <a:gd name="T9" fmla="*/ 0 h 133"/>
                <a:gd name="T10" fmla="*/ 3 w 36"/>
                <a:gd name="T11" fmla="*/ 1 h 133"/>
                <a:gd name="T12" fmla="*/ 2 w 36"/>
                <a:gd name="T13" fmla="*/ 2 h 133"/>
                <a:gd name="T14" fmla="*/ 1 w 36"/>
                <a:gd name="T15" fmla="*/ 3 h 133"/>
                <a:gd name="T16" fmla="*/ 0 w 36"/>
                <a:gd name="T17" fmla="*/ 3 h 133"/>
                <a:gd name="T18" fmla="*/ 1 w 36"/>
                <a:gd name="T19" fmla="*/ 8 h 133"/>
                <a:gd name="T20" fmla="*/ 3 w 36"/>
                <a:gd name="T21" fmla="*/ 15 h 133"/>
                <a:gd name="T22" fmla="*/ 6 w 36"/>
                <a:gd name="T23" fmla="*/ 24 h 133"/>
                <a:gd name="T24" fmla="*/ 7 w 36"/>
                <a:gd name="T25" fmla="*/ 34 h 1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133"/>
                <a:gd name="T41" fmla="*/ 36 w 36"/>
                <a:gd name="T42" fmla="*/ 133 h 13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133">
                  <a:moveTo>
                    <a:pt x="28" y="133"/>
                  </a:moveTo>
                  <a:lnTo>
                    <a:pt x="36" y="106"/>
                  </a:lnTo>
                  <a:lnTo>
                    <a:pt x="32" y="64"/>
                  </a:lnTo>
                  <a:lnTo>
                    <a:pt x="25" y="24"/>
                  </a:lnTo>
                  <a:lnTo>
                    <a:pt x="18" y="0"/>
                  </a:lnTo>
                  <a:lnTo>
                    <a:pt x="15" y="2"/>
                  </a:lnTo>
                  <a:lnTo>
                    <a:pt x="9" y="6"/>
                  </a:lnTo>
                  <a:lnTo>
                    <a:pt x="2" y="9"/>
                  </a:lnTo>
                  <a:lnTo>
                    <a:pt x="0" y="11"/>
                  </a:lnTo>
                  <a:lnTo>
                    <a:pt x="4" y="30"/>
                  </a:lnTo>
                  <a:lnTo>
                    <a:pt x="15" y="57"/>
                  </a:lnTo>
                  <a:lnTo>
                    <a:pt x="24" y="93"/>
                  </a:lnTo>
                  <a:lnTo>
                    <a:pt x="28" y="133"/>
                  </a:lnTo>
                  <a:close/>
                </a:path>
              </a:pathLst>
            </a:custGeom>
            <a:solidFill>
              <a:srgbClr val="000000"/>
            </a:solidFill>
            <a:ln w="9525">
              <a:noFill/>
              <a:round/>
              <a:headEnd/>
              <a:tailEnd/>
            </a:ln>
          </p:spPr>
          <p:txBody>
            <a:bodyPr/>
            <a:lstStyle/>
            <a:p>
              <a:endParaRPr lang="en-US"/>
            </a:p>
          </p:txBody>
        </p:sp>
        <p:sp>
          <p:nvSpPr>
            <p:cNvPr id="18983" name="Freeform 427"/>
            <p:cNvSpPr>
              <a:spLocks/>
            </p:cNvSpPr>
            <p:nvPr/>
          </p:nvSpPr>
          <p:spPr bwMode="auto">
            <a:xfrm>
              <a:off x="2535" y="566"/>
              <a:ext cx="83" cy="53"/>
            </a:xfrm>
            <a:custGeom>
              <a:avLst/>
              <a:gdLst>
                <a:gd name="T0" fmla="*/ 33 w 167"/>
                <a:gd name="T1" fmla="*/ 19 h 106"/>
                <a:gd name="T2" fmla="*/ 31 w 167"/>
                <a:gd name="T3" fmla="*/ 15 h 106"/>
                <a:gd name="T4" fmla="*/ 27 w 167"/>
                <a:gd name="T5" fmla="*/ 13 h 106"/>
                <a:gd name="T6" fmla="*/ 22 w 167"/>
                <a:gd name="T7" fmla="*/ 9 h 106"/>
                <a:gd name="T8" fmla="*/ 16 w 167"/>
                <a:gd name="T9" fmla="*/ 6 h 106"/>
                <a:gd name="T10" fmla="*/ 10 w 167"/>
                <a:gd name="T11" fmla="*/ 3 h 106"/>
                <a:gd name="T12" fmla="*/ 5 w 167"/>
                <a:gd name="T13" fmla="*/ 2 h 106"/>
                <a:gd name="T14" fmla="*/ 1 w 167"/>
                <a:gd name="T15" fmla="*/ 1 h 106"/>
                <a:gd name="T16" fmla="*/ 0 w 167"/>
                <a:gd name="T17" fmla="*/ 0 h 106"/>
                <a:gd name="T18" fmla="*/ 0 w 167"/>
                <a:gd name="T19" fmla="*/ 2 h 106"/>
                <a:gd name="T20" fmla="*/ 3 w 167"/>
                <a:gd name="T21" fmla="*/ 3 h 106"/>
                <a:gd name="T22" fmla="*/ 8 w 167"/>
                <a:gd name="T23" fmla="*/ 6 h 106"/>
                <a:gd name="T24" fmla="*/ 14 w 167"/>
                <a:gd name="T25" fmla="*/ 9 h 106"/>
                <a:gd name="T26" fmla="*/ 20 w 167"/>
                <a:gd name="T27" fmla="*/ 13 h 106"/>
                <a:gd name="T28" fmla="*/ 26 w 167"/>
                <a:gd name="T29" fmla="*/ 17 h 106"/>
                <a:gd name="T30" fmla="*/ 31 w 167"/>
                <a:gd name="T31" fmla="*/ 21 h 106"/>
                <a:gd name="T32" fmla="*/ 33 w 167"/>
                <a:gd name="T33" fmla="*/ 26 h 106"/>
                <a:gd name="T34" fmla="*/ 33 w 167"/>
                <a:gd name="T35" fmla="*/ 27 h 106"/>
                <a:gd name="T36" fmla="*/ 34 w 167"/>
                <a:gd name="T37" fmla="*/ 27 h 106"/>
                <a:gd name="T38" fmla="*/ 35 w 167"/>
                <a:gd name="T39" fmla="*/ 25 h 106"/>
                <a:gd name="T40" fmla="*/ 37 w 167"/>
                <a:gd name="T41" fmla="*/ 23 h 106"/>
                <a:gd name="T42" fmla="*/ 38 w 167"/>
                <a:gd name="T43" fmla="*/ 21 h 106"/>
                <a:gd name="T44" fmla="*/ 40 w 167"/>
                <a:gd name="T45" fmla="*/ 18 h 106"/>
                <a:gd name="T46" fmla="*/ 41 w 167"/>
                <a:gd name="T47" fmla="*/ 14 h 106"/>
                <a:gd name="T48" fmla="*/ 41 w 167"/>
                <a:gd name="T49" fmla="*/ 11 h 106"/>
                <a:gd name="T50" fmla="*/ 40 w 167"/>
                <a:gd name="T51" fmla="*/ 13 h 106"/>
                <a:gd name="T52" fmla="*/ 39 w 167"/>
                <a:gd name="T53" fmla="*/ 15 h 106"/>
                <a:gd name="T54" fmla="*/ 37 w 167"/>
                <a:gd name="T55" fmla="*/ 17 h 106"/>
                <a:gd name="T56" fmla="*/ 36 w 167"/>
                <a:gd name="T57" fmla="*/ 19 h 106"/>
                <a:gd name="T58" fmla="*/ 35 w 167"/>
                <a:gd name="T59" fmla="*/ 19 h 106"/>
                <a:gd name="T60" fmla="*/ 34 w 167"/>
                <a:gd name="T61" fmla="*/ 20 h 106"/>
                <a:gd name="T62" fmla="*/ 33 w 167"/>
                <a:gd name="T63" fmla="*/ 20 h 106"/>
                <a:gd name="T64" fmla="*/ 33 w 167"/>
                <a:gd name="T65" fmla="*/ 19 h 1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7"/>
                <a:gd name="T100" fmla="*/ 0 h 106"/>
                <a:gd name="T101" fmla="*/ 167 w 167"/>
                <a:gd name="T102" fmla="*/ 106 h 10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7" h="106">
                  <a:moveTo>
                    <a:pt x="132" y="75"/>
                  </a:moveTo>
                  <a:lnTo>
                    <a:pt x="126" y="62"/>
                  </a:lnTo>
                  <a:lnTo>
                    <a:pt x="110" y="49"/>
                  </a:lnTo>
                  <a:lnTo>
                    <a:pt x="89" y="36"/>
                  </a:lnTo>
                  <a:lnTo>
                    <a:pt x="65" y="24"/>
                  </a:lnTo>
                  <a:lnTo>
                    <a:pt x="42" y="14"/>
                  </a:lnTo>
                  <a:lnTo>
                    <a:pt x="21" y="7"/>
                  </a:lnTo>
                  <a:lnTo>
                    <a:pt x="6" y="1"/>
                  </a:lnTo>
                  <a:lnTo>
                    <a:pt x="0" y="0"/>
                  </a:lnTo>
                  <a:lnTo>
                    <a:pt x="2" y="6"/>
                  </a:lnTo>
                  <a:lnTo>
                    <a:pt x="14" y="13"/>
                  </a:lnTo>
                  <a:lnTo>
                    <a:pt x="35" y="23"/>
                  </a:lnTo>
                  <a:lnTo>
                    <a:pt x="59" y="35"/>
                  </a:lnTo>
                  <a:lnTo>
                    <a:pt x="83" y="49"/>
                  </a:lnTo>
                  <a:lnTo>
                    <a:pt x="106" y="65"/>
                  </a:lnTo>
                  <a:lnTo>
                    <a:pt x="124" y="83"/>
                  </a:lnTo>
                  <a:lnTo>
                    <a:pt x="132" y="103"/>
                  </a:lnTo>
                  <a:lnTo>
                    <a:pt x="133" y="106"/>
                  </a:lnTo>
                  <a:lnTo>
                    <a:pt x="137" y="105"/>
                  </a:lnTo>
                  <a:lnTo>
                    <a:pt x="142" y="100"/>
                  </a:lnTo>
                  <a:lnTo>
                    <a:pt x="149" y="92"/>
                  </a:lnTo>
                  <a:lnTo>
                    <a:pt x="155" y="82"/>
                  </a:lnTo>
                  <a:lnTo>
                    <a:pt x="160" y="71"/>
                  </a:lnTo>
                  <a:lnTo>
                    <a:pt x="165" y="58"/>
                  </a:lnTo>
                  <a:lnTo>
                    <a:pt x="167" y="44"/>
                  </a:lnTo>
                  <a:lnTo>
                    <a:pt x="162" y="52"/>
                  </a:lnTo>
                  <a:lnTo>
                    <a:pt x="156" y="60"/>
                  </a:lnTo>
                  <a:lnTo>
                    <a:pt x="150" y="67"/>
                  </a:lnTo>
                  <a:lnTo>
                    <a:pt x="144" y="73"/>
                  </a:lnTo>
                  <a:lnTo>
                    <a:pt x="140" y="76"/>
                  </a:lnTo>
                  <a:lnTo>
                    <a:pt x="136" y="79"/>
                  </a:lnTo>
                  <a:lnTo>
                    <a:pt x="133" y="79"/>
                  </a:lnTo>
                  <a:lnTo>
                    <a:pt x="132" y="75"/>
                  </a:lnTo>
                  <a:close/>
                </a:path>
              </a:pathLst>
            </a:custGeom>
            <a:solidFill>
              <a:srgbClr val="000000"/>
            </a:solidFill>
            <a:ln w="9525">
              <a:noFill/>
              <a:round/>
              <a:headEnd/>
              <a:tailEnd/>
            </a:ln>
          </p:spPr>
          <p:txBody>
            <a:bodyPr/>
            <a:lstStyle/>
            <a:p>
              <a:endParaRPr lang="en-US"/>
            </a:p>
          </p:txBody>
        </p:sp>
        <p:sp>
          <p:nvSpPr>
            <p:cNvPr id="18984" name="Freeform 428"/>
            <p:cNvSpPr>
              <a:spLocks/>
            </p:cNvSpPr>
            <p:nvPr/>
          </p:nvSpPr>
          <p:spPr bwMode="auto">
            <a:xfrm>
              <a:off x="2479" y="726"/>
              <a:ext cx="113" cy="36"/>
            </a:xfrm>
            <a:custGeom>
              <a:avLst/>
              <a:gdLst>
                <a:gd name="T0" fmla="*/ 57 w 224"/>
                <a:gd name="T1" fmla="*/ 1 h 73"/>
                <a:gd name="T2" fmla="*/ 54 w 224"/>
                <a:gd name="T3" fmla="*/ 1 h 73"/>
                <a:gd name="T4" fmla="*/ 51 w 224"/>
                <a:gd name="T5" fmla="*/ 1 h 73"/>
                <a:gd name="T6" fmla="*/ 47 w 224"/>
                <a:gd name="T7" fmla="*/ 1 h 73"/>
                <a:gd name="T8" fmla="*/ 42 w 224"/>
                <a:gd name="T9" fmla="*/ 2 h 73"/>
                <a:gd name="T10" fmla="*/ 36 w 224"/>
                <a:gd name="T11" fmla="*/ 3 h 73"/>
                <a:gd name="T12" fmla="*/ 29 w 224"/>
                <a:gd name="T13" fmla="*/ 5 h 73"/>
                <a:gd name="T14" fmla="*/ 22 w 224"/>
                <a:gd name="T15" fmla="*/ 7 h 73"/>
                <a:gd name="T16" fmla="*/ 16 w 224"/>
                <a:gd name="T17" fmla="*/ 11 h 73"/>
                <a:gd name="T18" fmla="*/ 13 w 224"/>
                <a:gd name="T19" fmla="*/ 12 h 73"/>
                <a:gd name="T20" fmla="*/ 11 w 224"/>
                <a:gd name="T21" fmla="*/ 12 h 73"/>
                <a:gd name="T22" fmla="*/ 9 w 224"/>
                <a:gd name="T23" fmla="*/ 11 h 73"/>
                <a:gd name="T24" fmla="*/ 7 w 224"/>
                <a:gd name="T25" fmla="*/ 9 h 73"/>
                <a:gd name="T26" fmla="*/ 5 w 224"/>
                <a:gd name="T27" fmla="*/ 7 h 73"/>
                <a:gd name="T28" fmla="*/ 3 w 224"/>
                <a:gd name="T29" fmla="*/ 4 h 73"/>
                <a:gd name="T30" fmla="*/ 2 w 224"/>
                <a:gd name="T31" fmla="*/ 2 h 73"/>
                <a:gd name="T32" fmla="*/ 1 w 224"/>
                <a:gd name="T33" fmla="*/ 0 h 73"/>
                <a:gd name="T34" fmla="*/ 1 w 224"/>
                <a:gd name="T35" fmla="*/ 1 h 73"/>
                <a:gd name="T36" fmla="*/ 1 w 224"/>
                <a:gd name="T37" fmla="*/ 1 h 73"/>
                <a:gd name="T38" fmla="*/ 0 w 224"/>
                <a:gd name="T39" fmla="*/ 1 h 73"/>
                <a:gd name="T40" fmla="*/ 0 w 224"/>
                <a:gd name="T41" fmla="*/ 1 h 73"/>
                <a:gd name="T42" fmla="*/ 1 w 224"/>
                <a:gd name="T43" fmla="*/ 2 h 73"/>
                <a:gd name="T44" fmla="*/ 1 w 224"/>
                <a:gd name="T45" fmla="*/ 4 h 73"/>
                <a:gd name="T46" fmla="*/ 3 w 224"/>
                <a:gd name="T47" fmla="*/ 7 h 73"/>
                <a:gd name="T48" fmla="*/ 5 w 224"/>
                <a:gd name="T49" fmla="*/ 11 h 73"/>
                <a:gd name="T50" fmla="*/ 7 w 224"/>
                <a:gd name="T51" fmla="*/ 14 h 73"/>
                <a:gd name="T52" fmla="*/ 9 w 224"/>
                <a:gd name="T53" fmla="*/ 17 h 73"/>
                <a:gd name="T54" fmla="*/ 12 w 224"/>
                <a:gd name="T55" fmla="*/ 18 h 73"/>
                <a:gd name="T56" fmla="*/ 14 w 224"/>
                <a:gd name="T57" fmla="*/ 17 h 73"/>
                <a:gd name="T58" fmla="*/ 21 w 224"/>
                <a:gd name="T59" fmla="*/ 13 h 73"/>
                <a:gd name="T60" fmla="*/ 28 w 224"/>
                <a:gd name="T61" fmla="*/ 10 h 73"/>
                <a:gd name="T62" fmla="*/ 34 w 224"/>
                <a:gd name="T63" fmla="*/ 8 h 73"/>
                <a:gd name="T64" fmla="*/ 41 w 224"/>
                <a:gd name="T65" fmla="*/ 6 h 73"/>
                <a:gd name="T66" fmla="*/ 46 w 224"/>
                <a:gd name="T67" fmla="*/ 5 h 73"/>
                <a:gd name="T68" fmla="*/ 50 w 224"/>
                <a:gd name="T69" fmla="*/ 4 h 73"/>
                <a:gd name="T70" fmla="*/ 54 w 224"/>
                <a:gd name="T71" fmla="*/ 3 h 73"/>
                <a:gd name="T72" fmla="*/ 56 w 224"/>
                <a:gd name="T73" fmla="*/ 2 h 73"/>
                <a:gd name="T74" fmla="*/ 57 w 224"/>
                <a:gd name="T75" fmla="*/ 2 h 73"/>
                <a:gd name="T76" fmla="*/ 57 w 224"/>
                <a:gd name="T77" fmla="*/ 1 h 73"/>
                <a:gd name="T78" fmla="*/ 57 w 224"/>
                <a:gd name="T79" fmla="*/ 1 h 73"/>
                <a:gd name="T80" fmla="*/ 57 w 224"/>
                <a:gd name="T81" fmla="*/ 0 h 73"/>
                <a:gd name="T82" fmla="*/ 57 w 224"/>
                <a:gd name="T83" fmla="*/ 0 h 73"/>
                <a:gd name="T84" fmla="*/ 57 w 224"/>
                <a:gd name="T85" fmla="*/ 0 h 73"/>
                <a:gd name="T86" fmla="*/ 57 w 224"/>
                <a:gd name="T87" fmla="*/ 0 h 73"/>
                <a:gd name="T88" fmla="*/ 57 w 224"/>
                <a:gd name="T89" fmla="*/ 1 h 7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24"/>
                <a:gd name="T136" fmla="*/ 0 h 73"/>
                <a:gd name="T137" fmla="*/ 224 w 224"/>
                <a:gd name="T138" fmla="*/ 73 h 7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24" h="73">
                  <a:moveTo>
                    <a:pt x="222" y="4"/>
                  </a:moveTo>
                  <a:lnTo>
                    <a:pt x="215" y="6"/>
                  </a:lnTo>
                  <a:lnTo>
                    <a:pt x="203" y="6"/>
                  </a:lnTo>
                  <a:lnTo>
                    <a:pt x="185" y="7"/>
                  </a:lnTo>
                  <a:lnTo>
                    <a:pt x="165" y="10"/>
                  </a:lnTo>
                  <a:lnTo>
                    <a:pt x="140" y="13"/>
                  </a:lnTo>
                  <a:lnTo>
                    <a:pt x="115" y="20"/>
                  </a:lnTo>
                  <a:lnTo>
                    <a:pt x="88" y="31"/>
                  </a:lnTo>
                  <a:lnTo>
                    <a:pt x="62" y="46"/>
                  </a:lnTo>
                  <a:lnTo>
                    <a:pt x="52" y="50"/>
                  </a:lnTo>
                  <a:lnTo>
                    <a:pt x="42" y="49"/>
                  </a:lnTo>
                  <a:lnTo>
                    <a:pt x="33" y="44"/>
                  </a:lnTo>
                  <a:lnTo>
                    <a:pt x="25" y="36"/>
                  </a:lnTo>
                  <a:lnTo>
                    <a:pt x="18" y="28"/>
                  </a:lnTo>
                  <a:lnTo>
                    <a:pt x="11" y="18"/>
                  </a:lnTo>
                  <a:lnTo>
                    <a:pt x="7" y="10"/>
                  </a:lnTo>
                  <a:lnTo>
                    <a:pt x="3" y="3"/>
                  </a:lnTo>
                  <a:lnTo>
                    <a:pt x="2" y="4"/>
                  </a:lnTo>
                  <a:lnTo>
                    <a:pt x="1" y="5"/>
                  </a:lnTo>
                  <a:lnTo>
                    <a:pt x="0" y="6"/>
                  </a:lnTo>
                  <a:lnTo>
                    <a:pt x="1" y="10"/>
                  </a:lnTo>
                  <a:lnTo>
                    <a:pt x="4" y="19"/>
                  </a:lnTo>
                  <a:lnTo>
                    <a:pt x="10" y="31"/>
                  </a:lnTo>
                  <a:lnTo>
                    <a:pt x="18" y="45"/>
                  </a:lnTo>
                  <a:lnTo>
                    <a:pt x="26" y="58"/>
                  </a:lnTo>
                  <a:lnTo>
                    <a:pt x="36" y="68"/>
                  </a:lnTo>
                  <a:lnTo>
                    <a:pt x="46" y="73"/>
                  </a:lnTo>
                  <a:lnTo>
                    <a:pt x="55" y="71"/>
                  </a:lnTo>
                  <a:lnTo>
                    <a:pt x="82" y="54"/>
                  </a:lnTo>
                  <a:lnTo>
                    <a:pt x="109" y="42"/>
                  </a:lnTo>
                  <a:lnTo>
                    <a:pt x="135" y="33"/>
                  </a:lnTo>
                  <a:lnTo>
                    <a:pt x="160" y="25"/>
                  </a:lnTo>
                  <a:lnTo>
                    <a:pt x="181" y="20"/>
                  </a:lnTo>
                  <a:lnTo>
                    <a:pt x="199" y="16"/>
                  </a:lnTo>
                  <a:lnTo>
                    <a:pt x="212" y="13"/>
                  </a:lnTo>
                  <a:lnTo>
                    <a:pt x="220" y="11"/>
                  </a:lnTo>
                  <a:lnTo>
                    <a:pt x="222" y="8"/>
                  </a:lnTo>
                  <a:lnTo>
                    <a:pt x="223" y="6"/>
                  </a:lnTo>
                  <a:lnTo>
                    <a:pt x="224" y="4"/>
                  </a:lnTo>
                  <a:lnTo>
                    <a:pt x="224" y="0"/>
                  </a:lnTo>
                  <a:lnTo>
                    <a:pt x="224" y="2"/>
                  </a:lnTo>
                  <a:lnTo>
                    <a:pt x="223" y="2"/>
                  </a:lnTo>
                  <a:lnTo>
                    <a:pt x="223" y="3"/>
                  </a:lnTo>
                  <a:lnTo>
                    <a:pt x="222" y="4"/>
                  </a:lnTo>
                  <a:close/>
                </a:path>
              </a:pathLst>
            </a:custGeom>
            <a:solidFill>
              <a:srgbClr val="000000"/>
            </a:solidFill>
            <a:ln w="9525">
              <a:noFill/>
              <a:round/>
              <a:headEnd/>
              <a:tailEnd/>
            </a:ln>
          </p:spPr>
          <p:txBody>
            <a:bodyPr/>
            <a:lstStyle/>
            <a:p>
              <a:endParaRPr lang="en-US"/>
            </a:p>
          </p:txBody>
        </p:sp>
        <p:sp>
          <p:nvSpPr>
            <p:cNvPr id="18985" name="Freeform 429"/>
            <p:cNvSpPr>
              <a:spLocks/>
            </p:cNvSpPr>
            <p:nvPr/>
          </p:nvSpPr>
          <p:spPr bwMode="auto">
            <a:xfrm>
              <a:off x="2411" y="707"/>
              <a:ext cx="16" cy="40"/>
            </a:xfrm>
            <a:custGeom>
              <a:avLst/>
              <a:gdLst>
                <a:gd name="T0" fmla="*/ 5 w 32"/>
                <a:gd name="T1" fmla="*/ 20 h 81"/>
                <a:gd name="T2" fmla="*/ 6 w 32"/>
                <a:gd name="T3" fmla="*/ 17 h 81"/>
                <a:gd name="T4" fmla="*/ 7 w 32"/>
                <a:gd name="T5" fmla="*/ 15 h 81"/>
                <a:gd name="T6" fmla="*/ 8 w 32"/>
                <a:gd name="T7" fmla="*/ 12 h 81"/>
                <a:gd name="T8" fmla="*/ 7 w 32"/>
                <a:gd name="T9" fmla="*/ 7 h 81"/>
                <a:gd name="T10" fmla="*/ 6 w 32"/>
                <a:gd name="T11" fmla="*/ 5 h 81"/>
                <a:gd name="T12" fmla="*/ 3 w 32"/>
                <a:gd name="T13" fmla="*/ 3 h 81"/>
                <a:gd name="T14" fmla="*/ 1 w 32"/>
                <a:gd name="T15" fmla="*/ 1 h 81"/>
                <a:gd name="T16" fmla="*/ 0 w 32"/>
                <a:gd name="T17" fmla="*/ 0 h 81"/>
                <a:gd name="T18" fmla="*/ 1 w 32"/>
                <a:gd name="T19" fmla="*/ 4 h 81"/>
                <a:gd name="T20" fmla="*/ 3 w 32"/>
                <a:gd name="T21" fmla="*/ 9 h 81"/>
                <a:gd name="T22" fmla="*/ 5 w 32"/>
                <a:gd name="T23" fmla="*/ 15 h 81"/>
                <a:gd name="T24" fmla="*/ 5 w 32"/>
                <a:gd name="T25" fmla="*/ 20 h 8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81"/>
                <a:gd name="T41" fmla="*/ 32 w 32"/>
                <a:gd name="T42" fmla="*/ 81 h 8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81">
                  <a:moveTo>
                    <a:pt x="22" y="81"/>
                  </a:moveTo>
                  <a:lnTo>
                    <a:pt x="27" y="69"/>
                  </a:lnTo>
                  <a:lnTo>
                    <a:pt x="31" y="61"/>
                  </a:lnTo>
                  <a:lnTo>
                    <a:pt x="32" y="50"/>
                  </a:lnTo>
                  <a:lnTo>
                    <a:pt x="29" y="28"/>
                  </a:lnTo>
                  <a:lnTo>
                    <a:pt x="24" y="23"/>
                  </a:lnTo>
                  <a:lnTo>
                    <a:pt x="15" y="14"/>
                  </a:lnTo>
                  <a:lnTo>
                    <a:pt x="4" y="5"/>
                  </a:lnTo>
                  <a:lnTo>
                    <a:pt x="0" y="0"/>
                  </a:lnTo>
                  <a:lnTo>
                    <a:pt x="7" y="18"/>
                  </a:lnTo>
                  <a:lnTo>
                    <a:pt x="15" y="38"/>
                  </a:lnTo>
                  <a:lnTo>
                    <a:pt x="22" y="60"/>
                  </a:lnTo>
                  <a:lnTo>
                    <a:pt x="22" y="81"/>
                  </a:lnTo>
                  <a:close/>
                </a:path>
              </a:pathLst>
            </a:custGeom>
            <a:solidFill>
              <a:srgbClr val="000000"/>
            </a:solidFill>
            <a:ln w="9525">
              <a:noFill/>
              <a:round/>
              <a:headEnd/>
              <a:tailEnd/>
            </a:ln>
          </p:spPr>
          <p:txBody>
            <a:bodyPr/>
            <a:lstStyle/>
            <a:p>
              <a:endParaRPr lang="en-US"/>
            </a:p>
          </p:txBody>
        </p:sp>
        <p:sp>
          <p:nvSpPr>
            <p:cNvPr id="18986" name="Freeform 430"/>
            <p:cNvSpPr>
              <a:spLocks/>
            </p:cNvSpPr>
            <p:nvPr/>
          </p:nvSpPr>
          <p:spPr bwMode="auto">
            <a:xfrm>
              <a:off x="2420" y="755"/>
              <a:ext cx="70" cy="29"/>
            </a:xfrm>
            <a:custGeom>
              <a:avLst/>
              <a:gdLst>
                <a:gd name="T0" fmla="*/ 22 w 142"/>
                <a:gd name="T1" fmla="*/ 10 h 59"/>
                <a:gd name="T2" fmla="*/ 19 w 142"/>
                <a:gd name="T3" fmla="*/ 10 h 59"/>
                <a:gd name="T4" fmla="*/ 16 w 142"/>
                <a:gd name="T5" fmla="*/ 9 h 59"/>
                <a:gd name="T6" fmla="*/ 13 w 142"/>
                <a:gd name="T7" fmla="*/ 8 h 59"/>
                <a:gd name="T8" fmla="*/ 10 w 142"/>
                <a:gd name="T9" fmla="*/ 6 h 59"/>
                <a:gd name="T10" fmla="*/ 7 w 142"/>
                <a:gd name="T11" fmla="*/ 5 h 59"/>
                <a:gd name="T12" fmla="*/ 4 w 142"/>
                <a:gd name="T13" fmla="*/ 2 h 59"/>
                <a:gd name="T14" fmla="*/ 1 w 142"/>
                <a:gd name="T15" fmla="*/ 1 h 59"/>
                <a:gd name="T16" fmla="*/ 0 w 142"/>
                <a:gd name="T17" fmla="*/ 0 h 59"/>
                <a:gd name="T18" fmla="*/ 0 w 142"/>
                <a:gd name="T19" fmla="*/ 0 h 59"/>
                <a:gd name="T20" fmla="*/ 0 w 142"/>
                <a:gd name="T21" fmla="*/ 0 h 59"/>
                <a:gd name="T22" fmla="*/ 0 w 142"/>
                <a:gd name="T23" fmla="*/ 0 h 59"/>
                <a:gd name="T24" fmla="*/ 0 w 142"/>
                <a:gd name="T25" fmla="*/ 0 h 59"/>
                <a:gd name="T26" fmla="*/ 0 w 142"/>
                <a:gd name="T27" fmla="*/ 1 h 59"/>
                <a:gd name="T28" fmla="*/ 1 w 142"/>
                <a:gd name="T29" fmla="*/ 3 h 59"/>
                <a:gd name="T30" fmla="*/ 4 w 142"/>
                <a:gd name="T31" fmla="*/ 6 h 59"/>
                <a:gd name="T32" fmla="*/ 7 w 142"/>
                <a:gd name="T33" fmla="*/ 8 h 59"/>
                <a:gd name="T34" fmla="*/ 11 w 142"/>
                <a:gd name="T35" fmla="*/ 10 h 59"/>
                <a:gd name="T36" fmla="*/ 14 w 142"/>
                <a:gd name="T37" fmla="*/ 12 h 59"/>
                <a:gd name="T38" fmla="*/ 18 w 142"/>
                <a:gd name="T39" fmla="*/ 14 h 59"/>
                <a:gd name="T40" fmla="*/ 20 w 142"/>
                <a:gd name="T41" fmla="*/ 14 h 59"/>
                <a:gd name="T42" fmla="*/ 23 w 142"/>
                <a:gd name="T43" fmla="*/ 14 h 59"/>
                <a:gd name="T44" fmla="*/ 26 w 142"/>
                <a:gd name="T45" fmla="*/ 13 h 59"/>
                <a:gd name="T46" fmla="*/ 28 w 142"/>
                <a:gd name="T47" fmla="*/ 11 h 59"/>
                <a:gd name="T48" fmla="*/ 30 w 142"/>
                <a:gd name="T49" fmla="*/ 9 h 59"/>
                <a:gd name="T50" fmla="*/ 32 w 142"/>
                <a:gd name="T51" fmla="*/ 7 h 59"/>
                <a:gd name="T52" fmla="*/ 34 w 142"/>
                <a:gd name="T53" fmla="*/ 5 h 59"/>
                <a:gd name="T54" fmla="*/ 35 w 142"/>
                <a:gd name="T55" fmla="*/ 3 h 59"/>
                <a:gd name="T56" fmla="*/ 35 w 142"/>
                <a:gd name="T57" fmla="*/ 2 h 59"/>
                <a:gd name="T58" fmla="*/ 34 w 142"/>
                <a:gd name="T59" fmla="*/ 4 h 59"/>
                <a:gd name="T60" fmla="*/ 32 w 142"/>
                <a:gd name="T61" fmla="*/ 5 h 59"/>
                <a:gd name="T62" fmla="*/ 31 w 142"/>
                <a:gd name="T63" fmla="*/ 6 h 59"/>
                <a:gd name="T64" fmla="*/ 29 w 142"/>
                <a:gd name="T65" fmla="*/ 7 h 59"/>
                <a:gd name="T66" fmla="*/ 27 w 142"/>
                <a:gd name="T67" fmla="*/ 9 h 59"/>
                <a:gd name="T68" fmla="*/ 25 w 142"/>
                <a:gd name="T69" fmla="*/ 9 h 59"/>
                <a:gd name="T70" fmla="*/ 24 w 142"/>
                <a:gd name="T71" fmla="*/ 10 h 59"/>
                <a:gd name="T72" fmla="*/ 22 w 142"/>
                <a:gd name="T73" fmla="*/ 10 h 5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2"/>
                <a:gd name="T112" fmla="*/ 0 h 59"/>
                <a:gd name="T113" fmla="*/ 142 w 142"/>
                <a:gd name="T114" fmla="*/ 59 h 5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2" h="59">
                  <a:moveTo>
                    <a:pt x="89" y="43"/>
                  </a:moveTo>
                  <a:lnTo>
                    <a:pt x="78" y="41"/>
                  </a:lnTo>
                  <a:lnTo>
                    <a:pt x="67" y="38"/>
                  </a:lnTo>
                  <a:lnTo>
                    <a:pt x="53" y="32"/>
                  </a:lnTo>
                  <a:lnTo>
                    <a:pt x="40" y="26"/>
                  </a:lnTo>
                  <a:lnTo>
                    <a:pt x="28" y="20"/>
                  </a:lnTo>
                  <a:lnTo>
                    <a:pt x="16" y="11"/>
                  </a:lnTo>
                  <a:lnTo>
                    <a:pt x="7" y="6"/>
                  </a:lnTo>
                  <a:lnTo>
                    <a:pt x="2" y="0"/>
                  </a:lnTo>
                  <a:lnTo>
                    <a:pt x="1" y="0"/>
                  </a:lnTo>
                  <a:lnTo>
                    <a:pt x="1" y="1"/>
                  </a:lnTo>
                  <a:lnTo>
                    <a:pt x="0" y="2"/>
                  </a:lnTo>
                  <a:lnTo>
                    <a:pt x="0" y="7"/>
                  </a:lnTo>
                  <a:lnTo>
                    <a:pt x="6" y="15"/>
                  </a:lnTo>
                  <a:lnTo>
                    <a:pt x="16" y="24"/>
                  </a:lnTo>
                  <a:lnTo>
                    <a:pt x="29" y="33"/>
                  </a:lnTo>
                  <a:lnTo>
                    <a:pt x="44" y="43"/>
                  </a:lnTo>
                  <a:lnTo>
                    <a:pt x="59" y="51"/>
                  </a:lnTo>
                  <a:lnTo>
                    <a:pt x="73" y="56"/>
                  </a:lnTo>
                  <a:lnTo>
                    <a:pt x="84" y="59"/>
                  </a:lnTo>
                  <a:lnTo>
                    <a:pt x="94" y="56"/>
                  </a:lnTo>
                  <a:lnTo>
                    <a:pt x="105" y="52"/>
                  </a:lnTo>
                  <a:lnTo>
                    <a:pt x="115" y="45"/>
                  </a:lnTo>
                  <a:lnTo>
                    <a:pt x="124" y="36"/>
                  </a:lnTo>
                  <a:lnTo>
                    <a:pt x="132" y="28"/>
                  </a:lnTo>
                  <a:lnTo>
                    <a:pt x="138" y="20"/>
                  </a:lnTo>
                  <a:lnTo>
                    <a:pt x="142" y="14"/>
                  </a:lnTo>
                  <a:lnTo>
                    <a:pt x="141" y="11"/>
                  </a:lnTo>
                  <a:lnTo>
                    <a:pt x="137" y="16"/>
                  </a:lnTo>
                  <a:lnTo>
                    <a:pt x="131" y="21"/>
                  </a:lnTo>
                  <a:lnTo>
                    <a:pt x="126" y="25"/>
                  </a:lnTo>
                  <a:lnTo>
                    <a:pt x="119" y="31"/>
                  </a:lnTo>
                  <a:lnTo>
                    <a:pt x="112" y="36"/>
                  </a:lnTo>
                  <a:lnTo>
                    <a:pt x="104" y="39"/>
                  </a:lnTo>
                  <a:lnTo>
                    <a:pt x="97" y="41"/>
                  </a:lnTo>
                  <a:lnTo>
                    <a:pt x="89" y="43"/>
                  </a:lnTo>
                  <a:close/>
                </a:path>
              </a:pathLst>
            </a:custGeom>
            <a:solidFill>
              <a:srgbClr val="000000"/>
            </a:solidFill>
            <a:ln w="9525">
              <a:noFill/>
              <a:round/>
              <a:headEnd/>
              <a:tailEnd/>
            </a:ln>
          </p:spPr>
          <p:txBody>
            <a:bodyPr/>
            <a:lstStyle/>
            <a:p>
              <a:endParaRPr lang="en-US"/>
            </a:p>
          </p:txBody>
        </p:sp>
        <p:sp>
          <p:nvSpPr>
            <p:cNvPr id="18987" name="Freeform 431"/>
            <p:cNvSpPr>
              <a:spLocks/>
            </p:cNvSpPr>
            <p:nvPr/>
          </p:nvSpPr>
          <p:spPr bwMode="auto">
            <a:xfrm>
              <a:off x="2314" y="707"/>
              <a:ext cx="104" cy="54"/>
            </a:xfrm>
            <a:custGeom>
              <a:avLst/>
              <a:gdLst>
                <a:gd name="T0" fmla="*/ 48 w 210"/>
                <a:gd name="T1" fmla="*/ 22 h 110"/>
                <a:gd name="T2" fmla="*/ 45 w 210"/>
                <a:gd name="T3" fmla="*/ 22 h 110"/>
                <a:gd name="T4" fmla="*/ 40 w 210"/>
                <a:gd name="T5" fmla="*/ 22 h 110"/>
                <a:gd name="T6" fmla="*/ 35 w 210"/>
                <a:gd name="T7" fmla="*/ 21 h 110"/>
                <a:gd name="T8" fmla="*/ 28 w 210"/>
                <a:gd name="T9" fmla="*/ 20 h 110"/>
                <a:gd name="T10" fmla="*/ 22 w 210"/>
                <a:gd name="T11" fmla="*/ 20 h 110"/>
                <a:gd name="T12" fmla="*/ 15 w 210"/>
                <a:gd name="T13" fmla="*/ 19 h 110"/>
                <a:gd name="T14" fmla="*/ 10 w 210"/>
                <a:gd name="T15" fmla="*/ 19 h 110"/>
                <a:gd name="T16" fmla="*/ 6 w 210"/>
                <a:gd name="T17" fmla="*/ 18 h 110"/>
                <a:gd name="T18" fmla="*/ 3 w 210"/>
                <a:gd name="T19" fmla="*/ 16 h 110"/>
                <a:gd name="T20" fmla="*/ 2 w 210"/>
                <a:gd name="T21" fmla="*/ 12 h 110"/>
                <a:gd name="T22" fmla="*/ 2 w 210"/>
                <a:gd name="T23" fmla="*/ 6 h 110"/>
                <a:gd name="T24" fmla="*/ 4 w 210"/>
                <a:gd name="T25" fmla="*/ 0 h 110"/>
                <a:gd name="T26" fmla="*/ 2 w 210"/>
                <a:gd name="T27" fmla="*/ 6 h 110"/>
                <a:gd name="T28" fmla="*/ 0 w 210"/>
                <a:gd name="T29" fmla="*/ 14 h 110"/>
                <a:gd name="T30" fmla="*/ 0 w 210"/>
                <a:gd name="T31" fmla="*/ 20 h 110"/>
                <a:gd name="T32" fmla="*/ 3 w 210"/>
                <a:gd name="T33" fmla="*/ 22 h 110"/>
                <a:gd name="T34" fmla="*/ 7 w 210"/>
                <a:gd name="T35" fmla="*/ 23 h 110"/>
                <a:gd name="T36" fmla="*/ 13 w 210"/>
                <a:gd name="T37" fmla="*/ 23 h 110"/>
                <a:gd name="T38" fmla="*/ 19 w 210"/>
                <a:gd name="T39" fmla="*/ 24 h 110"/>
                <a:gd name="T40" fmla="*/ 26 w 210"/>
                <a:gd name="T41" fmla="*/ 25 h 110"/>
                <a:gd name="T42" fmla="*/ 33 w 210"/>
                <a:gd name="T43" fmla="*/ 26 h 110"/>
                <a:gd name="T44" fmla="*/ 40 w 210"/>
                <a:gd name="T45" fmla="*/ 26 h 110"/>
                <a:gd name="T46" fmla="*/ 45 w 210"/>
                <a:gd name="T47" fmla="*/ 27 h 110"/>
                <a:gd name="T48" fmla="*/ 48 w 210"/>
                <a:gd name="T49" fmla="*/ 26 h 110"/>
                <a:gd name="T50" fmla="*/ 50 w 210"/>
                <a:gd name="T51" fmla="*/ 25 h 110"/>
                <a:gd name="T52" fmla="*/ 51 w 210"/>
                <a:gd name="T53" fmla="*/ 23 h 110"/>
                <a:gd name="T54" fmla="*/ 51 w 210"/>
                <a:gd name="T55" fmla="*/ 20 h 110"/>
                <a:gd name="T56" fmla="*/ 52 w 210"/>
                <a:gd name="T57" fmla="*/ 18 h 110"/>
                <a:gd name="T58" fmla="*/ 51 w 210"/>
                <a:gd name="T59" fmla="*/ 19 h 110"/>
                <a:gd name="T60" fmla="*/ 50 w 210"/>
                <a:gd name="T61" fmla="*/ 20 h 110"/>
                <a:gd name="T62" fmla="*/ 49 w 210"/>
                <a:gd name="T63" fmla="*/ 21 h 110"/>
                <a:gd name="T64" fmla="*/ 48 w 210"/>
                <a:gd name="T65" fmla="*/ 22 h 1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0"/>
                <a:gd name="T100" fmla="*/ 0 h 110"/>
                <a:gd name="T101" fmla="*/ 210 w 210"/>
                <a:gd name="T102" fmla="*/ 110 h 1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0" h="110">
                  <a:moveTo>
                    <a:pt x="195" y="90"/>
                  </a:moveTo>
                  <a:lnTo>
                    <a:pt x="182" y="91"/>
                  </a:lnTo>
                  <a:lnTo>
                    <a:pt x="164" y="90"/>
                  </a:lnTo>
                  <a:lnTo>
                    <a:pt x="141" y="88"/>
                  </a:lnTo>
                  <a:lnTo>
                    <a:pt x="114" y="84"/>
                  </a:lnTo>
                  <a:lnTo>
                    <a:pt x="88" y="82"/>
                  </a:lnTo>
                  <a:lnTo>
                    <a:pt x="63" y="79"/>
                  </a:lnTo>
                  <a:lnTo>
                    <a:pt x="42" y="77"/>
                  </a:lnTo>
                  <a:lnTo>
                    <a:pt x="25" y="76"/>
                  </a:lnTo>
                  <a:lnTo>
                    <a:pt x="12" y="68"/>
                  </a:lnTo>
                  <a:lnTo>
                    <a:pt x="8" y="49"/>
                  </a:lnTo>
                  <a:lnTo>
                    <a:pt x="10" y="24"/>
                  </a:lnTo>
                  <a:lnTo>
                    <a:pt x="16" y="0"/>
                  </a:lnTo>
                  <a:lnTo>
                    <a:pt x="8" y="27"/>
                  </a:lnTo>
                  <a:lnTo>
                    <a:pt x="1" y="57"/>
                  </a:lnTo>
                  <a:lnTo>
                    <a:pt x="0" y="82"/>
                  </a:lnTo>
                  <a:lnTo>
                    <a:pt x="12" y="92"/>
                  </a:lnTo>
                  <a:lnTo>
                    <a:pt x="29" y="93"/>
                  </a:lnTo>
                  <a:lnTo>
                    <a:pt x="52" y="96"/>
                  </a:lnTo>
                  <a:lnTo>
                    <a:pt x="78" y="98"/>
                  </a:lnTo>
                  <a:lnTo>
                    <a:pt x="107" y="102"/>
                  </a:lnTo>
                  <a:lnTo>
                    <a:pt x="136" y="105"/>
                  </a:lnTo>
                  <a:lnTo>
                    <a:pt x="161" y="107"/>
                  </a:lnTo>
                  <a:lnTo>
                    <a:pt x="182" y="110"/>
                  </a:lnTo>
                  <a:lnTo>
                    <a:pt x="195" y="108"/>
                  </a:lnTo>
                  <a:lnTo>
                    <a:pt x="201" y="104"/>
                  </a:lnTo>
                  <a:lnTo>
                    <a:pt x="205" y="93"/>
                  </a:lnTo>
                  <a:lnTo>
                    <a:pt x="207" y="83"/>
                  </a:lnTo>
                  <a:lnTo>
                    <a:pt x="210" y="73"/>
                  </a:lnTo>
                  <a:lnTo>
                    <a:pt x="207" y="79"/>
                  </a:lnTo>
                  <a:lnTo>
                    <a:pt x="204" y="84"/>
                  </a:lnTo>
                  <a:lnTo>
                    <a:pt x="199" y="88"/>
                  </a:lnTo>
                  <a:lnTo>
                    <a:pt x="195" y="90"/>
                  </a:lnTo>
                  <a:close/>
                </a:path>
              </a:pathLst>
            </a:custGeom>
            <a:solidFill>
              <a:srgbClr val="000000"/>
            </a:solidFill>
            <a:ln w="9525">
              <a:noFill/>
              <a:round/>
              <a:headEnd/>
              <a:tailEnd/>
            </a:ln>
          </p:spPr>
          <p:txBody>
            <a:bodyPr/>
            <a:lstStyle/>
            <a:p>
              <a:endParaRPr lang="en-US"/>
            </a:p>
          </p:txBody>
        </p:sp>
        <p:sp>
          <p:nvSpPr>
            <p:cNvPr id="18988" name="Freeform 432"/>
            <p:cNvSpPr>
              <a:spLocks/>
            </p:cNvSpPr>
            <p:nvPr/>
          </p:nvSpPr>
          <p:spPr bwMode="auto">
            <a:xfrm>
              <a:off x="2246" y="713"/>
              <a:ext cx="60" cy="29"/>
            </a:xfrm>
            <a:custGeom>
              <a:avLst/>
              <a:gdLst>
                <a:gd name="T0" fmla="*/ 1 w 121"/>
                <a:gd name="T1" fmla="*/ 0 h 59"/>
                <a:gd name="T2" fmla="*/ 1 w 121"/>
                <a:gd name="T3" fmla="*/ 1 h 59"/>
                <a:gd name="T4" fmla="*/ 0 w 121"/>
                <a:gd name="T5" fmla="*/ 2 h 59"/>
                <a:gd name="T6" fmla="*/ 0 w 121"/>
                <a:gd name="T7" fmla="*/ 4 h 59"/>
                <a:gd name="T8" fmla="*/ 0 w 121"/>
                <a:gd name="T9" fmla="*/ 5 h 59"/>
                <a:gd name="T10" fmla="*/ 1 w 121"/>
                <a:gd name="T11" fmla="*/ 5 h 59"/>
                <a:gd name="T12" fmla="*/ 5 w 121"/>
                <a:gd name="T13" fmla="*/ 7 h 59"/>
                <a:gd name="T14" fmla="*/ 10 w 121"/>
                <a:gd name="T15" fmla="*/ 8 h 59"/>
                <a:gd name="T16" fmla="*/ 16 w 121"/>
                <a:gd name="T17" fmla="*/ 10 h 59"/>
                <a:gd name="T18" fmla="*/ 21 w 121"/>
                <a:gd name="T19" fmla="*/ 12 h 59"/>
                <a:gd name="T20" fmla="*/ 26 w 121"/>
                <a:gd name="T21" fmla="*/ 13 h 59"/>
                <a:gd name="T22" fmla="*/ 29 w 121"/>
                <a:gd name="T23" fmla="*/ 14 h 59"/>
                <a:gd name="T24" fmla="*/ 30 w 121"/>
                <a:gd name="T25" fmla="*/ 14 h 59"/>
                <a:gd name="T26" fmla="*/ 29 w 121"/>
                <a:gd name="T27" fmla="*/ 13 h 59"/>
                <a:gd name="T28" fmla="*/ 26 w 121"/>
                <a:gd name="T29" fmla="*/ 12 h 59"/>
                <a:gd name="T30" fmla="*/ 22 w 121"/>
                <a:gd name="T31" fmla="*/ 10 h 59"/>
                <a:gd name="T32" fmla="*/ 17 w 121"/>
                <a:gd name="T33" fmla="*/ 7 h 59"/>
                <a:gd name="T34" fmla="*/ 11 w 121"/>
                <a:gd name="T35" fmla="*/ 4 h 59"/>
                <a:gd name="T36" fmla="*/ 7 w 121"/>
                <a:gd name="T37" fmla="*/ 2 h 59"/>
                <a:gd name="T38" fmla="*/ 3 w 121"/>
                <a:gd name="T39" fmla="*/ 0 h 59"/>
                <a:gd name="T40" fmla="*/ 1 w 121"/>
                <a:gd name="T41" fmla="*/ 0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1"/>
                <a:gd name="T64" fmla="*/ 0 h 59"/>
                <a:gd name="T65" fmla="*/ 121 w 121"/>
                <a:gd name="T66" fmla="*/ 59 h 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1" h="59">
                  <a:moveTo>
                    <a:pt x="7" y="0"/>
                  </a:moveTo>
                  <a:lnTo>
                    <a:pt x="5" y="5"/>
                  </a:lnTo>
                  <a:lnTo>
                    <a:pt x="3" y="11"/>
                  </a:lnTo>
                  <a:lnTo>
                    <a:pt x="1" y="18"/>
                  </a:lnTo>
                  <a:lnTo>
                    <a:pt x="0" y="21"/>
                  </a:lnTo>
                  <a:lnTo>
                    <a:pt x="6" y="23"/>
                  </a:lnTo>
                  <a:lnTo>
                    <a:pt x="20" y="28"/>
                  </a:lnTo>
                  <a:lnTo>
                    <a:pt x="41" y="34"/>
                  </a:lnTo>
                  <a:lnTo>
                    <a:pt x="64" y="42"/>
                  </a:lnTo>
                  <a:lnTo>
                    <a:pt x="87" y="49"/>
                  </a:lnTo>
                  <a:lnTo>
                    <a:pt x="106" y="55"/>
                  </a:lnTo>
                  <a:lnTo>
                    <a:pt x="118" y="59"/>
                  </a:lnTo>
                  <a:lnTo>
                    <a:pt x="121" y="57"/>
                  </a:lnTo>
                  <a:lnTo>
                    <a:pt x="117" y="55"/>
                  </a:lnTo>
                  <a:lnTo>
                    <a:pt x="105" y="48"/>
                  </a:lnTo>
                  <a:lnTo>
                    <a:pt x="88" y="40"/>
                  </a:lnTo>
                  <a:lnTo>
                    <a:pt x="68" y="30"/>
                  </a:lnTo>
                  <a:lnTo>
                    <a:pt x="47" y="19"/>
                  </a:lnTo>
                  <a:lnTo>
                    <a:pt x="29" y="10"/>
                  </a:lnTo>
                  <a:lnTo>
                    <a:pt x="15" y="3"/>
                  </a:lnTo>
                  <a:lnTo>
                    <a:pt x="7" y="0"/>
                  </a:lnTo>
                  <a:close/>
                </a:path>
              </a:pathLst>
            </a:custGeom>
            <a:solidFill>
              <a:srgbClr val="000000"/>
            </a:solidFill>
            <a:ln w="9525">
              <a:noFill/>
              <a:round/>
              <a:headEnd/>
              <a:tailEnd/>
            </a:ln>
          </p:spPr>
          <p:txBody>
            <a:bodyPr/>
            <a:lstStyle/>
            <a:p>
              <a:endParaRPr lang="en-US"/>
            </a:p>
          </p:txBody>
        </p:sp>
        <p:sp>
          <p:nvSpPr>
            <p:cNvPr id="18989" name="Freeform 433"/>
            <p:cNvSpPr>
              <a:spLocks/>
            </p:cNvSpPr>
            <p:nvPr/>
          </p:nvSpPr>
          <p:spPr bwMode="auto">
            <a:xfrm>
              <a:off x="2195" y="674"/>
              <a:ext cx="59" cy="44"/>
            </a:xfrm>
            <a:custGeom>
              <a:avLst/>
              <a:gdLst>
                <a:gd name="T0" fmla="*/ 20 w 117"/>
                <a:gd name="T1" fmla="*/ 15 h 86"/>
                <a:gd name="T2" fmla="*/ 19 w 117"/>
                <a:gd name="T3" fmla="*/ 14 h 86"/>
                <a:gd name="T4" fmla="*/ 16 w 117"/>
                <a:gd name="T5" fmla="*/ 13 h 86"/>
                <a:gd name="T6" fmla="*/ 13 w 117"/>
                <a:gd name="T7" fmla="*/ 12 h 86"/>
                <a:gd name="T8" fmla="*/ 10 w 117"/>
                <a:gd name="T9" fmla="*/ 9 h 86"/>
                <a:gd name="T10" fmla="*/ 6 w 117"/>
                <a:gd name="T11" fmla="*/ 6 h 86"/>
                <a:gd name="T12" fmla="*/ 4 w 117"/>
                <a:gd name="T13" fmla="*/ 4 h 86"/>
                <a:gd name="T14" fmla="*/ 1 w 117"/>
                <a:gd name="T15" fmla="*/ 2 h 86"/>
                <a:gd name="T16" fmla="*/ 1 w 117"/>
                <a:gd name="T17" fmla="*/ 0 h 86"/>
                <a:gd name="T18" fmla="*/ 0 w 117"/>
                <a:gd name="T19" fmla="*/ 1 h 86"/>
                <a:gd name="T20" fmla="*/ 0 w 117"/>
                <a:gd name="T21" fmla="*/ 1 h 86"/>
                <a:gd name="T22" fmla="*/ 0 w 117"/>
                <a:gd name="T23" fmla="*/ 1 h 86"/>
                <a:gd name="T24" fmla="*/ 0 w 117"/>
                <a:gd name="T25" fmla="*/ 2 h 86"/>
                <a:gd name="T26" fmla="*/ 1 w 117"/>
                <a:gd name="T27" fmla="*/ 4 h 86"/>
                <a:gd name="T28" fmla="*/ 4 w 117"/>
                <a:gd name="T29" fmla="*/ 6 h 86"/>
                <a:gd name="T30" fmla="*/ 7 w 117"/>
                <a:gd name="T31" fmla="*/ 10 h 86"/>
                <a:gd name="T32" fmla="*/ 11 w 117"/>
                <a:gd name="T33" fmla="*/ 14 h 86"/>
                <a:gd name="T34" fmla="*/ 15 w 117"/>
                <a:gd name="T35" fmla="*/ 17 h 86"/>
                <a:gd name="T36" fmla="*/ 18 w 117"/>
                <a:gd name="T37" fmla="*/ 20 h 86"/>
                <a:gd name="T38" fmla="*/ 21 w 117"/>
                <a:gd name="T39" fmla="*/ 22 h 86"/>
                <a:gd name="T40" fmla="*/ 23 w 117"/>
                <a:gd name="T41" fmla="*/ 23 h 86"/>
                <a:gd name="T42" fmla="*/ 24 w 117"/>
                <a:gd name="T43" fmla="*/ 20 h 86"/>
                <a:gd name="T44" fmla="*/ 26 w 117"/>
                <a:gd name="T45" fmla="*/ 14 h 86"/>
                <a:gd name="T46" fmla="*/ 28 w 117"/>
                <a:gd name="T47" fmla="*/ 9 h 86"/>
                <a:gd name="T48" fmla="*/ 30 w 117"/>
                <a:gd name="T49" fmla="*/ 6 h 86"/>
                <a:gd name="T50" fmla="*/ 30 w 117"/>
                <a:gd name="T51" fmla="*/ 6 h 86"/>
                <a:gd name="T52" fmla="*/ 29 w 117"/>
                <a:gd name="T53" fmla="*/ 6 h 86"/>
                <a:gd name="T54" fmla="*/ 29 w 117"/>
                <a:gd name="T55" fmla="*/ 5 h 86"/>
                <a:gd name="T56" fmla="*/ 29 w 117"/>
                <a:gd name="T57" fmla="*/ 5 h 86"/>
                <a:gd name="T58" fmla="*/ 27 w 117"/>
                <a:gd name="T59" fmla="*/ 8 h 86"/>
                <a:gd name="T60" fmla="*/ 24 w 117"/>
                <a:gd name="T61" fmla="*/ 11 h 86"/>
                <a:gd name="T62" fmla="*/ 22 w 117"/>
                <a:gd name="T63" fmla="*/ 14 h 86"/>
                <a:gd name="T64" fmla="*/ 20 w 117"/>
                <a:gd name="T65" fmla="*/ 15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7"/>
                <a:gd name="T100" fmla="*/ 0 h 86"/>
                <a:gd name="T101" fmla="*/ 117 w 117"/>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7" h="86">
                  <a:moveTo>
                    <a:pt x="80" y="56"/>
                  </a:moveTo>
                  <a:lnTo>
                    <a:pt x="74" y="55"/>
                  </a:lnTo>
                  <a:lnTo>
                    <a:pt x="63" y="50"/>
                  </a:lnTo>
                  <a:lnTo>
                    <a:pt x="51" y="44"/>
                  </a:lnTo>
                  <a:lnTo>
                    <a:pt x="38" y="34"/>
                  </a:lnTo>
                  <a:lnTo>
                    <a:pt x="24" y="24"/>
                  </a:lnTo>
                  <a:lnTo>
                    <a:pt x="14" y="15"/>
                  </a:lnTo>
                  <a:lnTo>
                    <a:pt x="4" y="7"/>
                  </a:lnTo>
                  <a:lnTo>
                    <a:pt x="1" y="0"/>
                  </a:lnTo>
                  <a:lnTo>
                    <a:pt x="0" y="1"/>
                  </a:lnTo>
                  <a:lnTo>
                    <a:pt x="0" y="3"/>
                  </a:lnTo>
                  <a:lnTo>
                    <a:pt x="0" y="4"/>
                  </a:lnTo>
                  <a:lnTo>
                    <a:pt x="0" y="6"/>
                  </a:lnTo>
                  <a:lnTo>
                    <a:pt x="4" y="14"/>
                  </a:lnTo>
                  <a:lnTo>
                    <a:pt x="14" y="24"/>
                  </a:lnTo>
                  <a:lnTo>
                    <a:pt x="26" y="38"/>
                  </a:lnTo>
                  <a:lnTo>
                    <a:pt x="42" y="53"/>
                  </a:lnTo>
                  <a:lnTo>
                    <a:pt x="57" y="65"/>
                  </a:lnTo>
                  <a:lnTo>
                    <a:pt x="72" y="77"/>
                  </a:lnTo>
                  <a:lnTo>
                    <a:pt x="84" y="84"/>
                  </a:lnTo>
                  <a:lnTo>
                    <a:pt x="91" y="86"/>
                  </a:lnTo>
                  <a:lnTo>
                    <a:pt x="94" y="77"/>
                  </a:lnTo>
                  <a:lnTo>
                    <a:pt x="101" y="55"/>
                  </a:lnTo>
                  <a:lnTo>
                    <a:pt x="110" y="33"/>
                  </a:lnTo>
                  <a:lnTo>
                    <a:pt x="117" y="23"/>
                  </a:lnTo>
                  <a:lnTo>
                    <a:pt x="116" y="22"/>
                  </a:lnTo>
                  <a:lnTo>
                    <a:pt x="115" y="19"/>
                  </a:lnTo>
                  <a:lnTo>
                    <a:pt x="113" y="18"/>
                  </a:lnTo>
                  <a:lnTo>
                    <a:pt x="105" y="29"/>
                  </a:lnTo>
                  <a:lnTo>
                    <a:pt x="94" y="41"/>
                  </a:lnTo>
                  <a:lnTo>
                    <a:pt x="85" y="52"/>
                  </a:lnTo>
                  <a:lnTo>
                    <a:pt x="80" y="56"/>
                  </a:lnTo>
                  <a:close/>
                </a:path>
              </a:pathLst>
            </a:custGeom>
            <a:solidFill>
              <a:srgbClr val="000000"/>
            </a:solidFill>
            <a:ln w="9525">
              <a:noFill/>
              <a:round/>
              <a:headEnd/>
              <a:tailEnd/>
            </a:ln>
          </p:spPr>
          <p:txBody>
            <a:bodyPr/>
            <a:lstStyle/>
            <a:p>
              <a:endParaRPr lang="en-US"/>
            </a:p>
          </p:txBody>
        </p:sp>
        <p:sp>
          <p:nvSpPr>
            <p:cNvPr id="18990" name="Freeform 434"/>
            <p:cNvSpPr>
              <a:spLocks/>
            </p:cNvSpPr>
            <p:nvPr/>
          </p:nvSpPr>
          <p:spPr bwMode="auto">
            <a:xfrm>
              <a:off x="2139" y="616"/>
              <a:ext cx="78" cy="57"/>
            </a:xfrm>
            <a:custGeom>
              <a:avLst/>
              <a:gdLst>
                <a:gd name="T0" fmla="*/ 25 w 157"/>
                <a:gd name="T1" fmla="*/ 24 h 114"/>
                <a:gd name="T2" fmla="*/ 22 w 157"/>
                <a:gd name="T3" fmla="*/ 24 h 114"/>
                <a:gd name="T4" fmla="*/ 18 w 157"/>
                <a:gd name="T5" fmla="*/ 21 h 114"/>
                <a:gd name="T6" fmla="*/ 14 w 157"/>
                <a:gd name="T7" fmla="*/ 17 h 114"/>
                <a:gd name="T8" fmla="*/ 10 w 157"/>
                <a:gd name="T9" fmla="*/ 13 h 114"/>
                <a:gd name="T10" fmla="*/ 6 w 157"/>
                <a:gd name="T11" fmla="*/ 8 h 114"/>
                <a:gd name="T12" fmla="*/ 3 w 157"/>
                <a:gd name="T13" fmla="*/ 5 h 114"/>
                <a:gd name="T14" fmla="*/ 1 w 157"/>
                <a:gd name="T15" fmla="*/ 2 h 114"/>
                <a:gd name="T16" fmla="*/ 0 w 157"/>
                <a:gd name="T17" fmla="*/ 0 h 114"/>
                <a:gd name="T18" fmla="*/ 1 w 157"/>
                <a:gd name="T19" fmla="*/ 2 h 114"/>
                <a:gd name="T20" fmla="*/ 3 w 157"/>
                <a:gd name="T21" fmla="*/ 5 h 114"/>
                <a:gd name="T22" fmla="*/ 6 w 157"/>
                <a:gd name="T23" fmla="*/ 10 h 114"/>
                <a:gd name="T24" fmla="*/ 9 w 157"/>
                <a:gd name="T25" fmla="*/ 15 h 114"/>
                <a:gd name="T26" fmla="*/ 13 w 157"/>
                <a:gd name="T27" fmla="*/ 21 h 114"/>
                <a:gd name="T28" fmla="*/ 18 w 157"/>
                <a:gd name="T29" fmla="*/ 26 h 114"/>
                <a:gd name="T30" fmla="*/ 21 w 157"/>
                <a:gd name="T31" fmla="*/ 28 h 114"/>
                <a:gd name="T32" fmla="*/ 24 w 157"/>
                <a:gd name="T33" fmla="*/ 29 h 114"/>
                <a:gd name="T34" fmla="*/ 26 w 157"/>
                <a:gd name="T35" fmla="*/ 28 h 114"/>
                <a:gd name="T36" fmla="*/ 28 w 157"/>
                <a:gd name="T37" fmla="*/ 27 h 114"/>
                <a:gd name="T38" fmla="*/ 30 w 157"/>
                <a:gd name="T39" fmla="*/ 24 h 114"/>
                <a:gd name="T40" fmla="*/ 32 w 157"/>
                <a:gd name="T41" fmla="*/ 22 h 114"/>
                <a:gd name="T42" fmla="*/ 35 w 157"/>
                <a:gd name="T43" fmla="*/ 20 h 114"/>
                <a:gd name="T44" fmla="*/ 37 w 157"/>
                <a:gd name="T45" fmla="*/ 18 h 114"/>
                <a:gd name="T46" fmla="*/ 38 w 157"/>
                <a:gd name="T47" fmla="*/ 16 h 114"/>
                <a:gd name="T48" fmla="*/ 39 w 157"/>
                <a:gd name="T49" fmla="*/ 15 h 114"/>
                <a:gd name="T50" fmla="*/ 38 w 157"/>
                <a:gd name="T51" fmla="*/ 15 h 114"/>
                <a:gd name="T52" fmla="*/ 37 w 157"/>
                <a:gd name="T53" fmla="*/ 17 h 114"/>
                <a:gd name="T54" fmla="*/ 35 w 157"/>
                <a:gd name="T55" fmla="*/ 18 h 114"/>
                <a:gd name="T56" fmla="*/ 33 w 157"/>
                <a:gd name="T57" fmla="*/ 19 h 114"/>
                <a:gd name="T58" fmla="*/ 30 w 157"/>
                <a:gd name="T59" fmla="*/ 21 h 114"/>
                <a:gd name="T60" fmla="*/ 28 w 157"/>
                <a:gd name="T61" fmla="*/ 22 h 114"/>
                <a:gd name="T62" fmla="*/ 26 w 157"/>
                <a:gd name="T63" fmla="*/ 23 h 114"/>
                <a:gd name="T64" fmla="*/ 25 w 157"/>
                <a:gd name="T65" fmla="*/ 24 h 1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7"/>
                <a:gd name="T100" fmla="*/ 0 h 114"/>
                <a:gd name="T101" fmla="*/ 157 w 157"/>
                <a:gd name="T102" fmla="*/ 114 h 1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7" h="114">
                  <a:moveTo>
                    <a:pt x="100" y="94"/>
                  </a:moveTo>
                  <a:lnTo>
                    <a:pt x="89" y="93"/>
                  </a:lnTo>
                  <a:lnTo>
                    <a:pt x="74" y="82"/>
                  </a:lnTo>
                  <a:lnTo>
                    <a:pt x="58" y="67"/>
                  </a:lnTo>
                  <a:lnTo>
                    <a:pt x="40" y="50"/>
                  </a:lnTo>
                  <a:lnTo>
                    <a:pt x="25" y="32"/>
                  </a:lnTo>
                  <a:lnTo>
                    <a:pt x="13" y="17"/>
                  </a:lnTo>
                  <a:lnTo>
                    <a:pt x="4" y="5"/>
                  </a:lnTo>
                  <a:lnTo>
                    <a:pt x="0" y="0"/>
                  </a:lnTo>
                  <a:lnTo>
                    <a:pt x="4" y="6"/>
                  </a:lnTo>
                  <a:lnTo>
                    <a:pt x="12" y="20"/>
                  </a:lnTo>
                  <a:lnTo>
                    <a:pt x="24" y="40"/>
                  </a:lnTo>
                  <a:lnTo>
                    <a:pt x="39" y="61"/>
                  </a:lnTo>
                  <a:lnTo>
                    <a:pt x="55" y="83"/>
                  </a:lnTo>
                  <a:lnTo>
                    <a:pt x="72" y="101"/>
                  </a:lnTo>
                  <a:lnTo>
                    <a:pt x="85" y="112"/>
                  </a:lnTo>
                  <a:lnTo>
                    <a:pt x="98" y="114"/>
                  </a:lnTo>
                  <a:lnTo>
                    <a:pt x="104" y="111"/>
                  </a:lnTo>
                  <a:lnTo>
                    <a:pt x="112" y="105"/>
                  </a:lnTo>
                  <a:lnTo>
                    <a:pt x="122" y="96"/>
                  </a:lnTo>
                  <a:lnTo>
                    <a:pt x="131" y="87"/>
                  </a:lnTo>
                  <a:lnTo>
                    <a:pt x="142" y="78"/>
                  </a:lnTo>
                  <a:lnTo>
                    <a:pt x="149" y="70"/>
                  </a:lnTo>
                  <a:lnTo>
                    <a:pt x="154" y="64"/>
                  </a:lnTo>
                  <a:lnTo>
                    <a:pt x="157" y="61"/>
                  </a:lnTo>
                  <a:lnTo>
                    <a:pt x="154" y="63"/>
                  </a:lnTo>
                  <a:lnTo>
                    <a:pt x="149" y="66"/>
                  </a:lnTo>
                  <a:lnTo>
                    <a:pt x="141" y="72"/>
                  </a:lnTo>
                  <a:lnTo>
                    <a:pt x="133" y="76"/>
                  </a:lnTo>
                  <a:lnTo>
                    <a:pt x="122" y="82"/>
                  </a:lnTo>
                  <a:lnTo>
                    <a:pt x="113" y="87"/>
                  </a:lnTo>
                  <a:lnTo>
                    <a:pt x="106" y="91"/>
                  </a:lnTo>
                  <a:lnTo>
                    <a:pt x="100" y="94"/>
                  </a:lnTo>
                  <a:close/>
                </a:path>
              </a:pathLst>
            </a:custGeom>
            <a:solidFill>
              <a:srgbClr val="000000"/>
            </a:solidFill>
            <a:ln w="9525">
              <a:noFill/>
              <a:round/>
              <a:headEnd/>
              <a:tailEnd/>
            </a:ln>
          </p:spPr>
          <p:txBody>
            <a:bodyPr/>
            <a:lstStyle/>
            <a:p>
              <a:endParaRPr lang="en-US"/>
            </a:p>
          </p:txBody>
        </p:sp>
        <p:sp>
          <p:nvSpPr>
            <p:cNvPr id="18991" name="Freeform 435"/>
            <p:cNvSpPr>
              <a:spLocks/>
            </p:cNvSpPr>
            <p:nvPr/>
          </p:nvSpPr>
          <p:spPr bwMode="auto">
            <a:xfrm>
              <a:off x="2118" y="568"/>
              <a:ext cx="45" cy="43"/>
            </a:xfrm>
            <a:custGeom>
              <a:avLst/>
              <a:gdLst>
                <a:gd name="T0" fmla="*/ 9 w 90"/>
                <a:gd name="T1" fmla="*/ 17 h 86"/>
                <a:gd name="T2" fmla="*/ 6 w 90"/>
                <a:gd name="T3" fmla="*/ 15 h 86"/>
                <a:gd name="T4" fmla="*/ 5 w 90"/>
                <a:gd name="T5" fmla="*/ 11 h 86"/>
                <a:gd name="T6" fmla="*/ 2 w 90"/>
                <a:gd name="T7" fmla="*/ 5 h 86"/>
                <a:gd name="T8" fmla="*/ 1 w 90"/>
                <a:gd name="T9" fmla="*/ 0 h 86"/>
                <a:gd name="T10" fmla="*/ 0 w 90"/>
                <a:gd name="T11" fmla="*/ 3 h 86"/>
                <a:gd name="T12" fmla="*/ 1 w 90"/>
                <a:gd name="T13" fmla="*/ 5 h 86"/>
                <a:gd name="T14" fmla="*/ 1 w 90"/>
                <a:gd name="T15" fmla="*/ 9 h 86"/>
                <a:gd name="T16" fmla="*/ 3 w 90"/>
                <a:gd name="T17" fmla="*/ 12 h 86"/>
                <a:gd name="T18" fmla="*/ 3 w 90"/>
                <a:gd name="T19" fmla="*/ 15 h 86"/>
                <a:gd name="T20" fmla="*/ 5 w 90"/>
                <a:gd name="T21" fmla="*/ 19 h 86"/>
                <a:gd name="T22" fmla="*/ 6 w 90"/>
                <a:gd name="T23" fmla="*/ 21 h 86"/>
                <a:gd name="T24" fmla="*/ 7 w 90"/>
                <a:gd name="T25" fmla="*/ 22 h 86"/>
                <a:gd name="T26" fmla="*/ 9 w 90"/>
                <a:gd name="T27" fmla="*/ 22 h 86"/>
                <a:gd name="T28" fmla="*/ 11 w 90"/>
                <a:gd name="T29" fmla="*/ 21 h 86"/>
                <a:gd name="T30" fmla="*/ 13 w 90"/>
                <a:gd name="T31" fmla="*/ 19 h 86"/>
                <a:gd name="T32" fmla="*/ 16 w 90"/>
                <a:gd name="T33" fmla="*/ 17 h 86"/>
                <a:gd name="T34" fmla="*/ 19 w 90"/>
                <a:gd name="T35" fmla="*/ 15 h 86"/>
                <a:gd name="T36" fmla="*/ 21 w 90"/>
                <a:gd name="T37" fmla="*/ 13 h 86"/>
                <a:gd name="T38" fmla="*/ 22 w 90"/>
                <a:gd name="T39" fmla="*/ 12 h 86"/>
                <a:gd name="T40" fmla="*/ 23 w 90"/>
                <a:gd name="T41" fmla="*/ 11 h 86"/>
                <a:gd name="T42" fmla="*/ 22 w 90"/>
                <a:gd name="T43" fmla="*/ 11 h 86"/>
                <a:gd name="T44" fmla="*/ 21 w 90"/>
                <a:gd name="T45" fmla="*/ 12 h 86"/>
                <a:gd name="T46" fmla="*/ 19 w 90"/>
                <a:gd name="T47" fmla="*/ 13 h 86"/>
                <a:gd name="T48" fmla="*/ 17 w 90"/>
                <a:gd name="T49" fmla="*/ 14 h 86"/>
                <a:gd name="T50" fmla="*/ 14 w 90"/>
                <a:gd name="T51" fmla="*/ 15 h 86"/>
                <a:gd name="T52" fmla="*/ 11 w 90"/>
                <a:gd name="T53" fmla="*/ 15 h 86"/>
                <a:gd name="T54" fmla="*/ 10 w 90"/>
                <a:gd name="T55" fmla="*/ 17 h 86"/>
                <a:gd name="T56" fmla="*/ 9 w 90"/>
                <a:gd name="T57" fmla="*/ 17 h 8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0"/>
                <a:gd name="T88" fmla="*/ 0 h 86"/>
                <a:gd name="T89" fmla="*/ 90 w 90"/>
                <a:gd name="T90" fmla="*/ 86 h 8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0" h="86">
                  <a:moveTo>
                    <a:pt x="35" y="67"/>
                  </a:moveTo>
                  <a:lnTo>
                    <a:pt x="27" y="60"/>
                  </a:lnTo>
                  <a:lnTo>
                    <a:pt x="17" y="42"/>
                  </a:lnTo>
                  <a:lnTo>
                    <a:pt x="8" y="20"/>
                  </a:lnTo>
                  <a:lnTo>
                    <a:pt x="2" y="0"/>
                  </a:lnTo>
                  <a:lnTo>
                    <a:pt x="0" y="10"/>
                  </a:lnTo>
                  <a:lnTo>
                    <a:pt x="1" y="22"/>
                  </a:lnTo>
                  <a:lnTo>
                    <a:pt x="4" y="35"/>
                  </a:lnTo>
                  <a:lnTo>
                    <a:pt x="9" y="49"/>
                  </a:lnTo>
                  <a:lnTo>
                    <a:pt x="14" y="63"/>
                  </a:lnTo>
                  <a:lnTo>
                    <a:pt x="20" y="75"/>
                  </a:lnTo>
                  <a:lnTo>
                    <a:pt x="25" y="83"/>
                  </a:lnTo>
                  <a:lnTo>
                    <a:pt x="29" y="86"/>
                  </a:lnTo>
                  <a:lnTo>
                    <a:pt x="35" y="86"/>
                  </a:lnTo>
                  <a:lnTo>
                    <a:pt x="43" y="82"/>
                  </a:lnTo>
                  <a:lnTo>
                    <a:pt x="52" y="76"/>
                  </a:lnTo>
                  <a:lnTo>
                    <a:pt x="64" y="68"/>
                  </a:lnTo>
                  <a:lnTo>
                    <a:pt x="73" y="61"/>
                  </a:lnTo>
                  <a:lnTo>
                    <a:pt x="82" y="54"/>
                  </a:lnTo>
                  <a:lnTo>
                    <a:pt x="88" y="49"/>
                  </a:lnTo>
                  <a:lnTo>
                    <a:pt x="90" y="47"/>
                  </a:lnTo>
                  <a:lnTo>
                    <a:pt x="88" y="47"/>
                  </a:lnTo>
                  <a:lnTo>
                    <a:pt x="82" y="49"/>
                  </a:lnTo>
                  <a:lnTo>
                    <a:pt x="74" y="53"/>
                  </a:lnTo>
                  <a:lnTo>
                    <a:pt x="65" y="56"/>
                  </a:lnTo>
                  <a:lnTo>
                    <a:pt x="56" y="60"/>
                  </a:lnTo>
                  <a:lnTo>
                    <a:pt x="47" y="63"/>
                  </a:lnTo>
                  <a:lnTo>
                    <a:pt x="40" y="65"/>
                  </a:lnTo>
                  <a:lnTo>
                    <a:pt x="35" y="67"/>
                  </a:lnTo>
                  <a:close/>
                </a:path>
              </a:pathLst>
            </a:custGeom>
            <a:solidFill>
              <a:srgbClr val="000000"/>
            </a:solidFill>
            <a:ln w="9525">
              <a:noFill/>
              <a:round/>
              <a:headEnd/>
              <a:tailEnd/>
            </a:ln>
          </p:spPr>
          <p:txBody>
            <a:bodyPr/>
            <a:lstStyle/>
            <a:p>
              <a:endParaRPr lang="en-US"/>
            </a:p>
          </p:txBody>
        </p:sp>
        <p:sp>
          <p:nvSpPr>
            <p:cNvPr id="18992" name="Freeform 436"/>
            <p:cNvSpPr>
              <a:spLocks/>
            </p:cNvSpPr>
            <p:nvPr/>
          </p:nvSpPr>
          <p:spPr bwMode="auto">
            <a:xfrm>
              <a:off x="2111" y="537"/>
              <a:ext cx="30" cy="24"/>
            </a:xfrm>
            <a:custGeom>
              <a:avLst/>
              <a:gdLst>
                <a:gd name="T0" fmla="*/ 4 w 59"/>
                <a:gd name="T1" fmla="*/ 9 h 47"/>
                <a:gd name="T2" fmla="*/ 3 w 59"/>
                <a:gd name="T3" fmla="*/ 8 h 47"/>
                <a:gd name="T4" fmla="*/ 1 w 59"/>
                <a:gd name="T5" fmla="*/ 6 h 47"/>
                <a:gd name="T6" fmla="*/ 1 w 59"/>
                <a:gd name="T7" fmla="*/ 3 h 47"/>
                <a:gd name="T8" fmla="*/ 1 w 59"/>
                <a:gd name="T9" fmla="*/ 0 h 47"/>
                <a:gd name="T10" fmla="*/ 0 w 59"/>
                <a:gd name="T11" fmla="*/ 4 h 47"/>
                <a:gd name="T12" fmla="*/ 0 w 59"/>
                <a:gd name="T13" fmla="*/ 8 h 47"/>
                <a:gd name="T14" fmla="*/ 1 w 59"/>
                <a:gd name="T15" fmla="*/ 11 h 47"/>
                <a:gd name="T16" fmla="*/ 2 w 59"/>
                <a:gd name="T17" fmla="*/ 12 h 47"/>
                <a:gd name="T18" fmla="*/ 3 w 59"/>
                <a:gd name="T19" fmla="*/ 12 h 47"/>
                <a:gd name="T20" fmla="*/ 5 w 59"/>
                <a:gd name="T21" fmla="*/ 11 h 47"/>
                <a:gd name="T22" fmla="*/ 7 w 59"/>
                <a:gd name="T23" fmla="*/ 10 h 47"/>
                <a:gd name="T24" fmla="*/ 10 w 59"/>
                <a:gd name="T25" fmla="*/ 10 h 47"/>
                <a:gd name="T26" fmla="*/ 12 w 59"/>
                <a:gd name="T27" fmla="*/ 9 h 47"/>
                <a:gd name="T28" fmla="*/ 13 w 59"/>
                <a:gd name="T29" fmla="*/ 8 h 47"/>
                <a:gd name="T30" fmla="*/ 14 w 59"/>
                <a:gd name="T31" fmla="*/ 7 h 47"/>
                <a:gd name="T32" fmla="*/ 15 w 59"/>
                <a:gd name="T33" fmla="*/ 7 h 47"/>
                <a:gd name="T34" fmla="*/ 15 w 59"/>
                <a:gd name="T35" fmla="*/ 7 h 47"/>
                <a:gd name="T36" fmla="*/ 14 w 59"/>
                <a:gd name="T37" fmla="*/ 7 h 47"/>
                <a:gd name="T38" fmla="*/ 12 w 59"/>
                <a:gd name="T39" fmla="*/ 8 h 47"/>
                <a:gd name="T40" fmla="*/ 10 w 59"/>
                <a:gd name="T41" fmla="*/ 8 h 47"/>
                <a:gd name="T42" fmla="*/ 8 w 59"/>
                <a:gd name="T43" fmla="*/ 9 h 47"/>
                <a:gd name="T44" fmla="*/ 7 w 59"/>
                <a:gd name="T45" fmla="*/ 9 h 47"/>
                <a:gd name="T46" fmla="*/ 5 w 59"/>
                <a:gd name="T47" fmla="*/ 9 h 47"/>
                <a:gd name="T48" fmla="*/ 4 w 59"/>
                <a:gd name="T49" fmla="*/ 9 h 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9"/>
                <a:gd name="T76" fmla="*/ 0 h 47"/>
                <a:gd name="T77" fmla="*/ 59 w 59"/>
                <a:gd name="T78" fmla="*/ 47 h 4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9" h="47">
                  <a:moveTo>
                    <a:pt x="15" y="35"/>
                  </a:moveTo>
                  <a:lnTo>
                    <a:pt x="9" y="32"/>
                  </a:lnTo>
                  <a:lnTo>
                    <a:pt x="4" y="24"/>
                  </a:lnTo>
                  <a:lnTo>
                    <a:pt x="2" y="12"/>
                  </a:lnTo>
                  <a:lnTo>
                    <a:pt x="3" y="0"/>
                  </a:lnTo>
                  <a:lnTo>
                    <a:pt x="0" y="15"/>
                  </a:lnTo>
                  <a:lnTo>
                    <a:pt x="0" y="30"/>
                  </a:lnTo>
                  <a:lnTo>
                    <a:pt x="2" y="42"/>
                  </a:lnTo>
                  <a:lnTo>
                    <a:pt x="7" y="47"/>
                  </a:lnTo>
                  <a:lnTo>
                    <a:pt x="11" y="46"/>
                  </a:lnTo>
                  <a:lnTo>
                    <a:pt x="18" y="44"/>
                  </a:lnTo>
                  <a:lnTo>
                    <a:pt x="27" y="40"/>
                  </a:lnTo>
                  <a:lnTo>
                    <a:pt x="37" y="37"/>
                  </a:lnTo>
                  <a:lnTo>
                    <a:pt x="45" y="33"/>
                  </a:lnTo>
                  <a:lnTo>
                    <a:pt x="52" y="30"/>
                  </a:lnTo>
                  <a:lnTo>
                    <a:pt x="56" y="27"/>
                  </a:lnTo>
                  <a:lnTo>
                    <a:pt x="59" y="26"/>
                  </a:lnTo>
                  <a:lnTo>
                    <a:pt x="57" y="26"/>
                  </a:lnTo>
                  <a:lnTo>
                    <a:pt x="53" y="27"/>
                  </a:lnTo>
                  <a:lnTo>
                    <a:pt x="47" y="29"/>
                  </a:lnTo>
                  <a:lnTo>
                    <a:pt x="40" y="31"/>
                  </a:lnTo>
                  <a:lnTo>
                    <a:pt x="32" y="33"/>
                  </a:lnTo>
                  <a:lnTo>
                    <a:pt x="25" y="34"/>
                  </a:lnTo>
                  <a:lnTo>
                    <a:pt x="19" y="35"/>
                  </a:lnTo>
                  <a:lnTo>
                    <a:pt x="15" y="35"/>
                  </a:lnTo>
                  <a:close/>
                </a:path>
              </a:pathLst>
            </a:custGeom>
            <a:solidFill>
              <a:srgbClr val="000000"/>
            </a:solidFill>
            <a:ln w="9525">
              <a:noFill/>
              <a:round/>
              <a:headEnd/>
              <a:tailEnd/>
            </a:ln>
          </p:spPr>
          <p:txBody>
            <a:bodyPr/>
            <a:lstStyle/>
            <a:p>
              <a:endParaRPr lang="en-US"/>
            </a:p>
          </p:txBody>
        </p:sp>
        <p:sp>
          <p:nvSpPr>
            <p:cNvPr id="18993" name="Freeform 437"/>
            <p:cNvSpPr>
              <a:spLocks/>
            </p:cNvSpPr>
            <p:nvPr/>
          </p:nvSpPr>
          <p:spPr bwMode="auto">
            <a:xfrm>
              <a:off x="2113" y="499"/>
              <a:ext cx="25" cy="28"/>
            </a:xfrm>
            <a:custGeom>
              <a:avLst/>
              <a:gdLst>
                <a:gd name="T0" fmla="*/ 5 w 52"/>
                <a:gd name="T1" fmla="*/ 10 h 55"/>
                <a:gd name="T2" fmla="*/ 3 w 52"/>
                <a:gd name="T3" fmla="*/ 10 h 55"/>
                <a:gd name="T4" fmla="*/ 2 w 52"/>
                <a:gd name="T5" fmla="*/ 8 h 55"/>
                <a:gd name="T6" fmla="*/ 2 w 52"/>
                <a:gd name="T7" fmla="*/ 4 h 55"/>
                <a:gd name="T8" fmla="*/ 2 w 52"/>
                <a:gd name="T9" fmla="*/ 0 h 55"/>
                <a:gd name="T10" fmla="*/ 1 w 52"/>
                <a:gd name="T11" fmla="*/ 5 h 55"/>
                <a:gd name="T12" fmla="*/ 0 w 52"/>
                <a:gd name="T13" fmla="*/ 10 h 55"/>
                <a:gd name="T14" fmla="*/ 0 w 52"/>
                <a:gd name="T15" fmla="*/ 13 h 55"/>
                <a:gd name="T16" fmla="*/ 0 w 52"/>
                <a:gd name="T17" fmla="*/ 14 h 55"/>
                <a:gd name="T18" fmla="*/ 1 w 52"/>
                <a:gd name="T19" fmla="*/ 14 h 55"/>
                <a:gd name="T20" fmla="*/ 3 w 52"/>
                <a:gd name="T21" fmla="*/ 13 h 55"/>
                <a:gd name="T22" fmla="*/ 5 w 52"/>
                <a:gd name="T23" fmla="*/ 13 h 55"/>
                <a:gd name="T24" fmla="*/ 7 w 52"/>
                <a:gd name="T25" fmla="*/ 12 h 55"/>
                <a:gd name="T26" fmla="*/ 9 w 52"/>
                <a:gd name="T27" fmla="*/ 12 h 55"/>
                <a:gd name="T28" fmla="*/ 11 w 52"/>
                <a:gd name="T29" fmla="*/ 12 h 55"/>
                <a:gd name="T30" fmla="*/ 12 w 52"/>
                <a:gd name="T31" fmla="*/ 12 h 55"/>
                <a:gd name="T32" fmla="*/ 12 w 52"/>
                <a:gd name="T33" fmla="*/ 12 h 55"/>
                <a:gd name="T34" fmla="*/ 11 w 52"/>
                <a:gd name="T35" fmla="*/ 11 h 55"/>
                <a:gd name="T36" fmla="*/ 9 w 52"/>
                <a:gd name="T37" fmla="*/ 11 h 55"/>
                <a:gd name="T38" fmla="*/ 7 w 52"/>
                <a:gd name="T39" fmla="*/ 10 h 55"/>
                <a:gd name="T40" fmla="*/ 5 w 52"/>
                <a:gd name="T41" fmla="*/ 10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5"/>
                <a:gd name="T65" fmla="*/ 52 w 52"/>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5">
                  <a:moveTo>
                    <a:pt x="20" y="39"/>
                  </a:moveTo>
                  <a:lnTo>
                    <a:pt x="15" y="37"/>
                  </a:lnTo>
                  <a:lnTo>
                    <a:pt x="11" y="29"/>
                  </a:lnTo>
                  <a:lnTo>
                    <a:pt x="8" y="16"/>
                  </a:lnTo>
                  <a:lnTo>
                    <a:pt x="9" y="0"/>
                  </a:lnTo>
                  <a:lnTo>
                    <a:pt x="5" y="18"/>
                  </a:lnTo>
                  <a:lnTo>
                    <a:pt x="1" y="38"/>
                  </a:lnTo>
                  <a:lnTo>
                    <a:pt x="0" y="52"/>
                  </a:lnTo>
                  <a:lnTo>
                    <a:pt x="2" y="55"/>
                  </a:lnTo>
                  <a:lnTo>
                    <a:pt x="7" y="54"/>
                  </a:lnTo>
                  <a:lnTo>
                    <a:pt x="13" y="52"/>
                  </a:lnTo>
                  <a:lnTo>
                    <a:pt x="21" y="50"/>
                  </a:lnTo>
                  <a:lnTo>
                    <a:pt x="30" y="48"/>
                  </a:lnTo>
                  <a:lnTo>
                    <a:pt x="38" y="47"/>
                  </a:lnTo>
                  <a:lnTo>
                    <a:pt x="45" y="47"/>
                  </a:lnTo>
                  <a:lnTo>
                    <a:pt x="50" y="46"/>
                  </a:lnTo>
                  <a:lnTo>
                    <a:pt x="52" y="46"/>
                  </a:lnTo>
                  <a:lnTo>
                    <a:pt x="47" y="44"/>
                  </a:lnTo>
                  <a:lnTo>
                    <a:pt x="39" y="41"/>
                  </a:lnTo>
                  <a:lnTo>
                    <a:pt x="29" y="39"/>
                  </a:lnTo>
                  <a:lnTo>
                    <a:pt x="20" y="39"/>
                  </a:lnTo>
                  <a:close/>
                </a:path>
              </a:pathLst>
            </a:custGeom>
            <a:solidFill>
              <a:srgbClr val="000000"/>
            </a:solidFill>
            <a:ln w="9525">
              <a:noFill/>
              <a:round/>
              <a:headEnd/>
              <a:tailEnd/>
            </a:ln>
          </p:spPr>
          <p:txBody>
            <a:bodyPr/>
            <a:lstStyle/>
            <a:p>
              <a:endParaRPr lang="en-US"/>
            </a:p>
          </p:txBody>
        </p:sp>
        <p:sp>
          <p:nvSpPr>
            <p:cNvPr id="18994" name="Freeform 438"/>
            <p:cNvSpPr>
              <a:spLocks/>
            </p:cNvSpPr>
            <p:nvPr/>
          </p:nvSpPr>
          <p:spPr bwMode="auto">
            <a:xfrm>
              <a:off x="2124" y="476"/>
              <a:ext cx="18" cy="9"/>
            </a:xfrm>
            <a:custGeom>
              <a:avLst/>
              <a:gdLst>
                <a:gd name="T0" fmla="*/ 2 w 37"/>
                <a:gd name="T1" fmla="*/ 2 h 17"/>
                <a:gd name="T2" fmla="*/ 2 w 37"/>
                <a:gd name="T3" fmla="*/ 2 h 17"/>
                <a:gd name="T4" fmla="*/ 1 w 37"/>
                <a:gd name="T5" fmla="*/ 2 h 17"/>
                <a:gd name="T6" fmla="*/ 1 w 37"/>
                <a:gd name="T7" fmla="*/ 1 h 17"/>
                <a:gd name="T8" fmla="*/ 0 w 37"/>
                <a:gd name="T9" fmla="*/ 0 h 17"/>
                <a:gd name="T10" fmla="*/ 0 w 37"/>
                <a:gd name="T11" fmla="*/ 2 h 17"/>
                <a:gd name="T12" fmla="*/ 0 w 37"/>
                <a:gd name="T13" fmla="*/ 3 h 17"/>
                <a:gd name="T14" fmla="*/ 0 w 37"/>
                <a:gd name="T15" fmla="*/ 4 h 17"/>
                <a:gd name="T16" fmla="*/ 0 w 37"/>
                <a:gd name="T17" fmla="*/ 5 h 17"/>
                <a:gd name="T18" fmla="*/ 9 w 37"/>
                <a:gd name="T19" fmla="*/ 3 h 17"/>
                <a:gd name="T20" fmla="*/ 8 w 37"/>
                <a:gd name="T21" fmla="*/ 3 h 17"/>
                <a:gd name="T22" fmla="*/ 5 w 37"/>
                <a:gd name="T23" fmla="*/ 3 h 17"/>
                <a:gd name="T24" fmla="*/ 3 w 37"/>
                <a:gd name="T25" fmla="*/ 2 h 17"/>
                <a:gd name="T26" fmla="*/ 2 w 37"/>
                <a:gd name="T27" fmla="*/ 2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7"/>
                <a:gd name="T44" fmla="*/ 37 w 37"/>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7">
                  <a:moveTo>
                    <a:pt x="10" y="8"/>
                  </a:moveTo>
                  <a:lnTo>
                    <a:pt x="9" y="8"/>
                  </a:lnTo>
                  <a:lnTo>
                    <a:pt x="7" y="7"/>
                  </a:lnTo>
                  <a:lnTo>
                    <a:pt x="5" y="4"/>
                  </a:lnTo>
                  <a:lnTo>
                    <a:pt x="3" y="0"/>
                  </a:lnTo>
                  <a:lnTo>
                    <a:pt x="2" y="7"/>
                  </a:lnTo>
                  <a:lnTo>
                    <a:pt x="1" y="11"/>
                  </a:lnTo>
                  <a:lnTo>
                    <a:pt x="0" y="16"/>
                  </a:lnTo>
                  <a:lnTo>
                    <a:pt x="0" y="17"/>
                  </a:lnTo>
                  <a:lnTo>
                    <a:pt x="37" y="12"/>
                  </a:lnTo>
                  <a:lnTo>
                    <a:pt x="32" y="11"/>
                  </a:lnTo>
                  <a:lnTo>
                    <a:pt x="23" y="10"/>
                  </a:lnTo>
                  <a:lnTo>
                    <a:pt x="14" y="8"/>
                  </a:lnTo>
                  <a:lnTo>
                    <a:pt x="10" y="8"/>
                  </a:lnTo>
                  <a:close/>
                </a:path>
              </a:pathLst>
            </a:custGeom>
            <a:solidFill>
              <a:srgbClr val="000000"/>
            </a:solidFill>
            <a:ln w="9525">
              <a:noFill/>
              <a:round/>
              <a:headEnd/>
              <a:tailEnd/>
            </a:ln>
          </p:spPr>
          <p:txBody>
            <a:bodyPr/>
            <a:lstStyle/>
            <a:p>
              <a:endParaRPr lang="en-US"/>
            </a:p>
          </p:txBody>
        </p:sp>
        <p:sp>
          <p:nvSpPr>
            <p:cNvPr id="18995" name="Freeform 439"/>
            <p:cNvSpPr>
              <a:spLocks/>
            </p:cNvSpPr>
            <p:nvPr/>
          </p:nvSpPr>
          <p:spPr bwMode="auto">
            <a:xfrm>
              <a:off x="2144" y="452"/>
              <a:ext cx="9" cy="27"/>
            </a:xfrm>
            <a:custGeom>
              <a:avLst/>
              <a:gdLst>
                <a:gd name="T0" fmla="*/ 0 w 19"/>
                <a:gd name="T1" fmla="*/ 14 h 54"/>
                <a:gd name="T2" fmla="*/ 1 w 19"/>
                <a:gd name="T3" fmla="*/ 11 h 54"/>
                <a:gd name="T4" fmla="*/ 2 w 19"/>
                <a:gd name="T5" fmla="*/ 6 h 54"/>
                <a:gd name="T6" fmla="*/ 4 w 19"/>
                <a:gd name="T7" fmla="*/ 2 h 54"/>
                <a:gd name="T8" fmla="*/ 4 w 19"/>
                <a:gd name="T9" fmla="*/ 0 h 54"/>
                <a:gd name="T10" fmla="*/ 4 w 19"/>
                <a:gd name="T11" fmla="*/ 1 h 54"/>
                <a:gd name="T12" fmla="*/ 2 w 19"/>
                <a:gd name="T13" fmla="*/ 1 h 54"/>
                <a:gd name="T14" fmla="*/ 1 w 19"/>
                <a:gd name="T15" fmla="*/ 1 h 54"/>
                <a:gd name="T16" fmla="*/ 0 w 19"/>
                <a:gd name="T17" fmla="*/ 2 h 54"/>
                <a:gd name="T18" fmla="*/ 0 w 19"/>
                <a:gd name="T19" fmla="*/ 3 h 54"/>
                <a:gd name="T20" fmla="*/ 0 w 19"/>
                <a:gd name="T21" fmla="*/ 7 h 54"/>
                <a:gd name="T22" fmla="*/ 0 w 19"/>
                <a:gd name="T23" fmla="*/ 11 h 54"/>
                <a:gd name="T24" fmla="*/ 0 w 19"/>
                <a:gd name="T25" fmla="*/ 14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54"/>
                <a:gd name="T41" fmla="*/ 19 w 19"/>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54">
                  <a:moveTo>
                    <a:pt x="0" y="54"/>
                  </a:moveTo>
                  <a:lnTo>
                    <a:pt x="5" y="41"/>
                  </a:lnTo>
                  <a:lnTo>
                    <a:pt x="11" y="22"/>
                  </a:lnTo>
                  <a:lnTo>
                    <a:pt x="17" y="7"/>
                  </a:lnTo>
                  <a:lnTo>
                    <a:pt x="19" y="0"/>
                  </a:lnTo>
                  <a:lnTo>
                    <a:pt x="17" y="1"/>
                  </a:lnTo>
                  <a:lnTo>
                    <a:pt x="11" y="3"/>
                  </a:lnTo>
                  <a:lnTo>
                    <a:pt x="6" y="4"/>
                  </a:lnTo>
                  <a:lnTo>
                    <a:pt x="3" y="5"/>
                  </a:lnTo>
                  <a:lnTo>
                    <a:pt x="2" y="14"/>
                  </a:lnTo>
                  <a:lnTo>
                    <a:pt x="2" y="29"/>
                  </a:lnTo>
                  <a:lnTo>
                    <a:pt x="2" y="44"/>
                  </a:lnTo>
                  <a:lnTo>
                    <a:pt x="0" y="54"/>
                  </a:lnTo>
                  <a:close/>
                </a:path>
              </a:pathLst>
            </a:custGeom>
            <a:solidFill>
              <a:srgbClr val="000000"/>
            </a:solidFill>
            <a:ln w="9525">
              <a:noFill/>
              <a:round/>
              <a:headEnd/>
              <a:tailEnd/>
            </a:ln>
          </p:spPr>
          <p:txBody>
            <a:bodyPr/>
            <a:lstStyle/>
            <a:p>
              <a:endParaRPr lang="en-US"/>
            </a:p>
          </p:txBody>
        </p:sp>
        <p:sp>
          <p:nvSpPr>
            <p:cNvPr id="18996" name="Freeform 440"/>
            <p:cNvSpPr>
              <a:spLocks/>
            </p:cNvSpPr>
            <p:nvPr/>
          </p:nvSpPr>
          <p:spPr bwMode="auto">
            <a:xfrm>
              <a:off x="2137" y="439"/>
              <a:ext cx="20" cy="17"/>
            </a:xfrm>
            <a:custGeom>
              <a:avLst/>
              <a:gdLst>
                <a:gd name="T0" fmla="*/ 7 w 39"/>
                <a:gd name="T1" fmla="*/ 9 h 33"/>
                <a:gd name="T2" fmla="*/ 5 w 39"/>
                <a:gd name="T3" fmla="*/ 9 h 33"/>
                <a:gd name="T4" fmla="*/ 3 w 39"/>
                <a:gd name="T5" fmla="*/ 8 h 33"/>
                <a:gd name="T6" fmla="*/ 1 w 39"/>
                <a:gd name="T7" fmla="*/ 7 h 33"/>
                <a:gd name="T8" fmla="*/ 0 w 39"/>
                <a:gd name="T9" fmla="*/ 7 h 33"/>
                <a:gd name="T10" fmla="*/ 1 w 39"/>
                <a:gd name="T11" fmla="*/ 7 h 33"/>
                <a:gd name="T12" fmla="*/ 2 w 39"/>
                <a:gd name="T13" fmla="*/ 7 h 33"/>
                <a:gd name="T14" fmla="*/ 4 w 39"/>
                <a:gd name="T15" fmla="*/ 7 h 33"/>
                <a:gd name="T16" fmla="*/ 5 w 39"/>
                <a:gd name="T17" fmla="*/ 7 h 33"/>
                <a:gd name="T18" fmla="*/ 6 w 39"/>
                <a:gd name="T19" fmla="*/ 6 h 33"/>
                <a:gd name="T20" fmla="*/ 8 w 39"/>
                <a:gd name="T21" fmla="*/ 4 h 33"/>
                <a:gd name="T22" fmla="*/ 10 w 39"/>
                <a:gd name="T23" fmla="*/ 1 h 33"/>
                <a:gd name="T24" fmla="*/ 10 w 39"/>
                <a:gd name="T25" fmla="*/ 0 h 33"/>
                <a:gd name="T26" fmla="*/ 10 w 39"/>
                <a:gd name="T27" fmla="*/ 1 h 33"/>
                <a:gd name="T28" fmla="*/ 10 w 39"/>
                <a:gd name="T29" fmla="*/ 4 h 33"/>
                <a:gd name="T30" fmla="*/ 8 w 39"/>
                <a:gd name="T31" fmla="*/ 7 h 33"/>
                <a:gd name="T32" fmla="*/ 7 w 39"/>
                <a:gd name="T33" fmla="*/ 9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3"/>
                <a:gd name="T53" fmla="*/ 39 w 39"/>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3">
                  <a:moveTo>
                    <a:pt x="26" y="33"/>
                  </a:moveTo>
                  <a:lnTo>
                    <a:pt x="18" y="33"/>
                  </a:lnTo>
                  <a:lnTo>
                    <a:pt x="10" y="31"/>
                  </a:lnTo>
                  <a:lnTo>
                    <a:pt x="3" y="28"/>
                  </a:lnTo>
                  <a:lnTo>
                    <a:pt x="0" y="26"/>
                  </a:lnTo>
                  <a:lnTo>
                    <a:pt x="2" y="26"/>
                  </a:lnTo>
                  <a:lnTo>
                    <a:pt x="8" y="26"/>
                  </a:lnTo>
                  <a:lnTo>
                    <a:pt x="15" y="26"/>
                  </a:lnTo>
                  <a:lnTo>
                    <a:pt x="19" y="26"/>
                  </a:lnTo>
                  <a:lnTo>
                    <a:pt x="24" y="22"/>
                  </a:lnTo>
                  <a:lnTo>
                    <a:pt x="31" y="13"/>
                  </a:lnTo>
                  <a:lnTo>
                    <a:pt x="37" y="3"/>
                  </a:lnTo>
                  <a:lnTo>
                    <a:pt x="39" y="0"/>
                  </a:lnTo>
                  <a:lnTo>
                    <a:pt x="38" y="4"/>
                  </a:lnTo>
                  <a:lnTo>
                    <a:pt x="37" y="15"/>
                  </a:lnTo>
                  <a:lnTo>
                    <a:pt x="32" y="26"/>
                  </a:lnTo>
                  <a:lnTo>
                    <a:pt x="26" y="33"/>
                  </a:lnTo>
                  <a:close/>
                </a:path>
              </a:pathLst>
            </a:custGeom>
            <a:solidFill>
              <a:srgbClr val="000000"/>
            </a:solidFill>
            <a:ln w="9525">
              <a:noFill/>
              <a:round/>
              <a:headEnd/>
              <a:tailEnd/>
            </a:ln>
          </p:spPr>
          <p:txBody>
            <a:bodyPr/>
            <a:lstStyle/>
            <a:p>
              <a:endParaRPr lang="en-US"/>
            </a:p>
          </p:txBody>
        </p:sp>
        <p:sp>
          <p:nvSpPr>
            <p:cNvPr id="18997" name="Freeform 441"/>
            <p:cNvSpPr>
              <a:spLocks/>
            </p:cNvSpPr>
            <p:nvPr/>
          </p:nvSpPr>
          <p:spPr bwMode="auto">
            <a:xfrm>
              <a:off x="2152" y="427"/>
              <a:ext cx="16" cy="10"/>
            </a:xfrm>
            <a:custGeom>
              <a:avLst/>
              <a:gdLst>
                <a:gd name="T0" fmla="*/ 3 w 34"/>
                <a:gd name="T1" fmla="*/ 3 h 18"/>
                <a:gd name="T2" fmla="*/ 2 w 34"/>
                <a:gd name="T3" fmla="*/ 3 h 18"/>
                <a:gd name="T4" fmla="*/ 1 w 34"/>
                <a:gd name="T5" fmla="*/ 2 h 18"/>
                <a:gd name="T6" fmla="*/ 0 w 34"/>
                <a:gd name="T7" fmla="*/ 2 h 18"/>
                <a:gd name="T8" fmla="*/ 0 w 34"/>
                <a:gd name="T9" fmla="*/ 2 h 18"/>
                <a:gd name="T10" fmla="*/ 4 w 34"/>
                <a:gd name="T11" fmla="*/ 6 h 18"/>
                <a:gd name="T12" fmla="*/ 8 w 34"/>
                <a:gd name="T13" fmla="*/ 0 h 18"/>
                <a:gd name="T14" fmla="*/ 8 w 34"/>
                <a:gd name="T15" fmla="*/ 1 h 18"/>
                <a:gd name="T16" fmla="*/ 6 w 34"/>
                <a:gd name="T17" fmla="*/ 1 h 18"/>
                <a:gd name="T18" fmla="*/ 5 w 34"/>
                <a:gd name="T19" fmla="*/ 2 h 18"/>
                <a:gd name="T20" fmla="*/ 3 w 34"/>
                <a:gd name="T21" fmla="*/ 3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
                <a:gd name="T34" fmla="*/ 0 h 18"/>
                <a:gd name="T35" fmla="*/ 34 w 34"/>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 h="18">
                  <a:moveTo>
                    <a:pt x="15" y="9"/>
                  </a:moveTo>
                  <a:lnTo>
                    <a:pt x="9" y="9"/>
                  </a:lnTo>
                  <a:lnTo>
                    <a:pt x="4" y="8"/>
                  </a:lnTo>
                  <a:lnTo>
                    <a:pt x="2" y="7"/>
                  </a:lnTo>
                  <a:lnTo>
                    <a:pt x="0" y="7"/>
                  </a:lnTo>
                  <a:lnTo>
                    <a:pt x="18" y="18"/>
                  </a:lnTo>
                  <a:lnTo>
                    <a:pt x="34" y="0"/>
                  </a:lnTo>
                  <a:lnTo>
                    <a:pt x="33" y="1"/>
                  </a:lnTo>
                  <a:lnTo>
                    <a:pt x="28" y="3"/>
                  </a:lnTo>
                  <a:lnTo>
                    <a:pt x="22" y="7"/>
                  </a:lnTo>
                  <a:lnTo>
                    <a:pt x="15" y="9"/>
                  </a:lnTo>
                  <a:close/>
                </a:path>
              </a:pathLst>
            </a:custGeom>
            <a:solidFill>
              <a:srgbClr val="000000"/>
            </a:solidFill>
            <a:ln w="9525">
              <a:noFill/>
              <a:round/>
              <a:headEnd/>
              <a:tailEnd/>
            </a:ln>
          </p:spPr>
          <p:txBody>
            <a:bodyPr/>
            <a:lstStyle/>
            <a:p>
              <a:endParaRPr lang="en-US"/>
            </a:p>
          </p:txBody>
        </p:sp>
        <p:sp>
          <p:nvSpPr>
            <p:cNvPr id="18998" name="Freeform 442"/>
            <p:cNvSpPr>
              <a:spLocks/>
            </p:cNvSpPr>
            <p:nvPr/>
          </p:nvSpPr>
          <p:spPr bwMode="auto">
            <a:xfrm>
              <a:off x="2586" y="690"/>
              <a:ext cx="17" cy="36"/>
            </a:xfrm>
            <a:custGeom>
              <a:avLst/>
              <a:gdLst>
                <a:gd name="T0" fmla="*/ 6 w 34"/>
                <a:gd name="T1" fmla="*/ 18 h 71"/>
                <a:gd name="T2" fmla="*/ 9 w 34"/>
                <a:gd name="T3" fmla="*/ 16 h 71"/>
                <a:gd name="T4" fmla="*/ 9 w 34"/>
                <a:gd name="T5" fmla="*/ 13 h 71"/>
                <a:gd name="T6" fmla="*/ 8 w 34"/>
                <a:gd name="T7" fmla="*/ 11 h 71"/>
                <a:gd name="T8" fmla="*/ 7 w 34"/>
                <a:gd name="T9" fmla="*/ 8 h 71"/>
                <a:gd name="T10" fmla="*/ 5 w 34"/>
                <a:gd name="T11" fmla="*/ 6 h 71"/>
                <a:gd name="T12" fmla="*/ 3 w 34"/>
                <a:gd name="T13" fmla="*/ 4 h 71"/>
                <a:gd name="T14" fmla="*/ 2 w 34"/>
                <a:gd name="T15" fmla="*/ 2 h 71"/>
                <a:gd name="T16" fmla="*/ 1 w 34"/>
                <a:gd name="T17" fmla="*/ 0 h 71"/>
                <a:gd name="T18" fmla="*/ 1 w 34"/>
                <a:gd name="T19" fmla="*/ 1 h 71"/>
                <a:gd name="T20" fmla="*/ 1 w 34"/>
                <a:gd name="T21" fmla="*/ 1 h 71"/>
                <a:gd name="T22" fmla="*/ 1 w 34"/>
                <a:gd name="T23" fmla="*/ 1 h 71"/>
                <a:gd name="T24" fmla="*/ 0 w 34"/>
                <a:gd name="T25" fmla="*/ 2 h 71"/>
                <a:gd name="T26" fmla="*/ 1 w 34"/>
                <a:gd name="T27" fmla="*/ 3 h 71"/>
                <a:gd name="T28" fmla="*/ 3 w 34"/>
                <a:gd name="T29" fmla="*/ 8 h 71"/>
                <a:gd name="T30" fmla="*/ 5 w 34"/>
                <a:gd name="T31" fmla="*/ 13 h 71"/>
                <a:gd name="T32" fmla="*/ 6 w 34"/>
                <a:gd name="T33" fmla="*/ 18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71"/>
                <a:gd name="T53" fmla="*/ 34 w 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71">
                  <a:moveTo>
                    <a:pt x="26" y="71"/>
                  </a:moveTo>
                  <a:lnTo>
                    <a:pt x="33" y="62"/>
                  </a:lnTo>
                  <a:lnTo>
                    <a:pt x="34" y="52"/>
                  </a:lnTo>
                  <a:lnTo>
                    <a:pt x="32" y="41"/>
                  </a:lnTo>
                  <a:lnTo>
                    <a:pt x="28" y="31"/>
                  </a:lnTo>
                  <a:lnTo>
                    <a:pt x="21" y="22"/>
                  </a:lnTo>
                  <a:lnTo>
                    <a:pt x="14" y="13"/>
                  </a:lnTo>
                  <a:lnTo>
                    <a:pt x="8" y="6"/>
                  </a:lnTo>
                  <a:lnTo>
                    <a:pt x="3" y="0"/>
                  </a:lnTo>
                  <a:lnTo>
                    <a:pt x="2" y="1"/>
                  </a:lnTo>
                  <a:lnTo>
                    <a:pt x="2" y="2"/>
                  </a:lnTo>
                  <a:lnTo>
                    <a:pt x="1" y="3"/>
                  </a:lnTo>
                  <a:lnTo>
                    <a:pt x="0" y="5"/>
                  </a:lnTo>
                  <a:lnTo>
                    <a:pt x="4" y="12"/>
                  </a:lnTo>
                  <a:lnTo>
                    <a:pt x="14" y="29"/>
                  </a:lnTo>
                  <a:lnTo>
                    <a:pt x="23" y="51"/>
                  </a:lnTo>
                  <a:lnTo>
                    <a:pt x="26" y="71"/>
                  </a:lnTo>
                  <a:close/>
                </a:path>
              </a:pathLst>
            </a:custGeom>
            <a:solidFill>
              <a:srgbClr val="000000"/>
            </a:solidFill>
            <a:ln w="9525">
              <a:noFill/>
              <a:round/>
              <a:headEnd/>
              <a:tailEnd/>
            </a:ln>
          </p:spPr>
          <p:txBody>
            <a:bodyPr/>
            <a:lstStyle/>
            <a:p>
              <a:endParaRPr lang="en-US"/>
            </a:p>
          </p:txBody>
        </p:sp>
        <p:sp>
          <p:nvSpPr>
            <p:cNvPr id="18999" name="Freeform 443"/>
            <p:cNvSpPr>
              <a:spLocks/>
            </p:cNvSpPr>
            <p:nvPr/>
          </p:nvSpPr>
          <p:spPr bwMode="auto">
            <a:xfrm>
              <a:off x="2596" y="705"/>
              <a:ext cx="42" cy="34"/>
            </a:xfrm>
            <a:custGeom>
              <a:avLst/>
              <a:gdLst>
                <a:gd name="T0" fmla="*/ 11 w 84"/>
                <a:gd name="T1" fmla="*/ 14 h 67"/>
                <a:gd name="T2" fmla="*/ 9 w 84"/>
                <a:gd name="T3" fmla="*/ 14 h 67"/>
                <a:gd name="T4" fmla="*/ 7 w 84"/>
                <a:gd name="T5" fmla="*/ 15 h 67"/>
                <a:gd name="T6" fmla="*/ 5 w 84"/>
                <a:gd name="T7" fmla="*/ 15 h 67"/>
                <a:gd name="T8" fmla="*/ 4 w 84"/>
                <a:gd name="T9" fmla="*/ 14 h 67"/>
                <a:gd name="T10" fmla="*/ 3 w 84"/>
                <a:gd name="T11" fmla="*/ 14 h 67"/>
                <a:gd name="T12" fmla="*/ 1 w 84"/>
                <a:gd name="T13" fmla="*/ 14 h 67"/>
                <a:gd name="T14" fmla="*/ 1 w 84"/>
                <a:gd name="T15" fmla="*/ 13 h 67"/>
                <a:gd name="T16" fmla="*/ 1 w 84"/>
                <a:gd name="T17" fmla="*/ 13 h 67"/>
                <a:gd name="T18" fmla="*/ 0 w 84"/>
                <a:gd name="T19" fmla="*/ 14 h 67"/>
                <a:gd name="T20" fmla="*/ 1 w 84"/>
                <a:gd name="T21" fmla="*/ 15 h 67"/>
                <a:gd name="T22" fmla="*/ 2 w 84"/>
                <a:gd name="T23" fmla="*/ 16 h 67"/>
                <a:gd name="T24" fmla="*/ 4 w 84"/>
                <a:gd name="T25" fmla="*/ 16 h 67"/>
                <a:gd name="T26" fmla="*/ 6 w 84"/>
                <a:gd name="T27" fmla="*/ 17 h 67"/>
                <a:gd name="T28" fmla="*/ 9 w 84"/>
                <a:gd name="T29" fmla="*/ 17 h 67"/>
                <a:gd name="T30" fmla="*/ 11 w 84"/>
                <a:gd name="T31" fmla="*/ 17 h 67"/>
                <a:gd name="T32" fmla="*/ 12 w 84"/>
                <a:gd name="T33" fmla="*/ 16 h 67"/>
                <a:gd name="T34" fmla="*/ 18 w 84"/>
                <a:gd name="T35" fmla="*/ 13 h 67"/>
                <a:gd name="T36" fmla="*/ 20 w 84"/>
                <a:gd name="T37" fmla="*/ 8 h 67"/>
                <a:gd name="T38" fmla="*/ 21 w 84"/>
                <a:gd name="T39" fmla="*/ 3 h 67"/>
                <a:gd name="T40" fmla="*/ 21 w 84"/>
                <a:gd name="T41" fmla="*/ 0 h 67"/>
                <a:gd name="T42" fmla="*/ 20 w 84"/>
                <a:gd name="T43" fmla="*/ 3 h 67"/>
                <a:gd name="T44" fmla="*/ 19 w 84"/>
                <a:gd name="T45" fmla="*/ 5 h 67"/>
                <a:gd name="T46" fmla="*/ 18 w 84"/>
                <a:gd name="T47" fmla="*/ 7 h 67"/>
                <a:gd name="T48" fmla="*/ 17 w 84"/>
                <a:gd name="T49" fmla="*/ 9 h 67"/>
                <a:gd name="T50" fmla="*/ 15 w 84"/>
                <a:gd name="T51" fmla="*/ 10 h 67"/>
                <a:gd name="T52" fmla="*/ 13 w 84"/>
                <a:gd name="T53" fmla="*/ 12 h 67"/>
                <a:gd name="T54" fmla="*/ 12 w 84"/>
                <a:gd name="T55" fmla="*/ 13 h 67"/>
                <a:gd name="T56" fmla="*/ 11 w 84"/>
                <a:gd name="T57" fmla="*/ 14 h 6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4"/>
                <a:gd name="T88" fmla="*/ 0 h 67"/>
                <a:gd name="T89" fmla="*/ 84 w 84"/>
                <a:gd name="T90" fmla="*/ 67 h 6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4" h="67">
                  <a:moveTo>
                    <a:pt x="42" y="54"/>
                  </a:moveTo>
                  <a:lnTo>
                    <a:pt x="36" y="56"/>
                  </a:lnTo>
                  <a:lnTo>
                    <a:pt x="30" y="57"/>
                  </a:lnTo>
                  <a:lnTo>
                    <a:pt x="23" y="57"/>
                  </a:lnTo>
                  <a:lnTo>
                    <a:pt x="16" y="56"/>
                  </a:lnTo>
                  <a:lnTo>
                    <a:pt x="10" y="54"/>
                  </a:lnTo>
                  <a:lnTo>
                    <a:pt x="5" y="53"/>
                  </a:lnTo>
                  <a:lnTo>
                    <a:pt x="2" y="52"/>
                  </a:lnTo>
                  <a:lnTo>
                    <a:pt x="1" y="52"/>
                  </a:lnTo>
                  <a:lnTo>
                    <a:pt x="0" y="54"/>
                  </a:lnTo>
                  <a:lnTo>
                    <a:pt x="2" y="57"/>
                  </a:lnTo>
                  <a:lnTo>
                    <a:pt x="8" y="61"/>
                  </a:lnTo>
                  <a:lnTo>
                    <a:pt x="16" y="63"/>
                  </a:lnTo>
                  <a:lnTo>
                    <a:pt x="24" y="66"/>
                  </a:lnTo>
                  <a:lnTo>
                    <a:pt x="34" y="67"/>
                  </a:lnTo>
                  <a:lnTo>
                    <a:pt x="43" y="67"/>
                  </a:lnTo>
                  <a:lnTo>
                    <a:pt x="51" y="64"/>
                  </a:lnTo>
                  <a:lnTo>
                    <a:pt x="70" y="49"/>
                  </a:lnTo>
                  <a:lnTo>
                    <a:pt x="80" y="29"/>
                  </a:lnTo>
                  <a:lnTo>
                    <a:pt x="84" y="9"/>
                  </a:lnTo>
                  <a:lnTo>
                    <a:pt x="84" y="0"/>
                  </a:lnTo>
                  <a:lnTo>
                    <a:pt x="79" y="10"/>
                  </a:lnTo>
                  <a:lnTo>
                    <a:pt x="74" y="20"/>
                  </a:lnTo>
                  <a:lnTo>
                    <a:pt x="70" y="28"/>
                  </a:lnTo>
                  <a:lnTo>
                    <a:pt x="65" y="34"/>
                  </a:lnTo>
                  <a:lnTo>
                    <a:pt x="60" y="40"/>
                  </a:lnTo>
                  <a:lnTo>
                    <a:pt x="54" y="46"/>
                  </a:lnTo>
                  <a:lnTo>
                    <a:pt x="48" y="51"/>
                  </a:lnTo>
                  <a:lnTo>
                    <a:pt x="42" y="54"/>
                  </a:lnTo>
                  <a:close/>
                </a:path>
              </a:pathLst>
            </a:custGeom>
            <a:solidFill>
              <a:srgbClr val="000000"/>
            </a:solidFill>
            <a:ln w="9525">
              <a:noFill/>
              <a:round/>
              <a:headEnd/>
              <a:tailEnd/>
            </a:ln>
          </p:spPr>
          <p:txBody>
            <a:bodyPr/>
            <a:lstStyle/>
            <a:p>
              <a:endParaRPr lang="en-US"/>
            </a:p>
          </p:txBody>
        </p:sp>
        <p:sp>
          <p:nvSpPr>
            <p:cNvPr id="19000" name="Freeform 444"/>
            <p:cNvSpPr>
              <a:spLocks/>
            </p:cNvSpPr>
            <p:nvPr/>
          </p:nvSpPr>
          <p:spPr bwMode="auto">
            <a:xfrm>
              <a:off x="2621" y="570"/>
              <a:ext cx="10" cy="36"/>
            </a:xfrm>
            <a:custGeom>
              <a:avLst/>
              <a:gdLst>
                <a:gd name="T0" fmla="*/ 5 w 21"/>
                <a:gd name="T1" fmla="*/ 6 h 72"/>
                <a:gd name="T2" fmla="*/ 5 w 21"/>
                <a:gd name="T3" fmla="*/ 5 h 72"/>
                <a:gd name="T4" fmla="*/ 4 w 21"/>
                <a:gd name="T5" fmla="*/ 3 h 72"/>
                <a:gd name="T6" fmla="*/ 3 w 21"/>
                <a:gd name="T7" fmla="*/ 1 h 72"/>
                <a:gd name="T8" fmla="*/ 3 w 21"/>
                <a:gd name="T9" fmla="*/ 0 h 72"/>
                <a:gd name="T10" fmla="*/ 2 w 21"/>
                <a:gd name="T11" fmla="*/ 3 h 72"/>
                <a:gd name="T12" fmla="*/ 2 w 21"/>
                <a:gd name="T13" fmla="*/ 9 h 72"/>
                <a:gd name="T14" fmla="*/ 1 w 21"/>
                <a:gd name="T15" fmla="*/ 14 h 72"/>
                <a:gd name="T16" fmla="*/ 0 w 21"/>
                <a:gd name="T17" fmla="*/ 18 h 72"/>
                <a:gd name="T18" fmla="*/ 0 w 21"/>
                <a:gd name="T19" fmla="*/ 18 h 72"/>
                <a:gd name="T20" fmla="*/ 1 w 21"/>
                <a:gd name="T21" fmla="*/ 16 h 72"/>
                <a:gd name="T22" fmla="*/ 3 w 21"/>
                <a:gd name="T23" fmla="*/ 12 h 72"/>
                <a:gd name="T24" fmla="*/ 5 w 21"/>
                <a:gd name="T25" fmla="*/ 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
                <a:gd name="T40" fmla="*/ 0 h 72"/>
                <a:gd name="T41" fmla="*/ 21 w 21"/>
                <a:gd name="T42" fmla="*/ 72 h 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 h="72">
                  <a:moveTo>
                    <a:pt x="21" y="27"/>
                  </a:moveTo>
                  <a:lnTo>
                    <a:pt x="20" y="23"/>
                  </a:lnTo>
                  <a:lnTo>
                    <a:pt x="17" y="14"/>
                  </a:lnTo>
                  <a:lnTo>
                    <a:pt x="14" y="5"/>
                  </a:lnTo>
                  <a:lnTo>
                    <a:pt x="13" y="0"/>
                  </a:lnTo>
                  <a:lnTo>
                    <a:pt x="11" y="14"/>
                  </a:lnTo>
                  <a:lnTo>
                    <a:pt x="8" y="35"/>
                  </a:lnTo>
                  <a:lnTo>
                    <a:pt x="4" y="57"/>
                  </a:lnTo>
                  <a:lnTo>
                    <a:pt x="0" y="69"/>
                  </a:lnTo>
                  <a:lnTo>
                    <a:pt x="1" y="72"/>
                  </a:lnTo>
                  <a:lnTo>
                    <a:pt x="7" y="64"/>
                  </a:lnTo>
                  <a:lnTo>
                    <a:pt x="15" y="48"/>
                  </a:lnTo>
                  <a:lnTo>
                    <a:pt x="21" y="27"/>
                  </a:lnTo>
                  <a:close/>
                </a:path>
              </a:pathLst>
            </a:custGeom>
            <a:solidFill>
              <a:srgbClr val="000000"/>
            </a:solidFill>
            <a:ln w="9525">
              <a:noFill/>
              <a:round/>
              <a:headEnd/>
              <a:tailEnd/>
            </a:ln>
          </p:spPr>
          <p:txBody>
            <a:bodyPr/>
            <a:lstStyle/>
            <a:p>
              <a:endParaRPr lang="en-US"/>
            </a:p>
          </p:txBody>
        </p:sp>
        <p:sp>
          <p:nvSpPr>
            <p:cNvPr id="19001" name="Freeform 445"/>
            <p:cNvSpPr>
              <a:spLocks/>
            </p:cNvSpPr>
            <p:nvPr/>
          </p:nvSpPr>
          <p:spPr bwMode="auto">
            <a:xfrm>
              <a:off x="2597" y="620"/>
              <a:ext cx="14" cy="41"/>
            </a:xfrm>
            <a:custGeom>
              <a:avLst/>
              <a:gdLst>
                <a:gd name="T0" fmla="*/ 0 w 27"/>
                <a:gd name="T1" fmla="*/ 21 h 81"/>
                <a:gd name="T2" fmla="*/ 3 w 27"/>
                <a:gd name="T3" fmla="*/ 19 h 81"/>
                <a:gd name="T4" fmla="*/ 5 w 27"/>
                <a:gd name="T5" fmla="*/ 16 h 81"/>
                <a:gd name="T6" fmla="*/ 7 w 27"/>
                <a:gd name="T7" fmla="*/ 12 h 81"/>
                <a:gd name="T8" fmla="*/ 7 w 27"/>
                <a:gd name="T9" fmla="*/ 8 h 81"/>
                <a:gd name="T10" fmla="*/ 7 w 27"/>
                <a:gd name="T11" fmla="*/ 7 h 81"/>
                <a:gd name="T12" fmla="*/ 6 w 27"/>
                <a:gd name="T13" fmla="*/ 4 h 81"/>
                <a:gd name="T14" fmla="*/ 6 w 27"/>
                <a:gd name="T15" fmla="*/ 1 h 81"/>
                <a:gd name="T16" fmla="*/ 5 w 27"/>
                <a:gd name="T17" fmla="*/ 0 h 81"/>
                <a:gd name="T18" fmla="*/ 5 w 27"/>
                <a:gd name="T19" fmla="*/ 2 h 81"/>
                <a:gd name="T20" fmla="*/ 5 w 27"/>
                <a:gd name="T21" fmla="*/ 8 h 81"/>
                <a:gd name="T22" fmla="*/ 3 w 27"/>
                <a:gd name="T23" fmla="*/ 14 h 81"/>
                <a:gd name="T24" fmla="*/ 0 w 27"/>
                <a:gd name="T25" fmla="*/ 21 h 8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81"/>
                <a:gd name="T41" fmla="*/ 27 w 27"/>
                <a:gd name="T42" fmla="*/ 81 h 8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81">
                  <a:moveTo>
                    <a:pt x="0" y="81"/>
                  </a:moveTo>
                  <a:lnTo>
                    <a:pt x="10" y="73"/>
                  </a:lnTo>
                  <a:lnTo>
                    <a:pt x="19" y="61"/>
                  </a:lnTo>
                  <a:lnTo>
                    <a:pt x="25" y="47"/>
                  </a:lnTo>
                  <a:lnTo>
                    <a:pt x="27" y="31"/>
                  </a:lnTo>
                  <a:lnTo>
                    <a:pt x="26" y="26"/>
                  </a:lnTo>
                  <a:lnTo>
                    <a:pt x="23" y="15"/>
                  </a:lnTo>
                  <a:lnTo>
                    <a:pt x="21" y="4"/>
                  </a:lnTo>
                  <a:lnTo>
                    <a:pt x="18" y="0"/>
                  </a:lnTo>
                  <a:lnTo>
                    <a:pt x="18" y="8"/>
                  </a:lnTo>
                  <a:lnTo>
                    <a:pt x="17" y="29"/>
                  </a:lnTo>
                  <a:lnTo>
                    <a:pt x="11" y="56"/>
                  </a:lnTo>
                  <a:lnTo>
                    <a:pt x="0" y="81"/>
                  </a:lnTo>
                  <a:close/>
                </a:path>
              </a:pathLst>
            </a:custGeom>
            <a:solidFill>
              <a:srgbClr val="000000"/>
            </a:solidFill>
            <a:ln w="9525">
              <a:noFill/>
              <a:round/>
              <a:headEnd/>
              <a:tailEnd/>
            </a:ln>
          </p:spPr>
          <p:txBody>
            <a:bodyPr/>
            <a:lstStyle/>
            <a:p>
              <a:endParaRPr lang="en-US"/>
            </a:p>
          </p:txBody>
        </p:sp>
        <p:sp>
          <p:nvSpPr>
            <p:cNvPr id="19002" name="Freeform 446"/>
            <p:cNvSpPr>
              <a:spLocks/>
            </p:cNvSpPr>
            <p:nvPr/>
          </p:nvSpPr>
          <p:spPr bwMode="auto">
            <a:xfrm>
              <a:off x="2603" y="655"/>
              <a:ext cx="31" cy="22"/>
            </a:xfrm>
            <a:custGeom>
              <a:avLst/>
              <a:gdLst>
                <a:gd name="T0" fmla="*/ 11 w 62"/>
                <a:gd name="T1" fmla="*/ 6 h 42"/>
                <a:gd name="T2" fmla="*/ 11 w 62"/>
                <a:gd name="T3" fmla="*/ 5 h 42"/>
                <a:gd name="T4" fmla="*/ 9 w 62"/>
                <a:gd name="T5" fmla="*/ 4 h 42"/>
                <a:gd name="T6" fmla="*/ 8 w 62"/>
                <a:gd name="T7" fmla="*/ 3 h 42"/>
                <a:gd name="T8" fmla="*/ 6 w 62"/>
                <a:gd name="T9" fmla="*/ 3 h 42"/>
                <a:gd name="T10" fmla="*/ 4 w 62"/>
                <a:gd name="T11" fmla="*/ 2 h 42"/>
                <a:gd name="T12" fmla="*/ 2 w 62"/>
                <a:gd name="T13" fmla="*/ 2 h 42"/>
                <a:gd name="T14" fmla="*/ 1 w 62"/>
                <a:gd name="T15" fmla="*/ 2 h 42"/>
                <a:gd name="T16" fmla="*/ 0 w 62"/>
                <a:gd name="T17" fmla="*/ 2 h 42"/>
                <a:gd name="T18" fmla="*/ 0 w 62"/>
                <a:gd name="T19" fmla="*/ 3 h 42"/>
                <a:gd name="T20" fmla="*/ 2 w 62"/>
                <a:gd name="T21" fmla="*/ 4 h 42"/>
                <a:gd name="T22" fmla="*/ 4 w 62"/>
                <a:gd name="T23" fmla="*/ 5 h 42"/>
                <a:gd name="T24" fmla="*/ 6 w 62"/>
                <a:gd name="T25" fmla="*/ 6 h 42"/>
                <a:gd name="T26" fmla="*/ 9 w 62"/>
                <a:gd name="T27" fmla="*/ 8 h 42"/>
                <a:gd name="T28" fmla="*/ 11 w 62"/>
                <a:gd name="T29" fmla="*/ 9 h 42"/>
                <a:gd name="T30" fmla="*/ 13 w 62"/>
                <a:gd name="T31" fmla="*/ 10 h 42"/>
                <a:gd name="T32" fmla="*/ 14 w 62"/>
                <a:gd name="T33" fmla="*/ 12 h 42"/>
                <a:gd name="T34" fmla="*/ 14 w 62"/>
                <a:gd name="T35" fmla="*/ 10 h 42"/>
                <a:gd name="T36" fmla="*/ 15 w 62"/>
                <a:gd name="T37" fmla="*/ 8 h 42"/>
                <a:gd name="T38" fmla="*/ 15 w 62"/>
                <a:gd name="T39" fmla="*/ 4 h 42"/>
                <a:gd name="T40" fmla="*/ 16 w 62"/>
                <a:gd name="T41" fmla="*/ 0 h 42"/>
                <a:gd name="T42" fmla="*/ 15 w 62"/>
                <a:gd name="T43" fmla="*/ 3 h 42"/>
                <a:gd name="T44" fmla="*/ 13 w 62"/>
                <a:gd name="T45" fmla="*/ 5 h 42"/>
                <a:gd name="T46" fmla="*/ 12 w 62"/>
                <a:gd name="T47" fmla="*/ 6 h 42"/>
                <a:gd name="T48" fmla="*/ 11 w 62"/>
                <a:gd name="T49" fmla="*/ 6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
                <a:gd name="T76" fmla="*/ 0 h 42"/>
                <a:gd name="T77" fmla="*/ 62 w 62"/>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 h="42">
                  <a:moveTo>
                    <a:pt x="44" y="22"/>
                  </a:moveTo>
                  <a:lnTo>
                    <a:pt x="42" y="18"/>
                  </a:lnTo>
                  <a:lnTo>
                    <a:pt x="36" y="15"/>
                  </a:lnTo>
                  <a:lnTo>
                    <a:pt x="29" y="11"/>
                  </a:lnTo>
                  <a:lnTo>
                    <a:pt x="22" y="9"/>
                  </a:lnTo>
                  <a:lnTo>
                    <a:pt x="14" y="8"/>
                  </a:lnTo>
                  <a:lnTo>
                    <a:pt x="7" y="7"/>
                  </a:lnTo>
                  <a:lnTo>
                    <a:pt x="3" y="7"/>
                  </a:lnTo>
                  <a:lnTo>
                    <a:pt x="0" y="7"/>
                  </a:lnTo>
                  <a:lnTo>
                    <a:pt x="0" y="10"/>
                  </a:lnTo>
                  <a:lnTo>
                    <a:pt x="5" y="14"/>
                  </a:lnTo>
                  <a:lnTo>
                    <a:pt x="13" y="18"/>
                  </a:lnTo>
                  <a:lnTo>
                    <a:pt x="23" y="23"/>
                  </a:lnTo>
                  <a:lnTo>
                    <a:pt x="34" y="29"/>
                  </a:lnTo>
                  <a:lnTo>
                    <a:pt x="43" y="33"/>
                  </a:lnTo>
                  <a:lnTo>
                    <a:pt x="50" y="38"/>
                  </a:lnTo>
                  <a:lnTo>
                    <a:pt x="53" y="42"/>
                  </a:lnTo>
                  <a:lnTo>
                    <a:pt x="54" y="39"/>
                  </a:lnTo>
                  <a:lnTo>
                    <a:pt x="57" y="30"/>
                  </a:lnTo>
                  <a:lnTo>
                    <a:pt x="59" y="15"/>
                  </a:lnTo>
                  <a:lnTo>
                    <a:pt x="62" y="0"/>
                  </a:lnTo>
                  <a:lnTo>
                    <a:pt x="58" y="10"/>
                  </a:lnTo>
                  <a:lnTo>
                    <a:pt x="52" y="17"/>
                  </a:lnTo>
                  <a:lnTo>
                    <a:pt x="46" y="22"/>
                  </a:lnTo>
                  <a:lnTo>
                    <a:pt x="44" y="22"/>
                  </a:lnTo>
                  <a:close/>
                </a:path>
              </a:pathLst>
            </a:custGeom>
            <a:solidFill>
              <a:srgbClr val="000000"/>
            </a:solidFill>
            <a:ln w="9525">
              <a:noFill/>
              <a:round/>
              <a:headEnd/>
              <a:tailEnd/>
            </a:ln>
          </p:spPr>
          <p:txBody>
            <a:bodyPr/>
            <a:lstStyle/>
            <a:p>
              <a:endParaRPr lang="en-US"/>
            </a:p>
          </p:txBody>
        </p:sp>
        <p:sp>
          <p:nvSpPr>
            <p:cNvPr id="19003" name="Freeform 447"/>
            <p:cNvSpPr>
              <a:spLocks/>
            </p:cNvSpPr>
            <p:nvPr/>
          </p:nvSpPr>
          <p:spPr bwMode="auto">
            <a:xfrm>
              <a:off x="2610" y="814"/>
              <a:ext cx="42" cy="23"/>
            </a:xfrm>
            <a:custGeom>
              <a:avLst/>
              <a:gdLst>
                <a:gd name="T0" fmla="*/ 17 w 84"/>
                <a:gd name="T1" fmla="*/ 10 h 48"/>
                <a:gd name="T2" fmla="*/ 17 w 84"/>
                <a:gd name="T3" fmla="*/ 10 h 48"/>
                <a:gd name="T4" fmla="*/ 15 w 84"/>
                <a:gd name="T5" fmla="*/ 9 h 48"/>
                <a:gd name="T6" fmla="*/ 14 w 84"/>
                <a:gd name="T7" fmla="*/ 9 h 48"/>
                <a:gd name="T8" fmla="*/ 13 w 84"/>
                <a:gd name="T9" fmla="*/ 9 h 48"/>
                <a:gd name="T10" fmla="*/ 11 w 84"/>
                <a:gd name="T11" fmla="*/ 9 h 48"/>
                <a:gd name="T12" fmla="*/ 10 w 84"/>
                <a:gd name="T13" fmla="*/ 8 h 48"/>
                <a:gd name="T14" fmla="*/ 9 w 84"/>
                <a:gd name="T15" fmla="*/ 8 h 48"/>
                <a:gd name="T16" fmla="*/ 7 w 84"/>
                <a:gd name="T17" fmla="*/ 8 h 48"/>
                <a:gd name="T18" fmla="*/ 6 w 84"/>
                <a:gd name="T19" fmla="*/ 6 h 48"/>
                <a:gd name="T20" fmla="*/ 4 w 84"/>
                <a:gd name="T21" fmla="*/ 4 h 48"/>
                <a:gd name="T22" fmla="*/ 1 w 84"/>
                <a:gd name="T23" fmla="*/ 2 h 48"/>
                <a:gd name="T24" fmla="*/ 1 w 84"/>
                <a:gd name="T25" fmla="*/ 0 h 48"/>
                <a:gd name="T26" fmla="*/ 1 w 84"/>
                <a:gd name="T27" fmla="*/ 0 h 48"/>
                <a:gd name="T28" fmla="*/ 1 w 84"/>
                <a:gd name="T29" fmla="*/ 0 h 48"/>
                <a:gd name="T30" fmla="*/ 1 w 84"/>
                <a:gd name="T31" fmla="*/ 0 h 48"/>
                <a:gd name="T32" fmla="*/ 1 w 84"/>
                <a:gd name="T33" fmla="*/ 0 h 48"/>
                <a:gd name="T34" fmla="*/ 0 w 84"/>
                <a:gd name="T35" fmla="*/ 1 h 48"/>
                <a:gd name="T36" fmla="*/ 1 w 84"/>
                <a:gd name="T37" fmla="*/ 2 h 48"/>
                <a:gd name="T38" fmla="*/ 1 w 84"/>
                <a:gd name="T39" fmla="*/ 3 h 48"/>
                <a:gd name="T40" fmla="*/ 3 w 84"/>
                <a:gd name="T41" fmla="*/ 5 h 48"/>
                <a:gd name="T42" fmla="*/ 3 w 84"/>
                <a:gd name="T43" fmla="*/ 6 h 48"/>
                <a:gd name="T44" fmla="*/ 5 w 84"/>
                <a:gd name="T45" fmla="*/ 8 h 48"/>
                <a:gd name="T46" fmla="*/ 6 w 84"/>
                <a:gd name="T47" fmla="*/ 9 h 48"/>
                <a:gd name="T48" fmla="*/ 7 w 84"/>
                <a:gd name="T49" fmla="*/ 9 h 48"/>
                <a:gd name="T50" fmla="*/ 8 w 84"/>
                <a:gd name="T51" fmla="*/ 10 h 48"/>
                <a:gd name="T52" fmla="*/ 10 w 84"/>
                <a:gd name="T53" fmla="*/ 10 h 48"/>
                <a:gd name="T54" fmla="*/ 11 w 84"/>
                <a:gd name="T55" fmla="*/ 10 h 48"/>
                <a:gd name="T56" fmla="*/ 12 w 84"/>
                <a:gd name="T57" fmla="*/ 11 h 48"/>
                <a:gd name="T58" fmla="*/ 13 w 84"/>
                <a:gd name="T59" fmla="*/ 11 h 48"/>
                <a:gd name="T60" fmla="*/ 15 w 84"/>
                <a:gd name="T61" fmla="*/ 11 h 48"/>
                <a:gd name="T62" fmla="*/ 17 w 84"/>
                <a:gd name="T63" fmla="*/ 11 h 48"/>
                <a:gd name="T64" fmla="*/ 17 w 84"/>
                <a:gd name="T65" fmla="*/ 11 h 48"/>
                <a:gd name="T66" fmla="*/ 18 w 84"/>
                <a:gd name="T67" fmla="*/ 10 h 48"/>
                <a:gd name="T68" fmla="*/ 19 w 84"/>
                <a:gd name="T69" fmla="*/ 9 h 48"/>
                <a:gd name="T70" fmla="*/ 21 w 84"/>
                <a:gd name="T71" fmla="*/ 7 h 48"/>
                <a:gd name="T72" fmla="*/ 21 w 84"/>
                <a:gd name="T73" fmla="*/ 6 h 48"/>
                <a:gd name="T74" fmla="*/ 20 w 84"/>
                <a:gd name="T75" fmla="*/ 7 h 48"/>
                <a:gd name="T76" fmla="*/ 19 w 84"/>
                <a:gd name="T77" fmla="*/ 8 h 48"/>
                <a:gd name="T78" fmla="*/ 18 w 84"/>
                <a:gd name="T79" fmla="*/ 9 h 48"/>
                <a:gd name="T80" fmla="*/ 17 w 84"/>
                <a:gd name="T81" fmla="*/ 10 h 4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4"/>
                <a:gd name="T124" fmla="*/ 0 h 48"/>
                <a:gd name="T125" fmla="*/ 84 w 84"/>
                <a:gd name="T126" fmla="*/ 48 h 4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4" h="48">
                  <a:moveTo>
                    <a:pt x="68" y="41"/>
                  </a:moveTo>
                  <a:lnTo>
                    <a:pt x="67" y="41"/>
                  </a:lnTo>
                  <a:lnTo>
                    <a:pt x="63" y="40"/>
                  </a:lnTo>
                  <a:lnTo>
                    <a:pt x="58" y="40"/>
                  </a:lnTo>
                  <a:lnTo>
                    <a:pt x="52" y="38"/>
                  </a:lnTo>
                  <a:lnTo>
                    <a:pt x="46" y="37"/>
                  </a:lnTo>
                  <a:lnTo>
                    <a:pt x="39" y="35"/>
                  </a:lnTo>
                  <a:lnTo>
                    <a:pt x="34" y="34"/>
                  </a:lnTo>
                  <a:lnTo>
                    <a:pt x="30" y="33"/>
                  </a:lnTo>
                  <a:lnTo>
                    <a:pt x="24" y="28"/>
                  </a:lnTo>
                  <a:lnTo>
                    <a:pt x="16" y="19"/>
                  </a:lnTo>
                  <a:lnTo>
                    <a:pt x="7" y="10"/>
                  </a:lnTo>
                  <a:lnTo>
                    <a:pt x="2" y="0"/>
                  </a:lnTo>
                  <a:lnTo>
                    <a:pt x="0" y="4"/>
                  </a:lnTo>
                  <a:lnTo>
                    <a:pt x="1" y="8"/>
                  </a:lnTo>
                  <a:lnTo>
                    <a:pt x="5" y="14"/>
                  </a:lnTo>
                  <a:lnTo>
                    <a:pt x="9" y="21"/>
                  </a:lnTo>
                  <a:lnTo>
                    <a:pt x="15" y="27"/>
                  </a:lnTo>
                  <a:lnTo>
                    <a:pt x="21" y="33"/>
                  </a:lnTo>
                  <a:lnTo>
                    <a:pt x="25" y="37"/>
                  </a:lnTo>
                  <a:lnTo>
                    <a:pt x="29" y="40"/>
                  </a:lnTo>
                  <a:lnTo>
                    <a:pt x="32" y="41"/>
                  </a:lnTo>
                  <a:lnTo>
                    <a:pt x="38" y="42"/>
                  </a:lnTo>
                  <a:lnTo>
                    <a:pt x="44" y="44"/>
                  </a:lnTo>
                  <a:lnTo>
                    <a:pt x="50" y="45"/>
                  </a:lnTo>
                  <a:lnTo>
                    <a:pt x="55" y="46"/>
                  </a:lnTo>
                  <a:lnTo>
                    <a:pt x="61" y="46"/>
                  </a:lnTo>
                  <a:lnTo>
                    <a:pt x="65" y="48"/>
                  </a:lnTo>
                  <a:lnTo>
                    <a:pt x="66" y="48"/>
                  </a:lnTo>
                  <a:lnTo>
                    <a:pt x="69" y="44"/>
                  </a:lnTo>
                  <a:lnTo>
                    <a:pt x="75" y="37"/>
                  </a:lnTo>
                  <a:lnTo>
                    <a:pt x="82" y="29"/>
                  </a:lnTo>
                  <a:lnTo>
                    <a:pt x="84" y="26"/>
                  </a:lnTo>
                  <a:lnTo>
                    <a:pt x="80" y="30"/>
                  </a:lnTo>
                  <a:lnTo>
                    <a:pt x="75" y="35"/>
                  </a:lnTo>
                  <a:lnTo>
                    <a:pt x="70" y="40"/>
                  </a:lnTo>
                  <a:lnTo>
                    <a:pt x="68" y="41"/>
                  </a:lnTo>
                  <a:close/>
                </a:path>
              </a:pathLst>
            </a:custGeom>
            <a:solidFill>
              <a:srgbClr val="000000"/>
            </a:solidFill>
            <a:ln w="9525">
              <a:noFill/>
              <a:round/>
              <a:headEnd/>
              <a:tailEnd/>
            </a:ln>
          </p:spPr>
          <p:txBody>
            <a:bodyPr/>
            <a:lstStyle/>
            <a:p>
              <a:endParaRPr lang="en-US"/>
            </a:p>
          </p:txBody>
        </p:sp>
        <p:sp>
          <p:nvSpPr>
            <p:cNvPr id="19004" name="Freeform 448"/>
            <p:cNvSpPr>
              <a:spLocks/>
            </p:cNvSpPr>
            <p:nvPr/>
          </p:nvSpPr>
          <p:spPr bwMode="auto">
            <a:xfrm>
              <a:off x="2607" y="853"/>
              <a:ext cx="71" cy="91"/>
            </a:xfrm>
            <a:custGeom>
              <a:avLst/>
              <a:gdLst>
                <a:gd name="T0" fmla="*/ 30 w 140"/>
                <a:gd name="T1" fmla="*/ 42 h 183"/>
                <a:gd name="T2" fmla="*/ 28 w 140"/>
                <a:gd name="T3" fmla="*/ 41 h 183"/>
                <a:gd name="T4" fmla="*/ 26 w 140"/>
                <a:gd name="T5" fmla="*/ 40 h 183"/>
                <a:gd name="T6" fmla="*/ 23 w 140"/>
                <a:gd name="T7" fmla="*/ 40 h 183"/>
                <a:gd name="T8" fmla="*/ 20 w 140"/>
                <a:gd name="T9" fmla="*/ 38 h 183"/>
                <a:gd name="T10" fmla="*/ 18 w 140"/>
                <a:gd name="T11" fmla="*/ 38 h 183"/>
                <a:gd name="T12" fmla="*/ 16 w 140"/>
                <a:gd name="T13" fmla="*/ 37 h 183"/>
                <a:gd name="T14" fmla="*/ 15 w 140"/>
                <a:gd name="T15" fmla="*/ 36 h 183"/>
                <a:gd name="T16" fmla="*/ 14 w 140"/>
                <a:gd name="T17" fmla="*/ 35 h 183"/>
                <a:gd name="T18" fmla="*/ 14 w 140"/>
                <a:gd name="T19" fmla="*/ 30 h 183"/>
                <a:gd name="T20" fmla="*/ 14 w 140"/>
                <a:gd name="T21" fmla="*/ 25 h 183"/>
                <a:gd name="T22" fmla="*/ 14 w 140"/>
                <a:gd name="T23" fmla="*/ 20 h 183"/>
                <a:gd name="T24" fmla="*/ 12 w 140"/>
                <a:gd name="T25" fmla="*/ 15 h 183"/>
                <a:gd name="T26" fmla="*/ 11 w 140"/>
                <a:gd name="T27" fmla="*/ 14 h 183"/>
                <a:gd name="T28" fmla="*/ 10 w 140"/>
                <a:gd name="T29" fmla="*/ 12 h 183"/>
                <a:gd name="T30" fmla="*/ 8 w 140"/>
                <a:gd name="T31" fmla="*/ 10 h 183"/>
                <a:gd name="T32" fmla="*/ 6 w 140"/>
                <a:gd name="T33" fmla="*/ 7 h 183"/>
                <a:gd name="T34" fmla="*/ 4 w 140"/>
                <a:gd name="T35" fmla="*/ 5 h 183"/>
                <a:gd name="T36" fmla="*/ 3 w 140"/>
                <a:gd name="T37" fmla="*/ 3 h 183"/>
                <a:gd name="T38" fmla="*/ 1 w 140"/>
                <a:gd name="T39" fmla="*/ 1 h 183"/>
                <a:gd name="T40" fmla="*/ 1 w 140"/>
                <a:gd name="T41" fmla="*/ 0 h 183"/>
                <a:gd name="T42" fmla="*/ 1 w 140"/>
                <a:gd name="T43" fmla="*/ 0 h 183"/>
                <a:gd name="T44" fmla="*/ 1 w 140"/>
                <a:gd name="T45" fmla="*/ 0 h 183"/>
                <a:gd name="T46" fmla="*/ 0 w 140"/>
                <a:gd name="T47" fmla="*/ 0 h 183"/>
                <a:gd name="T48" fmla="*/ 0 w 140"/>
                <a:gd name="T49" fmla="*/ 1 h 183"/>
                <a:gd name="T50" fmla="*/ 1 w 140"/>
                <a:gd name="T51" fmla="*/ 2 h 183"/>
                <a:gd name="T52" fmla="*/ 1 w 140"/>
                <a:gd name="T53" fmla="*/ 4 h 183"/>
                <a:gd name="T54" fmla="*/ 3 w 140"/>
                <a:gd name="T55" fmla="*/ 6 h 183"/>
                <a:gd name="T56" fmla="*/ 5 w 140"/>
                <a:gd name="T57" fmla="*/ 8 h 183"/>
                <a:gd name="T58" fmla="*/ 7 w 140"/>
                <a:gd name="T59" fmla="*/ 11 h 183"/>
                <a:gd name="T60" fmla="*/ 9 w 140"/>
                <a:gd name="T61" fmla="*/ 13 h 183"/>
                <a:gd name="T62" fmla="*/ 11 w 140"/>
                <a:gd name="T63" fmla="*/ 15 h 183"/>
                <a:gd name="T64" fmla="*/ 12 w 140"/>
                <a:gd name="T65" fmla="*/ 17 h 183"/>
                <a:gd name="T66" fmla="*/ 13 w 140"/>
                <a:gd name="T67" fmla="*/ 22 h 183"/>
                <a:gd name="T68" fmla="*/ 13 w 140"/>
                <a:gd name="T69" fmla="*/ 28 h 183"/>
                <a:gd name="T70" fmla="*/ 13 w 140"/>
                <a:gd name="T71" fmla="*/ 34 h 183"/>
                <a:gd name="T72" fmla="*/ 13 w 140"/>
                <a:gd name="T73" fmla="*/ 39 h 183"/>
                <a:gd name="T74" fmla="*/ 13 w 140"/>
                <a:gd name="T75" fmla="*/ 40 h 183"/>
                <a:gd name="T76" fmla="*/ 14 w 140"/>
                <a:gd name="T77" fmla="*/ 40 h 183"/>
                <a:gd name="T78" fmla="*/ 16 w 140"/>
                <a:gd name="T79" fmla="*/ 41 h 183"/>
                <a:gd name="T80" fmla="*/ 19 w 140"/>
                <a:gd name="T81" fmla="*/ 42 h 183"/>
                <a:gd name="T82" fmla="*/ 21 w 140"/>
                <a:gd name="T83" fmla="*/ 43 h 183"/>
                <a:gd name="T84" fmla="*/ 24 w 140"/>
                <a:gd name="T85" fmla="*/ 44 h 183"/>
                <a:gd name="T86" fmla="*/ 27 w 140"/>
                <a:gd name="T87" fmla="*/ 44 h 183"/>
                <a:gd name="T88" fmla="*/ 29 w 140"/>
                <a:gd name="T89" fmla="*/ 45 h 183"/>
                <a:gd name="T90" fmla="*/ 31 w 140"/>
                <a:gd name="T91" fmla="*/ 44 h 183"/>
                <a:gd name="T92" fmla="*/ 33 w 140"/>
                <a:gd name="T93" fmla="*/ 41 h 183"/>
                <a:gd name="T94" fmla="*/ 36 w 140"/>
                <a:gd name="T95" fmla="*/ 38 h 183"/>
                <a:gd name="T96" fmla="*/ 36 w 140"/>
                <a:gd name="T97" fmla="*/ 37 h 183"/>
                <a:gd name="T98" fmla="*/ 36 w 140"/>
                <a:gd name="T99" fmla="*/ 36 h 183"/>
                <a:gd name="T100" fmla="*/ 36 w 140"/>
                <a:gd name="T101" fmla="*/ 36 h 183"/>
                <a:gd name="T102" fmla="*/ 36 w 140"/>
                <a:gd name="T103" fmla="*/ 36 h 183"/>
                <a:gd name="T104" fmla="*/ 36 w 140"/>
                <a:gd name="T105" fmla="*/ 36 h 183"/>
                <a:gd name="T106" fmla="*/ 35 w 140"/>
                <a:gd name="T107" fmla="*/ 38 h 183"/>
                <a:gd name="T108" fmla="*/ 34 w 140"/>
                <a:gd name="T109" fmla="*/ 40 h 183"/>
                <a:gd name="T110" fmla="*/ 32 w 140"/>
                <a:gd name="T111" fmla="*/ 42 h 183"/>
                <a:gd name="T112" fmla="*/ 30 w 140"/>
                <a:gd name="T113" fmla="*/ 42 h 18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0"/>
                <a:gd name="T172" fmla="*/ 0 h 183"/>
                <a:gd name="T173" fmla="*/ 140 w 140"/>
                <a:gd name="T174" fmla="*/ 183 h 18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0" h="183">
                  <a:moveTo>
                    <a:pt x="119" y="170"/>
                  </a:moveTo>
                  <a:lnTo>
                    <a:pt x="110" y="167"/>
                  </a:lnTo>
                  <a:lnTo>
                    <a:pt x="100" y="163"/>
                  </a:lnTo>
                  <a:lnTo>
                    <a:pt x="89" y="160"/>
                  </a:lnTo>
                  <a:lnTo>
                    <a:pt x="79" y="155"/>
                  </a:lnTo>
                  <a:lnTo>
                    <a:pt x="70" y="152"/>
                  </a:lnTo>
                  <a:lnTo>
                    <a:pt x="63" y="148"/>
                  </a:lnTo>
                  <a:lnTo>
                    <a:pt x="58" y="144"/>
                  </a:lnTo>
                  <a:lnTo>
                    <a:pt x="56" y="140"/>
                  </a:lnTo>
                  <a:lnTo>
                    <a:pt x="56" y="123"/>
                  </a:lnTo>
                  <a:lnTo>
                    <a:pt x="56" y="102"/>
                  </a:lnTo>
                  <a:lnTo>
                    <a:pt x="54" y="80"/>
                  </a:lnTo>
                  <a:lnTo>
                    <a:pt x="47" y="62"/>
                  </a:lnTo>
                  <a:lnTo>
                    <a:pt x="43" y="56"/>
                  </a:lnTo>
                  <a:lnTo>
                    <a:pt x="38" y="49"/>
                  </a:lnTo>
                  <a:lnTo>
                    <a:pt x="31" y="40"/>
                  </a:lnTo>
                  <a:lnTo>
                    <a:pt x="23" y="31"/>
                  </a:lnTo>
                  <a:lnTo>
                    <a:pt x="16" y="22"/>
                  </a:lnTo>
                  <a:lnTo>
                    <a:pt x="9" y="12"/>
                  </a:lnTo>
                  <a:lnTo>
                    <a:pt x="4" y="5"/>
                  </a:lnTo>
                  <a:lnTo>
                    <a:pt x="2" y="0"/>
                  </a:lnTo>
                  <a:lnTo>
                    <a:pt x="1" y="1"/>
                  </a:lnTo>
                  <a:lnTo>
                    <a:pt x="1" y="2"/>
                  </a:lnTo>
                  <a:lnTo>
                    <a:pt x="0" y="3"/>
                  </a:lnTo>
                  <a:lnTo>
                    <a:pt x="0" y="4"/>
                  </a:lnTo>
                  <a:lnTo>
                    <a:pt x="1" y="9"/>
                  </a:lnTo>
                  <a:lnTo>
                    <a:pt x="4" y="16"/>
                  </a:lnTo>
                  <a:lnTo>
                    <a:pt x="11" y="25"/>
                  </a:lnTo>
                  <a:lnTo>
                    <a:pt x="19" y="34"/>
                  </a:lnTo>
                  <a:lnTo>
                    <a:pt x="27" y="45"/>
                  </a:lnTo>
                  <a:lnTo>
                    <a:pt x="35" y="55"/>
                  </a:lnTo>
                  <a:lnTo>
                    <a:pt x="41" y="63"/>
                  </a:lnTo>
                  <a:lnTo>
                    <a:pt x="46" y="69"/>
                  </a:lnTo>
                  <a:lnTo>
                    <a:pt x="51" y="89"/>
                  </a:lnTo>
                  <a:lnTo>
                    <a:pt x="51" y="114"/>
                  </a:lnTo>
                  <a:lnTo>
                    <a:pt x="50" y="138"/>
                  </a:lnTo>
                  <a:lnTo>
                    <a:pt x="49" y="156"/>
                  </a:lnTo>
                  <a:lnTo>
                    <a:pt x="51" y="160"/>
                  </a:lnTo>
                  <a:lnTo>
                    <a:pt x="56" y="163"/>
                  </a:lnTo>
                  <a:lnTo>
                    <a:pt x="63" y="167"/>
                  </a:lnTo>
                  <a:lnTo>
                    <a:pt x="73" y="170"/>
                  </a:lnTo>
                  <a:lnTo>
                    <a:pt x="82" y="173"/>
                  </a:lnTo>
                  <a:lnTo>
                    <a:pt x="94" y="177"/>
                  </a:lnTo>
                  <a:lnTo>
                    <a:pt x="104" y="179"/>
                  </a:lnTo>
                  <a:lnTo>
                    <a:pt x="114" y="183"/>
                  </a:lnTo>
                  <a:lnTo>
                    <a:pt x="122" y="179"/>
                  </a:lnTo>
                  <a:lnTo>
                    <a:pt x="131" y="167"/>
                  </a:lnTo>
                  <a:lnTo>
                    <a:pt x="138" y="154"/>
                  </a:lnTo>
                  <a:lnTo>
                    <a:pt x="140" y="148"/>
                  </a:lnTo>
                  <a:lnTo>
                    <a:pt x="140" y="147"/>
                  </a:lnTo>
                  <a:lnTo>
                    <a:pt x="140" y="146"/>
                  </a:lnTo>
                  <a:lnTo>
                    <a:pt x="137" y="154"/>
                  </a:lnTo>
                  <a:lnTo>
                    <a:pt x="132" y="162"/>
                  </a:lnTo>
                  <a:lnTo>
                    <a:pt x="125" y="169"/>
                  </a:lnTo>
                  <a:lnTo>
                    <a:pt x="119" y="170"/>
                  </a:lnTo>
                  <a:close/>
                </a:path>
              </a:pathLst>
            </a:custGeom>
            <a:solidFill>
              <a:srgbClr val="000000"/>
            </a:solidFill>
            <a:ln w="9525">
              <a:noFill/>
              <a:round/>
              <a:headEnd/>
              <a:tailEnd/>
            </a:ln>
          </p:spPr>
          <p:txBody>
            <a:bodyPr/>
            <a:lstStyle/>
            <a:p>
              <a:endParaRPr lang="en-US"/>
            </a:p>
          </p:txBody>
        </p:sp>
        <p:sp>
          <p:nvSpPr>
            <p:cNvPr id="19005" name="Freeform 449"/>
            <p:cNvSpPr>
              <a:spLocks/>
            </p:cNvSpPr>
            <p:nvPr/>
          </p:nvSpPr>
          <p:spPr bwMode="auto">
            <a:xfrm>
              <a:off x="2652" y="840"/>
              <a:ext cx="66" cy="96"/>
            </a:xfrm>
            <a:custGeom>
              <a:avLst/>
              <a:gdLst>
                <a:gd name="T0" fmla="*/ 21 w 134"/>
                <a:gd name="T1" fmla="*/ 46 h 194"/>
                <a:gd name="T2" fmla="*/ 18 w 134"/>
                <a:gd name="T3" fmla="*/ 45 h 194"/>
                <a:gd name="T4" fmla="*/ 16 w 134"/>
                <a:gd name="T5" fmla="*/ 43 h 194"/>
                <a:gd name="T6" fmla="*/ 16 w 134"/>
                <a:gd name="T7" fmla="*/ 42 h 194"/>
                <a:gd name="T8" fmla="*/ 15 w 134"/>
                <a:gd name="T9" fmla="*/ 41 h 194"/>
                <a:gd name="T10" fmla="*/ 15 w 134"/>
                <a:gd name="T11" fmla="*/ 40 h 194"/>
                <a:gd name="T12" fmla="*/ 15 w 134"/>
                <a:gd name="T13" fmla="*/ 37 h 194"/>
                <a:gd name="T14" fmla="*/ 15 w 134"/>
                <a:gd name="T15" fmla="*/ 32 h 194"/>
                <a:gd name="T16" fmla="*/ 14 w 134"/>
                <a:gd name="T17" fmla="*/ 26 h 194"/>
                <a:gd name="T18" fmla="*/ 12 w 134"/>
                <a:gd name="T19" fmla="*/ 19 h 194"/>
                <a:gd name="T20" fmla="*/ 9 w 134"/>
                <a:gd name="T21" fmla="*/ 12 h 194"/>
                <a:gd name="T22" fmla="*/ 5 w 134"/>
                <a:gd name="T23" fmla="*/ 6 h 194"/>
                <a:gd name="T24" fmla="*/ 0 w 134"/>
                <a:gd name="T25" fmla="*/ 0 h 194"/>
                <a:gd name="T26" fmla="*/ 3 w 134"/>
                <a:gd name="T27" fmla="*/ 6 h 194"/>
                <a:gd name="T28" fmla="*/ 6 w 134"/>
                <a:gd name="T29" fmla="*/ 13 h 194"/>
                <a:gd name="T30" fmla="*/ 8 w 134"/>
                <a:gd name="T31" fmla="*/ 20 h 194"/>
                <a:gd name="T32" fmla="*/ 10 w 134"/>
                <a:gd name="T33" fmla="*/ 27 h 194"/>
                <a:gd name="T34" fmla="*/ 11 w 134"/>
                <a:gd name="T35" fmla="*/ 33 h 194"/>
                <a:gd name="T36" fmla="*/ 11 w 134"/>
                <a:gd name="T37" fmla="*/ 39 h 194"/>
                <a:gd name="T38" fmla="*/ 12 w 134"/>
                <a:gd name="T39" fmla="*/ 42 h 194"/>
                <a:gd name="T40" fmla="*/ 12 w 134"/>
                <a:gd name="T41" fmla="*/ 43 h 194"/>
                <a:gd name="T42" fmla="*/ 12 w 134"/>
                <a:gd name="T43" fmla="*/ 43 h 194"/>
                <a:gd name="T44" fmla="*/ 13 w 134"/>
                <a:gd name="T45" fmla="*/ 43 h 194"/>
                <a:gd name="T46" fmla="*/ 14 w 134"/>
                <a:gd name="T47" fmla="*/ 44 h 194"/>
                <a:gd name="T48" fmla="*/ 15 w 134"/>
                <a:gd name="T49" fmla="*/ 45 h 194"/>
                <a:gd name="T50" fmla="*/ 16 w 134"/>
                <a:gd name="T51" fmla="*/ 45 h 194"/>
                <a:gd name="T52" fmla="*/ 18 w 134"/>
                <a:gd name="T53" fmla="*/ 46 h 194"/>
                <a:gd name="T54" fmla="*/ 19 w 134"/>
                <a:gd name="T55" fmla="*/ 47 h 194"/>
                <a:gd name="T56" fmla="*/ 20 w 134"/>
                <a:gd name="T57" fmla="*/ 47 h 194"/>
                <a:gd name="T58" fmla="*/ 22 w 134"/>
                <a:gd name="T59" fmla="*/ 48 h 194"/>
                <a:gd name="T60" fmla="*/ 24 w 134"/>
                <a:gd name="T61" fmla="*/ 47 h 194"/>
                <a:gd name="T62" fmla="*/ 26 w 134"/>
                <a:gd name="T63" fmla="*/ 45 h 194"/>
                <a:gd name="T64" fmla="*/ 28 w 134"/>
                <a:gd name="T65" fmla="*/ 43 h 194"/>
                <a:gd name="T66" fmla="*/ 30 w 134"/>
                <a:gd name="T67" fmla="*/ 41 h 194"/>
                <a:gd name="T68" fmla="*/ 32 w 134"/>
                <a:gd name="T69" fmla="*/ 39 h 194"/>
                <a:gd name="T70" fmla="*/ 33 w 134"/>
                <a:gd name="T71" fmla="*/ 37 h 194"/>
                <a:gd name="T72" fmla="*/ 33 w 134"/>
                <a:gd name="T73" fmla="*/ 37 h 194"/>
                <a:gd name="T74" fmla="*/ 32 w 134"/>
                <a:gd name="T75" fmla="*/ 38 h 194"/>
                <a:gd name="T76" fmla="*/ 31 w 134"/>
                <a:gd name="T77" fmla="*/ 40 h 194"/>
                <a:gd name="T78" fmla="*/ 29 w 134"/>
                <a:gd name="T79" fmla="*/ 41 h 194"/>
                <a:gd name="T80" fmla="*/ 27 w 134"/>
                <a:gd name="T81" fmla="*/ 43 h 194"/>
                <a:gd name="T82" fmla="*/ 25 w 134"/>
                <a:gd name="T83" fmla="*/ 45 h 194"/>
                <a:gd name="T84" fmla="*/ 24 w 134"/>
                <a:gd name="T85" fmla="*/ 46 h 194"/>
                <a:gd name="T86" fmla="*/ 22 w 134"/>
                <a:gd name="T87" fmla="*/ 46 h 194"/>
                <a:gd name="T88" fmla="*/ 21 w 134"/>
                <a:gd name="T89" fmla="*/ 46 h 1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4"/>
                <a:gd name="T136" fmla="*/ 0 h 194"/>
                <a:gd name="T137" fmla="*/ 134 w 134"/>
                <a:gd name="T138" fmla="*/ 194 h 1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4" h="194">
                  <a:moveTo>
                    <a:pt x="85" y="187"/>
                  </a:moveTo>
                  <a:lnTo>
                    <a:pt x="76" y="181"/>
                  </a:lnTo>
                  <a:lnTo>
                    <a:pt x="68" y="174"/>
                  </a:lnTo>
                  <a:lnTo>
                    <a:pt x="64" y="169"/>
                  </a:lnTo>
                  <a:lnTo>
                    <a:pt x="61" y="167"/>
                  </a:lnTo>
                  <a:lnTo>
                    <a:pt x="61" y="163"/>
                  </a:lnTo>
                  <a:lnTo>
                    <a:pt x="61" y="149"/>
                  </a:lnTo>
                  <a:lnTo>
                    <a:pt x="60" y="129"/>
                  </a:lnTo>
                  <a:lnTo>
                    <a:pt x="57" y="105"/>
                  </a:lnTo>
                  <a:lnTo>
                    <a:pt x="50" y="78"/>
                  </a:lnTo>
                  <a:lnTo>
                    <a:pt x="39" y="51"/>
                  </a:lnTo>
                  <a:lnTo>
                    <a:pt x="23" y="24"/>
                  </a:lnTo>
                  <a:lnTo>
                    <a:pt x="0" y="0"/>
                  </a:lnTo>
                  <a:lnTo>
                    <a:pt x="14" y="26"/>
                  </a:lnTo>
                  <a:lnTo>
                    <a:pt x="26" y="54"/>
                  </a:lnTo>
                  <a:lnTo>
                    <a:pt x="34" y="83"/>
                  </a:lnTo>
                  <a:lnTo>
                    <a:pt x="41" y="112"/>
                  </a:lnTo>
                  <a:lnTo>
                    <a:pt x="44" y="136"/>
                  </a:lnTo>
                  <a:lnTo>
                    <a:pt x="47" y="157"/>
                  </a:lnTo>
                  <a:lnTo>
                    <a:pt x="49" y="171"/>
                  </a:lnTo>
                  <a:lnTo>
                    <a:pt x="49" y="175"/>
                  </a:lnTo>
                  <a:lnTo>
                    <a:pt x="50" y="175"/>
                  </a:lnTo>
                  <a:lnTo>
                    <a:pt x="52" y="176"/>
                  </a:lnTo>
                  <a:lnTo>
                    <a:pt x="57" y="179"/>
                  </a:lnTo>
                  <a:lnTo>
                    <a:pt x="62" y="181"/>
                  </a:lnTo>
                  <a:lnTo>
                    <a:pt x="68" y="184"/>
                  </a:lnTo>
                  <a:lnTo>
                    <a:pt x="74" y="187"/>
                  </a:lnTo>
                  <a:lnTo>
                    <a:pt x="80" y="190"/>
                  </a:lnTo>
                  <a:lnTo>
                    <a:pt x="84" y="192"/>
                  </a:lnTo>
                  <a:lnTo>
                    <a:pt x="91" y="194"/>
                  </a:lnTo>
                  <a:lnTo>
                    <a:pt x="99" y="190"/>
                  </a:lnTo>
                  <a:lnTo>
                    <a:pt x="107" y="183"/>
                  </a:lnTo>
                  <a:lnTo>
                    <a:pt x="115" y="175"/>
                  </a:lnTo>
                  <a:lnTo>
                    <a:pt x="123" y="166"/>
                  </a:lnTo>
                  <a:lnTo>
                    <a:pt x="129" y="158"/>
                  </a:lnTo>
                  <a:lnTo>
                    <a:pt x="133" y="152"/>
                  </a:lnTo>
                  <a:lnTo>
                    <a:pt x="134" y="150"/>
                  </a:lnTo>
                  <a:lnTo>
                    <a:pt x="129" y="156"/>
                  </a:lnTo>
                  <a:lnTo>
                    <a:pt x="125" y="161"/>
                  </a:lnTo>
                  <a:lnTo>
                    <a:pt x="118" y="168"/>
                  </a:lnTo>
                  <a:lnTo>
                    <a:pt x="111" y="175"/>
                  </a:lnTo>
                  <a:lnTo>
                    <a:pt x="104" y="182"/>
                  </a:lnTo>
                  <a:lnTo>
                    <a:pt x="97" y="186"/>
                  </a:lnTo>
                  <a:lnTo>
                    <a:pt x="91" y="188"/>
                  </a:lnTo>
                  <a:lnTo>
                    <a:pt x="85" y="187"/>
                  </a:lnTo>
                  <a:close/>
                </a:path>
              </a:pathLst>
            </a:custGeom>
            <a:solidFill>
              <a:srgbClr val="000000"/>
            </a:solidFill>
            <a:ln w="9525">
              <a:noFill/>
              <a:round/>
              <a:headEnd/>
              <a:tailEnd/>
            </a:ln>
          </p:spPr>
          <p:txBody>
            <a:bodyPr/>
            <a:lstStyle/>
            <a:p>
              <a:endParaRPr lang="en-US"/>
            </a:p>
          </p:txBody>
        </p:sp>
        <p:sp>
          <p:nvSpPr>
            <p:cNvPr id="19006" name="Freeform 450"/>
            <p:cNvSpPr>
              <a:spLocks/>
            </p:cNvSpPr>
            <p:nvPr/>
          </p:nvSpPr>
          <p:spPr bwMode="auto">
            <a:xfrm>
              <a:off x="2562" y="828"/>
              <a:ext cx="52" cy="23"/>
            </a:xfrm>
            <a:custGeom>
              <a:avLst/>
              <a:gdLst>
                <a:gd name="T0" fmla="*/ 20 w 104"/>
                <a:gd name="T1" fmla="*/ 7 h 46"/>
                <a:gd name="T2" fmla="*/ 19 w 104"/>
                <a:gd name="T3" fmla="*/ 8 h 46"/>
                <a:gd name="T4" fmla="*/ 17 w 104"/>
                <a:gd name="T5" fmla="*/ 9 h 46"/>
                <a:gd name="T6" fmla="*/ 14 w 104"/>
                <a:gd name="T7" fmla="*/ 9 h 46"/>
                <a:gd name="T8" fmla="*/ 12 w 104"/>
                <a:gd name="T9" fmla="*/ 9 h 46"/>
                <a:gd name="T10" fmla="*/ 9 w 104"/>
                <a:gd name="T11" fmla="*/ 8 h 46"/>
                <a:gd name="T12" fmla="*/ 7 w 104"/>
                <a:gd name="T13" fmla="*/ 8 h 46"/>
                <a:gd name="T14" fmla="*/ 5 w 104"/>
                <a:gd name="T15" fmla="*/ 7 h 46"/>
                <a:gd name="T16" fmla="*/ 3 w 104"/>
                <a:gd name="T17" fmla="*/ 8 h 46"/>
                <a:gd name="T18" fmla="*/ 3 w 104"/>
                <a:gd name="T19" fmla="*/ 7 h 46"/>
                <a:gd name="T20" fmla="*/ 2 w 104"/>
                <a:gd name="T21" fmla="*/ 6 h 46"/>
                <a:gd name="T22" fmla="*/ 1 w 104"/>
                <a:gd name="T23" fmla="*/ 3 h 46"/>
                <a:gd name="T24" fmla="*/ 1 w 104"/>
                <a:gd name="T25" fmla="*/ 0 h 46"/>
                <a:gd name="T26" fmla="*/ 1 w 104"/>
                <a:gd name="T27" fmla="*/ 1 h 46"/>
                <a:gd name="T28" fmla="*/ 1 w 104"/>
                <a:gd name="T29" fmla="*/ 1 h 46"/>
                <a:gd name="T30" fmla="*/ 1 w 104"/>
                <a:gd name="T31" fmla="*/ 1 h 46"/>
                <a:gd name="T32" fmla="*/ 1 w 104"/>
                <a:gd name="T33" fmla="*/ 1 h 46"/>
                <a:gd name="T34" fmla="*/ 1 w 104"/>
                <a:gd name="T35" fmla="*/ 3 h 46"/>
                <a:gd name="T36" fmla="*/ 0 w 104"/>
                <a:gd name="T37" fmla="*/ 6 h 46"/>
                <a:gd name="T38" fmla="*/ 0 w 104"/>
                <a:gd name="T39" fmla="*/ 9 h 46"/>
                <a:gd name="T40" fmla="*/ 1 w 104"/>
                <a:gd name="T41" fmla="*/ 10 h 46"/>
                <a:gd name="T42" fmla="*/ 3 w 104"/>
                <a:gd name="T43" fmla="*/ 10 h 46"/>
                <a:gd name="T44" fmla="*/ 5 w 104"/>
                <a:gd name="T45" fmla="*/ 10 h 46"/>
                <a:gd name="T46" fmla="*/ 7 w 104"/>
                <a:gd name="T47" fmla="*/ 11 h 46"/>
                <a:gd name="T48" fmla="*/ 11 w 104"/>
                <a:gd name="T49" fmla="*/ 11 h 46"/>
                <a:gd name="T50" fmla="*/ 14 w 104"/>
                <a:gd name="T51" fmla="*/ 12 h 46"/>
                <a:gd name="T52" fmla="*/ 18 w 104"/>
                <a:gd name="T53" fmla="*/ 12 h 46"/>
                <a:gd name="T54" fmla="*/ 20 w 104"/>
                <a:gd name="T55" fmla="*/ 12 h 46"/>
                <a:gd name="T56" fmla="*/ 20 w 104"/>
                <a:gd name="T57" fmla="*/ 11 h 46"/>
                <a:gd name="T58" fmla="*/ 22 w 104"/>
                <a:gd name="T59" fmla="*/ 9 h 46"/>
                <a:gd name="T60" fmla="*/ 24 w 104"/>
                <a:gd name="T61" fmla="*/ 6 h 46"/>
                <a:gd name="T62" fmla="*/ 26 w 104"/>
                <a:gd name="T63" fmla="*/ 3 h 46"/>
                <a:gd name="T64" fmla="*/ 26 w 104"/>
                <a:gd name="T65" fmla="*/ 3 h 46"/>
                <a:gd name="T66" fmla="*/ 25 w 104"/>
                <a:gd name="T67" fmla="*/ 3 h 46"/>
                <a:gd name="T68" fmla="*/ 23 w 104"/>
                <a:gd name="T69" fmla="*/ 5 h 46"/>
                <a:gd name="T70" fmla="*/ 21 w 104"/>
                <a:gd name="T71" fmla="*/ 6 h 46"/>
                <a:gd name="T72" fmla="*/ 20 w 104"/>
                <a:gd name="T73" fmla="*/ 7 h 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4"/>
                <a:gd name="T112" fmla="*/ 0 h 46"/>
                <a:gd name="T113" fmla="*/ 104 w 104"/>
                <a:gd name="T114" fmla="*/ 46 h 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4" h="46">
                  <a:moveTo>
                    <a:pt x="77" y="30"/>
                  </a:moveTo>
                  <a:lnTo>
                    <a:pt x="73" y="32"/>
                  </a:lnTo>
                  <a:lnTo>
                    <a:pt x="66" y="34"/>
                  </a:lnTo>
                  <a:lnTo>
                    <a:pt x="57" y="34"/>
                  </a:lnTo>
                  <a:lnTo>
                    <a:pt x="47" y="34"/>
                  </a:lnTo>
                  <a:lnTo>
                    <a:pt x="36" y="32"/>
                  </a:lnTo>
                  <a:lnTo>
                    <a:pt x="26" y="32"/>
                  </a:lnTo>
                  <a:lnTo>
                    <a:pt x="18" y="31"/>
                  </a:lnTo>
                  <a:lnTo>
                    <a:pt x="13" y="32"/>
                  </a:lnTo>
                  <a:lnTo>
                    <a:pt x="9" y="30"/>
                  </a:lnTo>
                  <a:lnTo>
                    <a:pt x="5" y="21"/>
                  </a:lnTo>
                  <a:lnTo>
                    <a:pt x="4" y="9"/>
                  </a:lnTo>
                  <a:lnTo>
                    <a:pt x="4" y="0"/>
                  </a:lnTo>
                  <a:lnTo>
                    <a:pt x="3" y="1"/>
                  </a:lnTo>
                  <a:lnTo>
                    <a:pt x="3" y="2"/>
                  </a:lnTo>
                  <a:lnTo>
                    <a:pt x="2" y="9"/>
                  </a:lnTo>
                  <a:lnTo>
                    <a:pt x="0" y="23"/>
                  </a:lnTo>
                  <a:lnTo>
                    <a:pt x="0" y="36"/>
                  </a:lnTo>
                  <a:lnTo>
                    <a:pt x="3" y="40"/>
                  </a:lnTo>
                  <a:lnTo>
                    <a:pt x="9" y="39"/>
                  </a:lnTo>
                  <a:lnTo>
                    <a:pt x="18" y="40"/>
                  </a:lnTo>
                  <a:lnTo>
                    <a:pt x="29" y="42"/>
                  </a:lnTo>
                  <a:lnTo>
                    <a:pt x="43" y="44"/>
                  </a:lnTo>
                  <a:lnTo>
                    <a:pt x="57" y="45"/>
                  </a:lnTo>
                  <a:lnTo>
                    <a:pt x="69" y="46"/>
                  </a:lnTo>
                  <a:lnTo>
                    <a:pt x="77" y="46"/>
                  </a:lnTo>
                  <a:lnTo>
                    <a:pt x="80" y="44"/>
                  </a:lnTo>
                  <a:lnTo>
                    <a:pt x="85" y="35"/>
                  </a:lnTo>
                  <a:lnTo>
                    <a:pt x="93" y="23"/>
                  </a:lnTo>
                  <a:lnTo>
                    <a:pt x="101" y="14"/>
                  </a:lnTo>
                  <a:lnTo>
                    <a:pt x="104" y="11"/>
                  </a:lnTo>
                  <a:lnTo>
                    <a:pt x="100" y="12"/>
                  </a:lnTo>
                  <a:lnTo>
                    <a:pt x="91" y="17"/>
                  </a:lnTo>
                  <a:lnTo>
                    <a:pt x="81" y="24"/>
                  </a:lnTo>
                  <a:lnTo>
                    <a:pt x="77" y="30"/>
                  </a:lnTo>
                  <a:close/>
                </a:path>
              </a:pathLst>
            </a:custGeom>
            <a:solidFill>
              <a:srgbClr val="000000"/>
            </a:solidFill>
            <a:ln w="9525">
              <a:noFill/>
              <a:round/>
              <a:headEnd/>
              <a:tailEnd/>
            </a:ln>
          </p:spPr>
          <p:txBody>
            <a:bodyPr/>
            <a:lstStyle/>
            <a:p>
              <a:endParaRPr lang="en-US"/>
            </a:p>
          </p:txBody>
        </p:sp>
        <p:sp>
          <p:nvSpPr>
            <p:cNvPr id="19007" name="Freeform 451"/>
            <p:cNvSpPr>
              <a:spLocks/>
            </p:cNvSpPr>
            <p:nvPr/>
          </p:nvSpPr>
          <p:spPr bwMode="auto">
            <a:xfrm>
              <a:off x="2574" y="791"/>
              <a:ext cx="74" cy="22"/>
            </a:xfrm>
            <a:custGeom>
              <a:avLst/>
              <a:gdLst>
                <a:gd name="T0" fmla="*/ 31 w 147"/>
                <a:gd name="T1" fmla="*/ 6 h 44"/>
                <a:gd name="T2" fmla="*/ 30 w 147"/>
                <a:gd name="T3" fmla="*/ 6 h 44"/>
                <a:gd name="T4" fmla="*/ 28 w 147"/>
                <a:gd name="T5" fmla="*/ 6 h 44"/>
                <a:gd name="T6" fmla="*/ 26 w 147"/>
                <a:gd name="T7" fmla="*/ 6 h 44"/>
                <a:gd name="T8" fmla="*/ 23 w 147"/>
                <a:gd name="T9" fmla="*/ 6 h 44"/>
                <a:gd name="T10" fmla="*/ 21 w 147"/>
                <a:gd name="T11" fmla="*/ 7 h 44"/>
                <a:gd name="T12" fmla="*/ 18 w 147"/>
                <a:gd name="T13" fmla="*/ 7 h 44"/>
                <a:gd name="T14" fmla="*/ 17 w 147"/>
                <a:gd name="T15" fmla="*/ 9 h 44"/>
                <a:gd name="T16" fmla="*/ 16 w 147"/>
                <a:gd name="T17" fmla="*/ 9 h 44"/>
                <a:gd name="T18" fmla="*/ 15 w 147"/>
                <a:gd name="T19" fmla="*/ 7 h 44"/>
                <a:gd name="T20" fmla="*/ 14 w 147"/>
                <a:gd name="T21" fmla="*/ 7 h 44"/>
                <a:gd name="T22" fmla="*/ 11 w 147"/>
                <a:gd name="T23" fmla="*/ 6 h 44"/>
                <a:gd name="T24" fmla="*/ 9 w 147"/>
                <a:gd name="T25" fmla="*/ 6 h 44"/>
                <a:gd name="T26" fmla="*/ 6 w 147"/>
                <a:gd name="T27" fmla="*/ 6 h 44"/>
                <a:gd name="T28" fmla="*/ 4 w 147"/>
                <a:gd name="T29" fmla="*/ 5 h 44"/>
                <a:gd name="T30" fmla="*/ 3 w 147"/>
                <a:gd name="T31" fmla="*/ 5 h 44"/>
                <a:gd name="T32" fmla="*/ 2 w 147"/>
                <a:gd name="T33" fmla="*/ 5 h 44"/>
                <a:gd name="T34" fmla="*/ 1 w 147"/>
                <a:gd name="T35" fmla="*/ 2 h 44"/>
                <a:gd name="T36" fmla="*/ 0 w 147"/>
                <a:gd name="T37" fmla="*/ 3 h 44"/>
                <a:gd name="T38" fmla="*/ 1 w 147"/>
                <a:gd name="T39" fmla="*/ 6 h 44"/>
                <a:gd name="T40" fmla="*/ 2 w 147"/>
                <a:gd name="T41" fmla="*/ 6 h 44"/>
                <a:gd name="T42" fmla="*/ 3 w 147"/>
                <a:gd name="T43" fmla="*/ 6 h 44"/>
                <a:gd name="T44" fmla="*/ 6 w 147"/>
                <a:gd name="T45" fmla="*/ 7 h 44"/>
                <a:gd name="T46" fmla="*/ 8 w 147"/>
                <a:gd name="T47" fmla="*/ 9 h 44"/>
                <a:gd name="T48" fmla="*/ 11 w 147"/>
                <a:gd name="T49" fmla="*/ 9 h 44"/>
                <a:gd name="T50" fmla="*/ 13 w 147"/>
                <a:gd name="T51" fmla="*/ 10 h 44"/>
                <a:gd name="T52" fmla="*/ 15 w 147"/>
                <a:gd name="T53" fmla="*/ 11 h 44"/>
                <a:gd name="T54" fmla="*/ 16 w 147"/>
                <a:gd name="T55" fmla="*/ 11 h 44"/>
                <a:gd name="T56" fmla="*/ 17 w 147"/>
                <a:gd name="T57" fmla="*/ 11 h 44"/>
                <a:gd name="T58" fmla="*/ 19 w 147"/>
                <a:gd name="T59" fmla="*/ 11 h 44"/>
                <a:gd name="T60" fmla="*/ 21 w 147"/>
                <a:gd name="T61" fmla="*/ 11 h 44"/>
                <a:gd name="T62" fmla="*/ 24 w 147"/>
                <a:gd name="T63" fmla="*/ 10 h 44"/>
                <a:gd name="T64" fmla="*/ 27 w 147"/>
                <a:gd name="T65" fmla="*/ 9 h 44"/>
                <a:gd name="T66" fmla="*/ 29 w 147"/>
                <a:gd name="T67" fmla="*/ 9 h 44"/>
                <a:gd name="T68" fmla="*/ 31 w 147"/>
                <a:gd name="T69" fmla="*/ 9 h 44"/>
                <a:gd name="T70" fmla="*/ 33 w 147"/>
                <a:gd name="T71" fmla="*/ 9 h 44"/>
                <a:gd name="T72" fmla="*/ 34 w 147"/>
                <a:gd name="T73" fmla="*/ 7 h 44"/>
                <a:gd name="T74" fmla="*/ 36 w 147"/>
                <a:gd name="T75" fmla="*/ 5 h 44"/>
                <a:gd name="T76" fmla="*/ 37 w 147"/>
                <a:gd name="T77" fmla="*/ 1 h 44"/>
                <a:gd name="T78" fmla="*/ 37 w 147"/>
                <a:gd name="T79" fmla="*/ 1 h 44"/>
                <a:gd name="T80" fmla="*/ 37 w 147"/>
                <a:gd name="T81" fmla="*/ 1 h 44"/>
                <a:gd name="T82" fmla="*/ 37 w 147"/>
                <a:gd name="T83" fmla="*/ 1 h 44"/>
                <a:gd name="T84" fmla="*/ 37 w 147"/>
                <a:gd name="T85" fmla="*/ 1 h 44"/>
                <a:gd name="T86" fmla="*/ 37 w 147"/>
                <a:gd name="T87" fmla="*/ 0 h 44"/>
                <a:gd name="T88" fmla="*/ 36 w 147"/>
                <a:gd name="T89" fmla="*/ 2 h 44"/>
                <a:gd name="T90" fmla="*/ 34 w 147"/>
                <a:gd name="T91" fmla="*/ 3 h 44"/>
                <a:gd name="T92" fmla="*/ 33 w 147"/>
                <a:gd name="T93" fmla="*/ 6 h 44"/>
                <a:gd name="T94" fmla="*/ 31 w 147"/>
                <a:gd name="T95" fmla="*/ 6 h 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7"/>
                <a:gd name="T145" fmla="*/ 0 h 44"/>
                <a:gd name="T146" fmla="*/ 147 w 147"/>
                <a:gd name="T147" fmla="*/ 44 h 4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7" h="44">
                  <a:moveTo>
                    <a:pt x="124" y="23"/>
                  </a:moveTo>
                  <a:lnTo>
                    <a:pt x="119" y="23"/>
                  </a:lnTo>
                  <a:lnTo>
                    <a:pt x="111" y="23"/>
                  </a:lnTo>
                  <a:lnTo>
                    <a:pt x="101" y="26"/>
                  </a:lnTo>
                  <a:lnTo>
                    <a:pt x="91" y="27"/>
                  </a:lnTo>
                  <a:lnTo>
                    <a:pt x="81" y="29"/>
                  </a:lnTo>
                  <a:lnTo>
                    <a:pt x="72" y="30"/>
                  </a:lnTo>
                  <a:lnTo>
                    <a:pt x="67" y="33"/>
                  </a:lnTo>
                  <a:lnTo>
                    <a:pt x="64" y="33"/>
                  </a:lnTo>
                  <a:lnTo>
                    <a:pt x="60" y="30"/>
                  </a:lnTo>
                  <a:lnTo>
                    <a:pt x="53" y="28"/>
                  </a:lnTo>
                  <a:lnTo>
                    <a:pt x="43" y="26"/>
                  </a:lnTo>
                  <a:lnTo>
                    <a:pt x="33" y="23"/>
                  </a:lnTo>
                  <a:lnTo>
                    <a:pt x="23" y="21"/>
                  </a:lnTo>
                  <a:lnTo>
                    <a:pt x="15" y="19"/>
                  </a:lnTo>
                  <a:lnTo>
                    <a:pt x="9" y="18"/>
                  </a:lnTo>
                  <a:lnTo>
                    <a:pt x="7" y="18"/>
                  </a:lnTo>
                  <a:lnTo>
                    <a:pt x="3" y="8"/>
                  </a:lnTo>
                  <a:lnTo>
                    <a:pt x="0" y="11"/>
                  </a:lnTo>
                  <a:lnTo>
                    <a:pt x="4" y="24"/>
                  </a:lnTo>
                  <a:lnTo>
                    <a:pt x="7" y="26"/>
                  </a:lnTo>
                  <a:lnTo>
                    <a:pt x="12" y="27"/>
                  </a:lnTo>
                  <a:lnTo>
                    <a:pt x="22" y="29"/>
                  </a:lnTo>
                  <a:lnTo>
                    <a:pt x="32" y="33"/>
                  </a:lnTo>
                  <a:lnTo>
                    <a:pt x="42" y="36"/>
                  </a:lnTo>
                  <a:lnTo>
                    <a:pt x="52" y="39"/>
                  </a:lnTo>
                  <a:lnTo>
                    <a:pt x="60" y="42"/>
                  </a:lnTo>
                  <a:lnTo>
                    <a:pt x="64" y="44"/>
                  </a:lnTo>
                  <a:lnTo>
                    <a:pt x="67" y="44"/>
                  </a:lnTo>
                  <a:lnTo>
                    <a:pt x="73" y="42"/>
                  </a:lnTo>
                  <a:lnTo>
                    <a:pt x="83" y="41"/>
                  </a:lnTo>
                  <a:lnTo>
                    <a:pt x="94" y="38"/>
                  </a:lnTo>
                  <a:lnTo>
                    <a:pt x="105" y="36"/>
                  </a:lnTo>
                  <a:lnTo>
                    <a:pt x="116" y="35"/>
                  </a:lnTo>
                  <a:lnTo>
                    <a:pt x="124" y="34"/>
                  </a:lnTo>
                  <a:lnTo>
                    <a:pt x="130" y="34"/>
                  </a:lnTo>
                  <a:lnTo>
                    <a:pt x="136" y="29"/>
                  </a:lnTo>
                  <a:lnTo>
                    <a:pt x="141" y="19"/>
                  </a:lnTo>
                  <a:lnTo>
                    <a:pt x="146" y="7"/>
                  </a:lnTo>
                  <a:lnTo>
                    <a:pt x="147" y="1"/>
                  </a:lnTo>
                  <a:lnTo>
                    <a:pt x="146" y="0"/>
                  </a:lnTo>
                  <a:lnTo>
                    <a:pt x="141" y="8"/>
                  </a:lnTo>
                  <a:lnTo>
                    <a:pt x="136" y="15"/>
                  </a:lnTo>
                  <a:lnTo>
                    <a:pt x="130" y="21"/>
                  </a:lnTo>
                  <a:lnTo>
                    <a:pt x="124" y="23"/>
                  </a:lnTo>
                  <a:close/>
                </a:path>
              </a:pathLst>
            </a:custGeom>
            <a:solidFill>
              <a:srgbClr val="000000"/>
            </a:solidFill>
            <a:ln w="9525">
              <a:noFill/>
              <a:round/>
              <a:headEnd/>
              <a:tailEnd/>
            </a:ln>
          </p:spPr>
          <p:txBody>
            <a:bodyPr/>
            <a:lstStyle/>
            <a:p>
              <a:endParaRPr lang="en-US"/>
            </a:p>
          </p:txBody>
        </p:sp>
        <p:sp>
          <p:nvSpPr>
            <p:cNvPr id="19008" name="Freeform 452"/>
            <p:cNvSpPr>
              <a:spLocks/>
            </p:cNvSpPr>
            <p:nvPr/>
          </p:nvSpPr>
          <p:spPr bwMode="auto">
            <a:xfrm>
              <a:off x="2646" y="804"/>
              <a:ext cx="47" cy="26"/>
            </a:xfrm>
            <a:custGeom>
              <a:avLst/>
              <a:gdLst>
                <a:gd name="T0" fmla="*/ 10 w 94"/>
                <a:gd name="T1" fmla="*/ 7 h 53"/>
                <a:gd name="T2" fmla="*/ 9 w 94"/>
                <a:gd name="T3" fmla="*/ 7 h 53"/>
                <a:gd name="T4" fmla="*/ 7 w 94"/>
                <a:gd name="T5" fmla="*/ 6 h 53"/>
                <a:gd name="T6" fmla="*/ 6 w 94"/>
                <a:gd name="T7" fmla="*/ 5 h 53"/>
                <a:gd name="T8" fmla="*/ 5 w 94"/>
                <a:gd name="T9" fmla="*/ 4 h 53"/>
                <a:gd name="T10" fmla="*/ 3 w 94"/>
                <a:gd name="T11" fmla="*/ 2 h 53"/>
                <a:gd name="T12" fmla="*/ 1 w 94"/>
                <a:gd name="T13" fmla="*/ 1 h 53"/>
                <a:gd name="T14" fmla="*/ 1 w 94"/>
                <a:gd name="T15" fmla="*/ 0 h 53"/>
                <a:gd name="T16" fmla="*/ 0 w 94"/>
                <a:gd name="T17" fmla="*/ 0 h 53"/>
                <a:gd name="T18" fmla="*/ 1 w 94"/>
                <a:gd name="T19" fmla="*/ 1 h 53"/>
                <a:gd name="T20" fmla="*/ 3 w 94"/>
                <a:gd name="T21" fmla="*/ 4 h 53"/>
                <a:gd name="T22" fmla="*/ 5 w 94"/>
                <a:gd name="T23" fmla="*/ 7 h 53"/>
                <a:gd name="T24" fmla="*/ 6 w 94"/>
                <a:gd name="T25" fmla="*/ 10 h 53"/>
                <a:gd name="T26" fmla="*/ 7 w 94"/>
                <a:gd name="T27" fmla="*/ 11 h 53"/>
                <a:gd name="T28" fmla="*/ 10 w 94"/>
                <a:gd name="T29" fmla="*/ 12 h 53"/>
                <a:gd name="T30" fmla="*/ 13 w 94"/>
                <a:gd name="T31" fmla="*/ 12 h 53"/>
                <a:gd name="T32" fmla="*/ 16 w 94"/>
                <a:gd name="T33" fmla="*/ 13 h 53"/>
                <a:gd name="T34" fmla="*/ 20 w 94"/>
                <a:gd name="T35" fmla="*/ 13 h 53"/>
                <a:gd name="T36" fmla="*/ 22 w 94"/>
                <a:gd name="T37" fmla="*/ 13 h 53"/>
                <a:gd name="T38" fmla="*/ 24 w 94"/>
                <a:gd name="T39" fmla="*/ 12 h 53"/>
                <a:gd name="T40" fmla="*/ 24 w 94"/>
                <a:gd name="T41" fmla="*/ 11 h 53"/>
                <a:gd name="T42" fmla="*/ 22 w 94"/>
                <a:gd name="T43" fmla="*/ 10 h 53"/>
                <a:gd name="T44" fmla="*/ 20 w 94"/>
                <a:gd name="T45" fmla="*/ 10 h 53"/>
                <a:gd name="T46" fmla="*/ 18 w 94"/>
                <a:gd name="T47" fmla="*/ 9 h 53"/>
                <a:gd name="T48" fmla="*/ 15 w 94"/>
                <a:gd name="T49" fmla="*/ 8 h 53"/>
                <a:gd name="T50" fmla="*/ 13 w 94"/>
                <a:gd name="T51" fmla="*/ 8 h 53"/>
                <a:gd name="T52" fmla="*/ 12 w 94"/>
                <a:gd name="T53" fmla="*/ 8 h 53"/>
                <a:gd name="T54" fmla="*/ 11 w 94"/>
                <a:gd name="T55" fmla="*/ 7 h 53"/>
                <a:gd name="T56" fmla="*/ 10 w 94"/>
                <a:gd name="T57" fmla="*/ 7 h 5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4"/>
                <a:gd name="T88" fmla="*/ 0 h 53"/>
                <a:gd name="T89" fmla="*/ 94 w 94"/>
                <a:gd name="T90" fmla="*/ 53 h 5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4" h="53">
                  <a:moveTo>
                    <a:pt x="38" y="31"/>
                  </a:moveTo>
                  <a:lnTo>
                    <a:pt x="33" y="30"/>
                  </a:lnTo>
                  <a:lnTo>
                    <a:pt x="28" y="26"/>
                  </a:lnTo>
                  <a:lnTo>
                    <a:pt x="23" y="22"/>
                  </a:lnTo>
                  <a:lnTo>
                    <a:pt x="17" y="17"/>
                  </a:lnTo>
                  <a:lnTo>
                    <a:pt x="12" y="11"/>
                  </a:lnTo>
                  <a:lnTo>
                    <a:pt x="7" y="7"/>
                  </a:lnTo>
                  <a:lnTo>
                    <a:pt x="3" y="2"/>
                  </a:lnTo>
                  <a:lnTo>
                    <a:pt x="0" y="0"/>
                  </a:lnTo>
                  <a:lnTo>
                    <a:pt x="3" y="6"/>
                  </a:lnTo>
                  <a:lnTo>
                    <a:pt x="10" y="18"/>
                  </a:lnTo>
                  <a:lnTo>
                    <a:pt x="18" y="31"/>
                  </a:lnTo>
                  <a:lnTo>
                    <a:pt x="24" y="40"/>
                  </a:lnTo>
                  <a:lnTo>
                    <a:pt x="30" y="45"/>
                  </a:lnTo>
                  <a:lnTo>
                    <a:pt x="39" y="48"/>
                  </a:lnTo>
                  <a:lnTo>
                    <a:pt x="52" y="50"/>
                  </a:lnTo>
                  <a:lnTo>
                    <a:pt x="64" y="53"/>
                  </a:lnTo>
                  <a:lnTo>
                    <a:pt x="77" y="53"/>
                  </a:lnTo>
                  <a:lnTo>
                    <a:pt x="87" y="52"/>
                  </a:lnTo>
                  <a:lnTo>
                    <a:pt x="93" y="49"/>
                  </a:lnTo>
                  <a:lnTo>
                    <a:pt x="94" y="45"/>
                  </a:lnTo>
                  <a:lnTo>
                    <a:pt x="87" y="42"/>
                  </a:lnTo>
                  <a:lnTo>
                    <a:pt x="80" y="40"/>
                  </a:lnTo>
                  <a:lnTo>
                    <a:pt x="71" y="38"/>
                  </a:lnTo>
                  <a:lnTo>
                    <a:pt x="63" y="35"/>
                  </a:lnTo>
                  <a:lnTo>
                    <a:pt x="54" y="34"/>
                  </a:lnTo>
                  <a:lnTo>
                    <a:pt x="47" y="32"/>
                  </a:lnTo>
                  <a:lnTo>
                    <a:pt x="41" y="31"/>
                  </a:lnTo>
                  <a:lnTo>
                    <a:pt x="38" y="31"/>
                  </a:lnTo>
                  <a:close/>
                </a:path>
              </a:pathLst>
            </a:custGeom>
            <a:solidFill>
              <a:srgbClr val="000000"/>
            </a:solidFill>
            <a:ln w="9525">
              <a:noFill/>
              <a:round/>
              <a:headEnd/>
              <a:tailEnd/>
            </a:ln>
          </p:spPr>
          <p:txBody>
            <a:bodyPr/>
            <a:lstStyle/>
            <a:p>
              <a:endParaRPr lang="en-US"/>
            </a:p>
          </p:txBody>
        </p:sp>
        <p:sp>
          <p:nvSpPr>
            <p:cNvPr id="19009" name="Freeform 453"/>
            <p:cNvSpPr>
              <a:spLocks/>
            </p:cNvSpPr>
            <p:nvPr/>
          </p:nvSpPr>
          <p:spPr bwMode="auto">
            <a:xfrm>
              <a:off x="2653" y="961"/>
              <a:ext cx="52" cy="35"/>
            </a:xfrm>
            <a:custGeom>
              <a:avLst/>
              <a:gdLst>
                <a:gd name="T0" fmla="*/ 18 w 102"/>
                <a:gd name="T1" fmla="*/ 14 h 69"/>
                <a:gd name="T2" fmla="*/ 16 w 102"/>
                <a:gd name="T3" fmla="*/ 15 h 69"/>
                <a:gd name="T4" fmla="*/ 13 w 102"/>
                <a:gd name="T5" fmla="*/ 15 h 69"/>
                <a:gd name="T6" fmla="*/ 11 w 102"/>
                <a:gd name="T7" fmla="*/ 14 h 69"/>
                <a:gd name="T8" fmla="*/ 9 w 102"/>
                <a:gd name="T9" fmla="*/ 12 h 69"/>
                <a:gd name="T10" fmla="*/ 7 w 102"/>
                <a:gd name="T11" fmla="*/ 11 h 69"/>
                <a:gd name="T12" fmla="*/ 5 w 102"/>
                <a:gd name="T13" fmla="*/ 10 h 69"/>
                <a:gd name="T14" fmla="*/ 4 w 102"/>
                <a:gd name="T15" fmla="*/ 8 h 69"/>
                <a:gd name="T16" fmla="*/ 3 w 102"/>
                <a:gd name="T17" fmla="*/ 6 h 69"/>
                <a:gd name="T18" fmla="*/ 2 w 102"/>
                <a:gd name="T19" fmla="*/ 6 h 69"/>
                <a:gd name="T20" fmla="*/ 2 w 102"/>
                <a:gd name="T21" fmla="*/ 5 h 69"/>
                <a:gd name="T22" fmla="*/ 2 w 102"/>
                <a:gd name="T23" fmla="*/ 4 h 69"/>
                <a:gd name="T24" fmla="*/ 2 w 102"/>
                <a:gd name="T25" fmla="*/ 3 h 69"/>
                <a:gd name="T26" fmla="*/ 1 w 102"/>
                <a:gd name="T27" fmla="*/ 4 h 69"/>
                <a:gd name="T28" fmla="*/ 1 w 102"/>
                <a:gd name="T29" fmla="*/ 6 h 69"/>
                <a:gd name="T30" fmla="*/ 0 w 102"/>
                <a:gd name="T31" fmla="*/ 8 h 69"/>
                <a:gd name="T32" fmla="*/ 1 w 102"/>
                <a:gd name="T33" fmla="*/ 9 h 69"/>
                <a:gd name="T34" fmla="*/ 2 w 102"/>
                <a:gd name="T35" fmla="*/ 10 h 69"/>
                <a:gd name="T36" fmla="*/ 3 w 102"/>
                <a:gd name="T37" fmla="*/ 12 h 69"/>
                <a:gd name="T38" fmla="*/ 5 w 102"/>
                <a:gd name="T39" fmla="*/ 14 h 69"/>
                <a:gd name="T40" fmla="*/ 8 w 102"/>
                <a:gd name="T41" fmla="*/ 16 h 69"/>
                <a:gd name="T42" fmla="*/ 10 w 102"/>
                <a:gd name="T43" fmla="*/ 17 h 69"/>
                <a:gd name="T44" fmla="*/ 13 w 102"/>
                <a:gd name="T45" fmla="*/ 18 h 69"/>
                <a:gd name="T46" fmla="*/ 16 w 102"/>
                <a:gd name="T47" fmla="*/ 18 h 69"/>
                <a:gd name="T48" fmla="*/ 18 w 102"/>
                <a:gd name="T49" fmla="*/ 17 h 69"/>
                <a:gd name="T50" fmla="*/ 19 w 102"/>
                <a:gd name="T51" fmla="*/ 16 h 69"/>
                <a:gd name="T52" fmla="*/ 20 w 102"/>
                <a:gd name="T53" fmla="*/ 14 h 69"/>
                <a:gd name="T54" fmla="*/ 22 w 102"/>
                <a:gd name="T55" fmla="*/ 12 h 69"/>
                <a:gd name="T56" fmla="*/ 23 w 102"/>
                <a:gd name="T57" fmla="*/ 10 h 69"/>
                <a:gd name="T58" fmla="*/ 24 w 102"/>
                <a:gd name="T59" fmla="*/ 7 h 69"/>
                <a:gd name="T60" fmla="*/ 25 w 102"/>
                <a:gd name="T61" fmla="*/ 5 h 69"/>
                <a:gd name="T62" fmla="*/ 26 w 102"/>
                <a:gd name="T63" fmla="*/ 2 h 69"/>
                <a:gd name="T64" fmla="*/ 27 w 102"/>
                <a:gd name="T65" fmla="*/ 0 h 69"/>
                <a:gd name="T66" fmla="*/ 26 w 102"/>
                <a:gd name="T67" fmla="*/ 2 h 69"/>
                <a:gd name="T68" fmla="*/ 25 w 102"/>
                <a:gd name="T69" fmla="*/ 4 h 69"/>
                <a:gd name="T70" fmla="*/ 24 w 102"/>
                <a:gd name="T71" fmla="*/ 6 h 69"/>
                <a:gd name="T72" fmla="*/ 22 w 102"/>
                <a:gd name="T73" fmla="*/ 8 h 69"/>
                <a:gd name="T74" fmla="*/ 21 w 102"/>
                <a:gd name="T75" fmla="*/ 10 h 69"/>
                <a:gd name="T76" fmla="*/ 20 w 102"/>
                <a:gd name="T77" fmla="*/ 12 h 69"/>
                <a:gd name="T78" fmla="*/ 19 w 102"/>
                <a:gd name="T79" fmla="*/ 13 h 69"/>
                <a:gd name="T80" fmla="*/ 18 w 102"/>
                <a:gd name="T81" fmla="*/ 14 h 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
                <a:gd name="T124" fmla="*/ 0 h 69"/>
                <a:gd name="T125" fmla="*/ 102 w 102"/>
                <a:gd name="T126" fmla="*/ 69 h 6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 h="69">
                  <a:moveTo>
                    <a:pt x="68" y="54"/>
                  </a:moveTo>
                  <a:lnTo>
                    <a:pt x="60" y="57"/>
                  </a:lnTo>
                  <a:lnTo>
                    <a:pt x="51" y="57"/>
                  </a:lnTo>
                  <a:lnTo>
                    <a:pt x="43" y="53"/>
                  </a:lnTo>
                  <a:lnTo>
                    <a:pt x="34" y="48"/>
                  </a:lnTo>
                  <a:lnTo>
                    <a:pt x="26" y="43"/>
                  </a:lnTo>
                  <a:lnTo>
                    <a:pt x="19" y="37"/>
                  </a:lnTo>
                  <a:lnTo>
                    <a:pt x="13" y="30"/>
                  </a:lnTo>
                  <a:lnTo>
                    <a:pt x="10" y="24"/>
                  </a:lnTo>
                  <a:lnTo>
                    <a:pt x="8" y="21"/>
                  </a:lnTo>
                  <a:lnTo>
                    <a:pt x="7" y="17"/>
                  </a:lnTo>
                  <a:lnTo>
                    <a:pt x="5" y="14"/>
                  </a:lnTo>
                  <a:lnTo>
                    <a:pt x="5" y="9"/>
                  </a:lnTo>
                  <a:lnTo>
                    <a:pt x="3" y="15"/>
                  </a:lnTo>
                  <a:lnTo>
                    <a:pt x="1" y="22"/>
                  </a:lnTo>
                  <a:lnTo>
                    <a:pt x="0" y="29"/>
                  </a:lnTo>
                  <a:lnTo>
                    <a:pt x="1" y="35"/>
                  </a:lnTo>
                  <a:lnTo>
                    <a:pt x="5" y="40"/>
                  </a:lnTo>
                  <a:lnTo>
                    <a:pt x="12" y="47"/>
                  </a:lnTo>
                  <a:lnTo>
                    <a:pt x="20" y="54"/>
                  </a:lnTo>
                  <a:lnTo>
                    <a:pt x="31" y="61"/>
                  </a:lnTo>
                  <a:lnTo>
                    <a:pt x="40" y="66"/>
                  </a:lnTo>
                  <a:lnTo>
                    <a:pt x="50" y="69"/>
                  </a:lnTo>
                  <a:lnTo>
                    <a:pt x="60" y="69"/>
                  </a:lnTo>
                  <a:lnTo>
                    <a:pt x="68" y="67"/>
                  </a:lnTo>
                  <a:lnTo>
                    <a:pt x="73" y="62"/>
                  </a:lnTo>
                  <a:lnTo>
                    <a:pt x="78" y="55"/>
                  </a:lnTo>
                  <a:lnTo>
                    <a:pt x="84" y="47"/>
                  </a:lnTo>
                  <a:lnTo>
                    <a:pt x="88" y="38"/>
                  </a:lnTo>
                  <a:lnTo>
                    <a:pt x="93" y="28"/>
                  </a:lnTo>
                  <a:lnTo>
                    <a:pt x="96" y="17"/>
                  </a:lnTo>
                  <a:lnTo>
                    <a:pt x="100" y="8"/>
                  </a:lnTo>
                  <a:lnTo>
                    <a:pt x="102" y="0"/>
                  </a:lnTo>
                  <a:lnTo>
                    <a:pt x="100" y="8"/>
                  </a:lnTo>
                  <a:lnTo>
                    <a:pt x="96" y="16"/>
                  </a:lnTo>
                  <a:lnTo>
                    <a:pt x="92" y="23"/>
                  </a:lnTo>
                  <a:lnTo>
                    <a:pt x="87" y="31"/>
                  </a:lnTo>
                  <a:lnTo>
                    <a:pt x="83" y="39"/>
                  </a:lnTo>
                  <a:lnTo>
                    <a:pt x="78" y="45"/>
                  </a:lnTo>
                  <a:lnTo>
                    <a:pt x="72" y="51"/>
                  </a:lnTo>
                  <a:lnTo>
                    <a:pt x="68" y="54"/>
                  </a:lnTo>
                  <a:close/>
                </a:path>
              </a:pathLst>
            </a:custGeom>
            <a:solidFill>
              <a:srgbClr val="000000"/>
            </a:solidFill>
            <a:ln w="9525">
              <a:noFill/>
              <a:round/>
              <a:headEnd/>
              <a:tailEnd/>
            </a:ln>
          </p:spPr>
          <p:txBody>
            <a:bodyPr/>
            <a:lstStyle/>
            <a:p>
              <a:endParaRPr lang="en-US"/>
            </a:p>
          </p:txBody>
        </p:sp>
        <p:sp>
          <p:nvSpPr>
            <p:cNvPr id="19010" name="Freeform 454"/>
            <p:cNvSpPr>
              <a:spLocks/>
            </p:cNvSpPr>
            <p:nvPr/>
          </p:nvSpPr>
          <p:spPr bwMode="auto">
            <a:xfrm>
              <a:off x="2646" y="944"/>
              <a:ext cx="18" cy="23"/>
            </a:xfrm>
            <a:custGeom>
              <a:avLst/>
              <a:gdLst>
                <a:gd name="T0" fmla="*/ 0 w 35"/>
                <a:gd name="T1" fmla="*/ 5 h 46"/>
                <a:gd name="T2" fmla="*/ 0 w 35"/>
                <a:gd name="T3" fmla="*/ 5 h 46"/>
                <a:gd name="T4" fmla="*/ 1 w 35"/>
                <a:gd name="T5" fmla="*/ 7 h 46"/>
                <a:gd name="T6" fmla="*/ 2 w 35"/>
                <a:gd name="T7" fmla="*/ 10 h 46"/>
                <a:gd name="T8" fmla="*/ 2 w 35"/>
                <a:gd name="T9" fmla="*/ 12 h 46"/>
                <a:gd name="T10" fmla="*/ 2 w 35"/>
                <a:gd name="T11" fmla="*/ 11 h 46"/>
                <a:gd name="T12" fmla="*/ 3 w 35"/>
                <a:gd name="T13" fmla="*/ 9 h 46"/>
                <a:gd name="T14" fmla="*/ 3 w 35"/>
                <a:gd name="T15" fmla="*/ 6 h 46"/>
                <a:gd name="T16" fmla="*/ 4 w 35"/>
                <a:gd name="T17" fmla="*/ 6 h 46"/>
                <a:gd name="T18" fmla="*/ 6 w 35"/>
                <a:gd name="T19" fmla="*/ 5 h 46"/>
                <a:gd name="T20" fmla="*/ 7 w 35"/>
                <a:gd name="T21" fmla="*/ 3 h 46"/>
                <a:gd name="T22" fmla="*/ 9 w 35"/>
                <a:gd name="T23" fmla="*/ 1 h 46"/>
                <a:gd name="T24" fmla="*/ 9 w 35"/>
                <a:gd name="T25" fmla="*/ 1 h 46"/>
                <a:gd name="T26" fmla="*/ 9 w 35"/>
                <a:gd name="T27" fmla="*/ 1 h 46"/>
                <a:gd name="T28" fmla="*/ 9 w 35"/>
                <a:gd name="T29" fmla="*/ 1 h 46"/>
                <a:gd name="T30" fmla="*/ 8 w 35"/>
                <a:gd name="T31" fmla="*/ 1 h 46"/>
                <a:gd name="T32" fmla="*/ 8 w 35"/>
                <a:gd name="T33" fmla="*/ 0 h 46"/>
                <a:gd name="T34" fmla="*/ 6 w 35"/>
                <a:gd name="T35" fmla="*/ 1 h 46"/>
                <a:gd name="T36" fmla="*/ 4 w 35"/>
                <a:gd name="T37" fmla="*/ 3 h 46"/>
                <a:gd name="T38" fmla="*/ 2 w 35"/>
                <a:gd name="T39" fmla="*/ 3 h 46"/>
                <a:gd name="T40" fmla="*/ 0 w 35"/>
                <a:gd name="T41" fmla="*/ 5 h 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46"/>
                <a:gd name="T65" fmla="*/ 35 w 35"/>
                <a:gd name="T66" fmla="*/ 46 h 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46">
                  <a:moveTo>
                    <a:pt x="0" y="17"/>
                  </a:moveTo>
                  <a:lnTo>
                    <a:pt x="0" y="20"/>
                  </a:lnTo>
                  <a:lnTo>
                    <a:pt x="2" y="29"/>
                  </a:lnTo>
                  <a:lnTo>
                    <a:pt x="5" y="39"/>
                  </a:lnTo>
                  <a:lnTo>
                    <a:pt x="7" y="46"/>
                  </a:lnTo>
                  <a:lnTo>
                    <a:pt x="8" y="41"/>
                  </a:lnTo>
                  <a:lnTo>
                    <a:pt x="10" y="33"/>
                  </a:lnTo>
                  <a:lnTo>
                    <a:pt x="12" y="25"/>
                  </a:lnTo>
                  <a:lnTo>
                    <a:pt x="13" y="21"/>
                  </a:lnTo>
                  <a:lnTo>
                    <a:pt x="22" y="17"/>
                  </a:lnTo>
                  <a:lnTo>
                    <a:pt x="28" y="10"/>
                  </a:lnTo>
                  <a:lnTo>
                    <a:pt x="33" y="4"/>
                  </a:lnTo>
                  <a:lnTo>
                    <a:pt x="35" y="2"/>
                  </a:lnTo>
                  <a:lnTo>
                    <a:pt x="34" y="1"/>
                  </a:lnTo>
                  <a:lnTo>
                    <a:pt x="32" y="1"/>
                  </a:lnTo>
                  <a:lnTo>
                    <a:pt x="30" y="0"/>
                  </a:lnTo>
                  <a:lnTo>
                    <a:pt x="24" y="4"/>
                  </a:lnTo>
                  <a:lnTo>
                    <a:pt x="15" y="9"/>
                  </a:lnTo>
                  <a:lnTo>
                    <a:pt x="5" y="13"/>
                  </a:lnTo>
                  <a:lnTo>
                    <a:pt x="0" y="17"/>
                  </a:lnTo>
                  <a:close/>
                </a:path>
              </a:pathLst>
            </a:custGeom>
            <a:solidFill>
              <a:srgbClr val="000000"/>
            </a:solidFill>
            <a:ln w="9525">
              <a:noFill/>
              <a:round/>
              <a:headEnd/>
              <a:tailEnd/>
            </a:ln>
          </p:spPr>
          <p:txBody>
            <a:bodyPr/>
            <a:lstStyle/>
            <a:p>
              <a:endParaRPr lang="en-US"/>
            </a:p>
          </p:txBody>
        </p:sp>
        <p:sp>
          <p:nvSpPr>
            <p:cNvPr id="19011" name="Freeform 455"/>
            <p:cNvSpPr>
              <a:spLocks/>
            </p:cNvSpPr>
            <p:nvPr/>
          </p:nvSpPr>
          <p:spPr bwMode="auto">
            <a:xfrm>
              <a:off x="2570" y="937"/>
              <a:ext cx="80" cy="51"/>
            </a:xfrm>
            <a:custGeom>
              <a:avLst/>
              <a:gdLst>
                <a:gd name="T0" fmla="*/ 40 w 160"/>
                <a:gd name="T1" fmla="*/ 18 h 100"/>
                <a:gd name="T2" fmla="*/ 39 w 160"/>
                <a:gd name="T3" fmla="*/ 18 h 100"/>
                <a:gd name="T4" fmla="*/ 37 w 160"/>
                <a:gd name="T5" fmla="*/ 19 h 100"/>
                <a:gd name="T6" fmla="*/ 35 w 160"/>
                <a:gd name="T7" fmla="*/ 20 h 100"/>
                <a:gd name="T8" fmla="*/ 31 w 160"/>
                <a:gd name="T9" fmla="*/ 21 h 100"/>
                <a:gd name="T10" fmla="*/ 29 w 160"/>
                <a:gd name="T11" fmla="*/ 22 h 100"/>
                <a:gd name="T12" fmla="*/ 27 w 160"/>
                <a:gd name="T13" fmla="*/ 22 h 100"/>
                <a:gd name="T14" fmla="*/ 25 w 160"/>
                <a:gd name="T15" fmla="*/ 22 h 100"/>
                <a:gd name="T16" fmla="*/ 23 w 160"/>
                <a:gd name="T17" fmla="*/ 21 h 100"/>
                <a:gd name="T18" fmla="*/ 22 w 160"/>
                <a:gd name="T19" fmla="*/ 19 h 100"/>
                <a:gd name="T20" fmla="*/ 20 w 160"/>
                <a:gd name="T21" fmla="*/ 17 h 100"/>
                <a:gd name="T22" fmla="*/ 15 w 160"/>
                <a:gd name="T23" fmla="*/ 13 h 100"/>
                <a:gd name="T24" fmla="*/ 11 w 160"/>
                <a:gd name="T25" fmla="*/ 10 h 100"/>
                <a:gd name="T26" fmla="*/ 7 w 160"/>
                <a:gd name="T27" fmla="*/ 6 h 100"/>
                <a:gd name="T28" fmla="*/ 3 w 160"/>
                <a:gd name="T29" fmla="*/ 3 h 100"/>
                <a:gd name="T30" fmla="*/ 1 w 160"/>
                <a:gd name="T31" fmla="*/ 1 h 100"/>
                <a:gd name="T32" fmla="*/ 1 w 160"/>
                <a:gd name="T33" fmla="*/ 0 h 100"/>
                <a:gd name="T34" fmla="*/ 0 w 160"/>
                <a:gd name="T35" fmla="*/ 1 h 100"/>
                <a:gd name="T36" fmla="*/ 2 w 160"/>
                <a:gd name="T37" fmla="*/ 4 h 100"/>
                <a:gd name="T38" fmla="*/ 5 w 160"/>
                <a:gd name="T39" fmla="*/ 7 h 100"/>
                <a:gd name="T40" fmla="*/ 9 w 160"/>
                <a:gd name="T41" fmla="*/ 11 h 100"/>
                <a:gd name="T42" fmla="*/ 13 w 160"/>
                <a:gd name="T43" fmla="*/ 15 h 100"/>
                <a:gd name="T44" fmla="*/ 18 w 160"/>
                <a:gd name="T45" fmla="*/ 19 h 100"/>
                <a:gd name="T46" fmla="*/ 20 w 160"/>
                <a:gd name="T47" fmla="*/ 23 h 100"/>
                <a:gd name="T48" fmla="*/ 22 w 160"/>
                <a:gd name="T49" fmla="*/ 25 h 100"/>
                <a:gd name="T50" fmla="*/ 23 w 160"/>
                <a:gd name="T51" fmla="*/ 26 h 100"/>
                <a:gd name="T52" fmla="*/ 26 w 160"/>
                <a:gd name="T53" fmla="*/ 26 h 100"/>
                <a:gd name="T54" fmla="*/ 29 w 160"/>
                <a:gd name="T55" fmla="*/ 24 h 100"/>
                <a:gd name="T56" fmla="*/ 33 w 160"/>
                <a:gd name="T57" fmla="*/ 23 h 100"/>
                <a:gd name="T58" fmla="*/ 35 w 160"/>
                <a:gd name="T59" fmla="*/ 22 h 100"/>
                <a:gd name="T60" fmla="*/ 38 w 160"/>
                <a:gd name="T61" fmla="*/ 20 h 100"/>
                <a:gd name="T62" fmla="*/ 40 w 160"/>
                <a:gd name="T63" fmla="*/ 19 h 100"/>
                <a:gd name="T64" fmla="*/ 40 w 160"/>
                <a:gd name="T65" fmla="*/ 18 h 100"/>
                <a:gd name="T66" fmla="*/ 40 w 160"/>
                <a:gd name="T67" fmla="*/ 18 h 100"/>
                <a:gd name="T68" fmla="*/ 40 w 160"/>
                <a:gd name="T69" fmla="*/ 18 h 100"/>
                <a:gd name="T70" fmla="*/ 40 w 160"/>
                <a:gd name="T71" fmla="*/ 18 h 100"/>
                <a:gd name="T72" fmla="*/ 40 w 160"/>
                <a:gd name="T73" fmla="*/ 18 h 1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60"/>
                <a:gd name="T112" fmla="*/ 0 h 100"/>
                <a:gd name="T113" fmla="*/ 160 w 160"/>
                <a:gd name="T114" fmla="*/ 100 h 10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60" h="100">
                  <a:moveTo>
                    <a:pt x="159" y="69"/>
                  </a:moveTo>
                  <a:lnTo>
                    <a:pt x="153" y="70"/>
                  </a:lnTo>
                  <a:lnTo>
                    <a:pt x="146" y="72"/>
                  </a:lnTo>
                  <a:lnTo>
                    <a:pt x="137" y="77"/>
                  </a:lnTo>
                  <a:lnTo>
                    <a:pt x="127" y="80"/>
                  </a:lnTo>
                  <a:lnTo>
                    <a:pt x="117" y="84"/>
                  </a:lnTo>
                  <a:lnTo>
                    <a:pt x="108" y="85"/>
                  </a:lnTo>
                  <a:lnTo>
                    <a:pt x="101" y="85"/>
                  </a:lnTo>
                  <a:lnTo>
                    <a:pt x="95" y="82"/>
                  </a:lnTo>
                  <a:lnTo>
                    <a:pt x="89" y="75"/>
                  </a:lnTo>
                  <a:lnTo>
                    <a:pt x="77" y="64"/>
                  </a:lnTo>
                  <a:lnTo>
                    <a:pt x="62" y="51"/>
                  </a:lnTo>
                  <a:lnTo>
                    <a:pt x="46" y="37"/>
                  </a:lnTo>
                  <a:lnTo>
                    <a:pt x="30" y="23"/>
                  </a:lnTo>
                  <a:lnTo>
                    <a:pt x="15" y="11"/>
                  </a:lnTo>
                  <a:lnTo>
                    <a:pt x="5" y="3"/>
                  </a:lnTo>
                  <a:lnTo>
                    <a:pt x="1" y="0"/>
                  </a:lnTo>
                  <a:lnTo>
                    <a:pt x="0" y="3"/>
                  </a:lnTo>
                  <a:lnTo>
                    <a:pt x="8" y="13"/>
                  </a:lnTo>
                  <a:lnTo>
                    <a:pt x="19" y="26"/>
                  </a:lnTo>
                  <a:lnTo>
                    <a:pt x="35" y="42"/>
                  </a:lnTo>
                  <a:lnTo>
                    <a:pt x="53" y="59"/>
                  </a:lnTo>
                  <a:lnTo>
                    <a:pt x="69" y="75"/>
                  </a:lnTo>
                  <a:lnTo>
                    <a:pt x="81" y="89"/>
                  </a:lnTo>
                  <a:lnTo>
                    <a:pt x="88" y="97"/>
                  </a:lnTo>
                  <a:lnTo>
                    <a:pt x="94" y="100"/>
                  </a:lnTo>
                  <a:lnTo>
                    <a:pt x="104" y="99"/>
                  </a:lnTo>
                  <a:lnTo>
                    <a:pt x="116" y="95"/>
                  </a:lnTo>
                  <a:lnTo>
                    <a:pt x="129" y="90"/>
                  </a:lnTo>
                  <a:lnTo>
                    <a:pt x="140" y="84"/>
                  </a:lnTo>
                  <a:lnTo>
                    <a:pt x="151" y="77"/>
                  </a:lnTo>
                  <a:lnTo>
                    <a:pt x="157" y="72"/>
                  </a:lnTo>
                  <a:lnTo>
                    <a:pt x="160" y="69"/>
                  </a:lnTo>
                  <a:lnTo>
                    <a:pt x="159" y="69"/>
                  </a:lnTo>
                  <a:close/>
                </a:path>
              </a:pathLst>
            </a:custGeom>
            <a:solidFill>
              <a:srgbClr val="000000"/>
            </a:solidFill>
            <a:ln w="9525">
              <a:solidFill>
                <a:schemeClr val="tx1"/>
              </a:solidFill>
              <a:round/>
              <a:headEnd/>
              <a:tailEnd/>
            </a:ln>
          </p:spPr>
          <p:txBody>
            <a:bodyPr/>
            <a:lstStyle/>
            <a:p>
              <a:endParaRPr lang="en-US"/>
            </a:p>
          </p:txBody>
        </p:sp>
        <p:sp>
          <p:nvSpPr>
            <p:cNvPr id="19012" name="Freeform 456"/>
            <p:cNvSpPr>
              <a:spLocks/>
            </p:cNvSpPr>
            <p:nvPr/>
          </p:nvSpPr>
          <p:spPr bwMode="auto">
            <a:xfrm>
              <a:off x="2707" y="941"/>
              <a:ext cx="18" cy="36"/>
            </a:xfrm>
            <a:custGeom>
              <a:avLst/>
              <a:gdLst>
                <a:gd name="T0" fmla="*/ 2 w 36"/>
                <a:gd name="T1" fmla="*/ 11 h 70"/>
                <a:gd name="T2" fmla="*/ 0 w 36"/>
                <a:gd name="T3" fmla="*/ 1 h 70"/>
                <a:gd name="T4" fmla="*/ 0 w 36"/>
                <a:gd name="T5" fmla="*/ 19 h 70"/>
                <a:gd name="T6" fmla="*/ 1 w 36"/>
                <a:gd name="T7" fmla="*/ 18 h 70"/>
                <a:gd name="T8" fmla="*/ 1 w 36"/>
                <a:gd name="T9" fmla="*/ 17 h 70"/>
                <a:gd name="T10" fmla="*/ 2 w 36"/>
                <a:gd name="T11" fmla="*/ 15 h 70"/>
                <a:gd name="T12" fmla="*/ 5 w 36"/>
                <a:gd name="T13" fmla="*/ 13 h 70"/>
                <a:gd name="T14" fmla="*/ 6 w 36"/>
                <a:gd name="T15" fmla="*/ 10 h 70"/>
                <a:gd name="T16" fmla="*/ 7 w 36"/>
                <a:gd name="T17" fmla="*/ 7 h 70"/>
                <a:gd name="T18" fmla="*/ 9 w 36"/>
                <a:gd name="T19" fmla="*/ 4 h 70"/>
                <a:gd name="T20" fmla="*/ 9 w 36"/>
                <a:gd name="T21" fmla="*/ 0 h 70"/>
                <a:gd name="T22" fmla="*/ 7 w 36"/>
                <a:gd name="T23" fmla="*/ 6 h 70"/>
                <a:gd name="T24" fmla="*/ 5 w 36"/>
                <a:gd name="T25" fmla="*/ 9 h 70"/>
                <a:gd name="T26" fmla="*/ 3 w 36"/>
                <a:gd name="T27" fmla="*/ 11 h 70"/>
                <a:gd name="T28" fmla="*/ 2 w 36"/>
                <a:gd name="T29" fmla="*/ 11 h 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
                <a:gd name="T46" fmla="*/ 0 h 70"/>
                <a:gd name="T47" fmla="*/ 36 w 36"/>
                <a:gd name="T48" fmla="*/ 70 h 7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 h="70">
                  <a:moveTo>
                    <a:pt x="10" y="41"/>
                  </a:moveTo>
                  <a:lnTo>
                    <a:pt x="0" y="1"/>
                  </a:lnTo>
                  <a:lnTo>
                    <a:pt x="0" y="70"/>
                  </a:lnTo>
                  <a:lnTo>
                    <a:pt x="1" y="69"/>
                  </a:lnTo>
                  <a:lnTo>
                    <a:pt x="6" y="64"/>
                  </a:lnTo>
                  <a:lnTo>
                    <a:pt x="11" y="58"/>
                  </a:lnTo>
                  <a:lnTo>
                    <a:pt x="17" y="48"/>
                  </a:lnTo>
                  <a:lnTo>
                    <a:pt x="24" y="37"/>
                  </a:lnTo>
                  <a:lnTo>
                    <a:pt x="30" y="25"/>
                  </a:lnTo>
                  <a:lnTo>
                    <a:pt x="33" y="13"/>
                  </a:lnTo>
                  <a:lnTo>
                    <a:pt x="36" y="0"/>
                  </a:lnTo>
                  <a:lnTo>
                    <a:pt x="28" y="21"/>
                  </a:lnTo>
                  <a:lnTo>
                    <a:pt x="19" y="33"/>
                  </a:lnTo>
                  <a:lnTo>
                    <a:pt x="13" y="40"/>
                  </a:lnTo>
                  <a:lnTo>
                    <a:pt x="10" y="41"/>
                  </a:lnTo>
                  <a:close/>
                </a:path>
              </a:pathLst>
            </a:custGeom>
            <a:solidFill>
              <a:srgbClr val="000000"/>
            </a:solidFill>
            <a:ln w="9525">
              <a:noFill/>
              <a:round/>
              <a:headEnd/>
              <a:tailEnd/>
            </a:ln>
          </p:spPr>
          <p:txBody>
            <a:bodyPr/>
            <a:lstStyle/>
            <a:p>
              <a:endParaRPr lang="en-US"/>
            </a:p>
          </p:txBody>
        </p:sp>
        <p:sp>
          <p:nvSpPr>
            <p:cNvPr id="19013" name="Freeform 457"/>
            <p:cNvSpPr>
              <a:spLocks/>
            </p:cNvSpPr>
            <p:nvPr/>
          </p:nvSpPr>
          <p:spPr bwMode="auto">
            <a:xfrm>
              <a:off x="2549" y="910"/>
              <a:ext cx="30" cy="29"/>
            </a:xfrm>
            <a:custGeom>
              <a:avLst/>
              <a:gdLst>
                <a:gd name="T0" fmla="*/ 10 w 61"/>
                <a:gd name="T1" fmla="*/ 10 h 58"/>
                <a:gd name="T2" fmla="*/ 9 w 61"/>
                <a:gd name="T3" fmla="*/ 10 h 58"/>
                <a:gd name="T4" fmla="*/ 8 w 61"/>
                <a:gd name="T5" fmla="*/ 9 h 58"/>
                <a:gd name="T6" fmla="*/ 7 w 61"/>
                <a:gd name="T7" fmla="*/ 7 h 58"/>
                <a:gd name="T8" fmla="*/ 5 w 61"/>
                <a:gd name="T9" fmla="*/ 7 h 58"/>
                <a:gd name="T10" fmla="*/ 4 w 61"/>
                <a:gd name="T11" fmla="*/ 5 h 58"/>
                <a:gd name="T12" fmla="*/ 3 w 61"/>
                <a:gd name="T13" fmla="*/ 3 h 58"/>
                <a:gd name="T14" fmla="*/ 1 w 61"/>
                <a:gd name="T15" fmla="*/ 2 h 58"/>
                <a:gd name="T16" fmla="*/ 1 w 61"/>
                <a:gd name="T17" fmla="*/ 0 h 58"/>
                <a:gd name="T18" fmla="*/ 1 w 61"/>
                <a:gd name="T19" fmla="*/ 0 h 58"/>
                <a:gd name="T20" fmla="*/ 1 w 61"/>
                <a:gd name="T21" fmla="*/ 0 h 58"/>
                <a:gd name="T22" fmla="*/ 0 w 61"/>
                <a:gd name="T23" fmla="*/ 1 h 58"/>
                <a:gd name="T24" fmla="*/ 0 w 61"/>
                <a:gd name="T25" fmla="*/ 1 h 58"/>
                <a:gd name="T26" fmla="*/ 0 w 61"/>
                <a:gd name="T27" fmla="*/ 2 h 58"/>
                <a:gd name="T28" fmla="*/ 0 w 61"/>
                <a:gd name="T29" fmla="*/ 3 h 58"/>
                <a:gd name="T30" fmla="*/ 1 w 61"/>
                <a:gd name="T31" fmla="*/ 6 h 58"/>
                <a:gd name="T32" fmla="*/ 3 w 61"/>
                <a:gd name="T33" fmla="*/ 8 h 58"/>
                <a:gd name="T34" fmla="*/ 4 w 61"/>
                <a:gd name="T35" fmla="*/ 11 h 58"/>
                <a:gd name="T36" fmla="*/ 6 w 61"/>
                <a:gd name="T37" fmla="*/ 13 h 58"/>
                <a:gd name="T38" fmla="*/ 8 w 61"/>
                <a:gd name="T39" fmla="*/ 14 h 58"/>
                <a:gd name="T40" fmla="*/ 9 w 61"/>
                <a:gd name="T41" fmla="*/ 15 h 58"/>
                <a:gd name="T42" fmla="*/ 11 w 61"/>
                <a:gd name="T43" fmla="*/ 14 h 58"/>
                <a:gd name="T44" fmla="*/ 13 w 61"/>
                <a:gd name="T45" fmla="*/ 11 h 58"/>
                <a:gd name="T46" fmla="*/ 14 w 61"/>
                <a:gd name="T47" fmla="*/ 9 h 58"/>
                <a:gd name="T48" fmla="*/ 15 w 61"/>
                <a:gd name="T49" fmla="*/ 7 h 58"/>
                <a:gd name="T50" fmla="*/ 15 w 61"/>
                <a:gd name="T51" fmla="*/ 7 h 58"/>
                <a:gd name="T52" fmla="*/ 15 w 61"/>
                <a:gd name="T53" fmla="*/ 7 h 58"/>
                <a:gd name="T54" fmla="*/ 15 w 61"/>
                <a:gd name="T55" fmla="*/ 7 h 58"/>
                <a:gd name="T56" fmla="*/ 14 w 61"/>
                <a:gd name="T57" fmla="*/ 7 h 58"/>
                <a:gd name="T58" fmla="*/ 13 w 61"/>
                <a:gd name="T59" fmla="*/ 8 h 58"/>
                <a:gd name="T60" fmla="*/ 12 w 61"/>
                <a:gd name="T61" fmla="*/ 9 h 58"/>
                <a:gd name="T62" fmla="*/ 11 w 61"/>
                <a:gd name="T63" fmla="*/ 10 h 58"/>
                <a:gd name="T64" fmla="*/ 10 w 61"/>
                <a:gd name="T65" fmla="*/ 10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1"/>
                <a:gd name="T100" fmla="*/ 0 h 58"/>
                <a:gd name="T101" fmla="*/ 61 w 61"/>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1" h="58">
                  <a:moveTo>
                    <a:pt x="41" y="40"/>
                  </a:moveTo>
                  <a:lnTo>
                    <a:pt x="38" y="39"/>
                  </a:lnTo>
                  <a:lnTo>
                    <a:pt x="33" y="35"/>
                  </a:lnTo>
                  <a:lnTo>
                    <a:pt x="28" y="31"/>
                  </a:lnTo>
                  <a:lnTo>
                    <a:pt x="22" y="25"/>
                  </a:lnTo>
                  <a:lnTo>
                    <a:pt x="16" y="18"/>
                  </a:lnTo>
                  <a:lnTo>
                    <a:pt x="12" y="11"/>
                  </a:lnTo>
                  <a:lnTo>
                    <a:pt x="7" y="5"/>
                  </a:lnTo>
                  <a:lnTo>
                    <a:pt x="5" y="0"/>
                  </a:lnTo>
                  <a:lnTo>
                    <a:pt x="3" y="1"/>
                  </a:lnTo>
                  <a:lnTo>
                    <a:pt x="0" y="5"/>
                  </a:lnTo>
                  <a:lnTo>
                    <a:pt x="1" y="12"/>
                  </a:lnTo>
                  <a:lnTo>
                    <a:pt x="6" y="22"/>
                  </a:lnTo>
                  <a:lnTo>
                    <a:pt x="12" y="32"/>
                  </a:lnTo>
                  <a:lnTo>
                    <a:pt x="18" y="42"/>
                  </a:lnTo>
                  <a:lnTo>
                    <a:pt x="27" y="50"/>
                  </a:lnTo>
                  <a:lnTo>
                    <a:pt x="32" y="56"/>
                  </a:lnTo>
                  <a:lnTo>
                    <a:pt x="37" y="58"/>
                  </a:lnTo>
                  <a:lnTo>
                    <a:pt x="45" y="54"/>
                  </a:lnTo>
                  <a:lnTo>
                    <a:pt x="53" y="43"/>
                  </a:lnTo>
                  <a:lnTo>
                    <a:pt x="59" y="33"/>
                  </a:lnTo>
                  <a:lnTo>
                    <a:pt x="61" y="28"/>
                  </a:lnTo>
                  <a:lnTo>
                    <a:pt x="60" y="28"/>
                  </a:lnTo>
                  <a:lnTo>
                    <a:pt x="59" y="27"/>
                  </a:lnTo>
                  <a:lnTo>
                    <a:pt x="55" y="32"/>
                  </a:lnTo>
                  <a:lnTo>
                    <a:pt x="51" y="35"/>
                  </a:lnTo>
                  <a:lnTo>
                    <a:pt x="46" y="39"/>
                  </a:lnTo>
                  <a:lnTo>
                    <a:pt x="41" y="40"/>
                  </a:lnTo>
                  <a:close/>
                </a:path>
              </a:pathLst>
            </a:custGeom>
            <a:solidFill>
              <a:srgbClr val="000000"/>
            </a:solidFill>
            <a:ln w="9525">
              <a:noFill/>
              <a:round/>
              <a:headEnd/>
              <a:tailEnd/>
            </a:ln>
          </p:spPr>
          <p:txBody>
            <a:bodyPr/>
            <a:lstStyle/>
            <a:p>
              <a:endParaRPr lang="en-US"/>
            </a:p>
          </p:txBody>
        </p:sp>
        <p:sp>
          <p:nvSpPr>
            <p:cNvPr id="19014" name="Freeform 458"/>
            <p:cNvSpPr>
              <a:spLocks/>
            </p:cNvSpPr>
            <p:nvPr/>
          </p:nvSpPr>
          <p:spPr bwMode="auto">
            <a:xfrm>
              <a:off x="2546" y="883"/>
              <a:ext cx="24" cy="22"/>
            </a:xfrm>
            <a:custGeom>
              <a:avLst/>
              <a:gdLst>
                <a:gd name="T0" fmla="*/ 3 w 49"/>
                <a:gd name="T1" fmla="*/ 7 h 43"/>
                <a:gd name="T2" fmla="*/ 3 w 49"/>
                <a:gd name="T3" fmla="*/ 7 h 43"/>
                <a:gd name="T4" fmla="*/ 2 w 49"/>
                <a:gd name="T5" fmla="*/ 5 h 43"/>
                <a:gd name="T6" fmla="*/ 1 w 49"/>
                <a:gd name="T7" fmla="*/ 3 h 43"/>
                <a:gd name="T8" fmla="*/ 1 w 49"/>
                <a:gd name="T9" fmla="*/ 0 h 43"/>
                <a:gd name="T10" fmla="*/ 0 w 49"/>
                <a:gd name="T11" fmla="*/ 3 h 43"/>
                <a:gd name="T12" fmla="*/ 0 w 49"/>
                <a:gd name="T13" fmla="*/ 6 h 43"/>
                <a:gd name="T14" fmla="*/ 1 w 49"/>
                <a:gd name="T15" fmla="*/ 9 h 43"/>
                <a:gd name="T16" fmla="*/ 2 w 49"/>
                <a:gd name="T17" fmla="*/ 11 h 43"/>
                <a:gd name="T18" fmla="*/ 3 w 49"/>
                <a:gd name="T19" fmla="*/ 11 h 43"/>
                <a:gd name="T20" fmla="*/ 5 w 49"/>
                <a:gd name="T21" fmla="*/ 11 h 43"/>
                <a:gd name="T22" fmla="*/ 6 w 49"/>
                <a:gd name="T23" fmla="*/ 11 h 43"/>
                <a:gd name="T24" fmla="*/ 8 w 49"/>
                <a:gd name="T25" fmla="*/ 10 h 43"/>
                <a:gd name="T26" fmla="*/ 9 w 49"/>
                <a:gd name="T27" fmla="*/ 9 h 43"/>
                <a:gd name="T28" fmla="*/ 11 w 49"/>
                <a:gd name="T29" fmla="*/ 9 h 43"/>
                <a:gd name="T30" fmla="*/ 12 w 49"/>
                <a:gd name="T31" fmla="*/ 8 h 43"/>
                <a:gd name="T32" fmla="*/ 12 w 49"/>
                <a:gd name="T33" fmla="*/ 8 h 43"/>
                <a:gd name="T34" fmla="*/ 3 w 49"/>
                <a:gd name="T35" fmla="*/ 7 h 4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
                <a:gd name="T55" fmla="*/ 0 h 43"/>
                <a:gd name="T56" fmla="*/ 49 w 49"/>
                <a:gd name="T57" fmla="*/ 43 h 4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 h="43">
                  <a:moveTo>
                    <a:pt x="13" y="28"/>
                  </a:moveTo>
                  <a:lnTo>
                    <a:pt x="12" y="26"/>
                  </a:lnTo>
                  <a:lnTo>
                    <a:pt x="8" y="19"/>
                  </a:lnTo>
                  <a:lnTo>
                    <a:pt x="5" y="10"/>
                  </a:lnTo>
                  <a:lnTo>
                    <a:pt x="4" y="0"/>
                  </a:lnTo>
                  <a:lnTo>
                    <a:pt x="0" y="10"/>
                  </a:lnTo>
                  <a:lnTo>
                    <a:pt x="2" y="21"/>
                  </a:lnTo>
                  <a:lnTo>
                    <a:pt x="5" y="33"/>
                  </a:lnTo>
                  <a:lnTo>
                    <a:pt x="11" y="41"/>
                  </a:lnTo>
                  <a:lnTo>
                    <a:pt x="14" y="43"/>
                  </a:lnTo>
                  <a:lnTo>
                    <a:pt x="20" y="43"/>
                  </a:lnTo>
                  <a:lnTo>
                    <a:pt x="26" y="41"/>
                  </a:lnTo>
                  <a:lnTo>
                    <a:pt x="33" y="39"/>
                  </a:lnTo>
                  <a:lnTo>
                    <a:pt x="38" y="36"/>
                  </a:lnTo>
                  <a:lnTo>
                    <a:pt x="44" y="33"/>
                  </a:lnTo>
                  <a:lnTo>
                    <a:pt x="48" y="32"/>
                  </a:lnTo>
                  <a:lnTo>
                    <a:pt x="49" y="31"/>
                  </a:lnTo>
                  <a:lnTo>
                    <a:pt x="13" y="28"/>
                  </a:lnTo>
                  <a:close/>
                </a:path>
              </a:pathLst>
            </a:custGeom>
            <a:solidFill>
              <a:srgbClr val="000000"/>
            </a:solidFill>
            <a:ln w="9525">
              <a:noFill/>
              <a:round/>
              <a:headEnd/>
              <a:tailEnd/>
            </a:ln>
          </p:spPr>
          <p:txBody>
            <a:bodyPr/>
            <a:lstStyle/>
            <a:p>
              <a:endParaRPr lang="en-US"/>
            </a:p>
          </p:txBody>
        </p:sp>
        <p:sp>
          <p:nvSpPr>
            <p:cNvPr id="19015" name="Freeform 459"/>
            <p:cNvSpPr>
              <a:spLocks/>
            </p:cNvSpPr>
            <p:nvPr/>
          </p:nvSpPr>
          <p:spPr bwMode="auto">
            <a:xfrm>
              <a:off x="2553" y="855"/>
              <a:ext cx="42" cy="19"/>
            </a:xfrm>
            <a:custGeom>
              <a:avLst/>
              <a:gdLst>
                <a:gd name="T0" fmla="*/ 12 w 83"/>
                <a:gd name="T1" fmla="*/ 5 h 38"/>
                <a:gd name="T2" fmla="*/ 10 w 83"/>
                <a:gd name="T3" fmla="*/ 5 h 38"/>
                <a:gd name="T4" fmla="*/ 8 w 83"/>
                <a:gd name="T5" fmla="*/ 6 h 38"/>
                <a:gd name="T6" fmla="*/ 6 w 83"/>
                <a:gd name="T7" fmla="*/ 6 h 38"/>
                <a:gd name="T8" fmla="*/ 5 w 83"/>
                <a:gd name="T9" fmla="*/ 7 h 38"/>
                <a:gd name="T10" fmla="*/ 4 w 83"/>
                <a:gd name="T11" fmla="*/ 7 h 38"/>
                <a:gd name="T12" fmla="*/ 3 w 83"/>
                <a:gd name="T13" fmla="*/ 7 h 38"/>
                <a:gd name="T14" fmla="*/ 3 w 83"/>
                <a:gd name="T15" fmla="*/ 7 h 38"/>
                <a:gd name="T16" fmla="*/ 2 w 83"/>
                <a:gd name="T17" fmla="*/ 7 h 38"/>
                <a:gd name="T18" fmla="*/ 2 w 83"/>
                <a:gd name="T19" fmla="*/ 7 h 38"/>
                <a:gd name="T20" fmla="*/ 2 w 83"/>
                <a:gd name="T21" fmla="*/ 6 h 38"/>
                <a:gd name="T22" fmla="*/ 1 w 83"/>
                <a:gd name="T23" fmla="*/ 5 h 38"/>
                <a:gd name="T24" fmla="*/ 1 w 83"/>
                <a:gd name="T25" fmla="*/ 5 h 38"/>
                <a:gd name="T26" fmla="*/ 1 w 83"/>
                <a:gd name="T27" fmla="*/ 5 h 38"/>
                <a:gd name="T28" fmla="*/ 1 w 83"/>
                <a:gd name="T29" fmla="*/ 5 h 38"/>
                <a:gd name="T30" fmla="*/ 1 w 83"/>
                <a:gd name="T31" fmla="*/ 5 h 38"/>
                <a:gd name="T32" fmla="*/ 1 w 83"/>
                <a:gd name="T33" fmla="*/ 5 h 38"/>
                <a:gd name="T34" fmla="*/ 0 w 83"/>
                <a:gd name="T35" fmla="*/ 6 h 38"/>
                <a:gd name="T36" fmla="*/ 0 w 83"/>
                <a:gd name="T37" fmla="*/ 7 h 38"/>
                <a:gd name="T38" fmla="*/ 1 w 83"/>
                <a:gd name="T39" fmla="*/ 9 h 38"/>
                <a:gd name="T40" fmla="*/ 1 w 83"/>
                <a:gd name="T41" fmla="*/ 10 h 38"/>
                <a:gd name="T42" fmla="*/ 1 w 83"/>
                <a:gd name="T43" fmla="*/ 10 h 38"/>
                <a:gd name="T44" fmla="*/ 2 w 83"/>
                <a:gd name="T45" fmla="*/ 10 h 38"/>
                <a:gd name="T46" fmla="*/ 3 w 83"/>
                <a:gd name="T47" fmla="*/ 10 h 38"/>
                <a:gd name="T48" fmla="*/ 4 w 83"/>
                <a:gd name="T49" fmla="*/ 10 h 38"/>
                <a:gd name="T50" fmla="*/ 6 w 83"/>
                <a:gd name="T51" fmla="*/ 10 h 38"/>
                <a:gd name="T52" fmla="*/ 8 w 83"/>
                <a:gd name="T53" fmla="*/ 9 h 38"/>
                <a:gd name="T54" fmla="*/ 11 w 83"/>
                <a:gd name="T55" fmla="*/ 9 h 38"/>
                <a:gd name="T56" fmla="*/ 13 w 83"/>
                <a:gd name="T57" fmla="*/ 9 h 38"/>
                <a:gd name="T58" fmla="*/ 16 w 83"/>
                <a:gd name="T59" fmla="*/ 6 h 38"/>
                <a:gd name="T60" fmla="*/ 17 w 83"/>
                <a:gd name="T61" fmla="*/ 5 h 38"/>
                <a:gd name="T62" fmla="*/ 19 w 83"/>
                <a:gd name="T63" fmla="*/ 1 h 38"/>
                <a:gd name="T64" fmla="*/ 21 w 83"/>
                <a:gd name="T65" fmla="*/ 1 h 38"/>
                <a:gd name="T66" fmla="*/ 21 w 83"/>
                <a:gd name="T67" fmla="*/ 0 h 38"/>
                <a:gd name="T68" fmla="*/ 21 w 83"/>
                <a:gd name="T69" fmla="*/ 0 h 38"/>
                <a:gd name="T70" fmla="*/ 20 w 83"/>
                <a:gd name="T71" fmla="*/ 1 h 38"/>
                <a:gd name="T72" fmla="*/ 18 w 83"/>
                <a:gd name="T73" fmla="*/ 1 h 38"/>
                <a:gd name="T74" fmla="*/ 16 w 83"/>
                <a:gd name="T75" fmla="*/ 2 h 38"/>
                <a:gd name="T76" fmla="*/ 15 w 83"/>
                <a:gd name="T77" fmla="*/ 3 h 38"/>
                <a:gd name="T78" fmla="*/ 14 w 83"/>
                <a:gd name="T79" fmla="*/ 5 h 38"/>
                <a:gd name="T80" fmla="*/ 12 w 83"/>
                <a:gd name="T81" fmla="*/ 5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3"/>
                <a:gd name="T124" fmla="*/ 0 h 38"/>
                <a:gd name="T125" fmla="*/ 83 w 83"/>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3" h="38">
                  <a:moveTo>
                    <a:pt x="47" y="21"/>
                  </a:moveTo>
                  <a:lnTo>
                    <a:pt x="39" y="23"/>
                  </a:lnTo>
                  <a:lnTo>
                    <a:pt x="31" y="26"/>
                  </a:lnTo>
                  <a:lnTo>
                    <a:pt x="24" y="27"/>
                  </a:lnTo>
                  <a:lnTo>
                    <a:pt x="19" y="28"/>
                  </a:lnTo>
                  <a:lnTo>
                    <a:pt x="14" y="28"/>
                  </a:lnTo>
                  <a:lnTo>
                    <a:pt x="11" y="29"/>
                  </a:lnTo>
                  <a:lnTo>
                    <a:pt x="9" y="29"/>
                  </a:lnTo>
                  <a:lnTo>
                    <a:pt x="8" y="29"/>
                  </a:lnTo>
                  <a:lnTo>
                    <a:pt x="7" y="28"/>
                  </a:lnTo>
                  <a:lnTo>
                    <a:pt x="5" y="26"/>
                  </a:lnTo>
                  <a:lnTo>
                    <a:pt x="3" y="23"/>
                  </a:lnTo>
                  <a:lnTo>
                    <a:pt x="3" y="19"/>
                  </a:lnTo>
                  <a:lnTo>
                    <a:pt x="1" y="20"/>
                  </a:lnTo>
                  <a:lnTo>
                    <a:pt x="1" y="21"/>
                  </a:lnTo>
                  <a:lnTo>
                    <a:pt x="0" y="26"/>
                  </a:lnTo>
                  <a:lnTo>
                    <a:pt x="0" y="31"/>
                  </a:lnTo>
                  <a:lnTo>
                    <a:pt x="1" y="36"/>
                  </a:lnTo>
                  <a:lnTo>
                    <a:pt x="1" y="38"/>
                  </a:lnTo>
                  <a:lnTo>
                    <a:pt x="3" y="38"/>
                  </a:lnTo>
                  <a:lnTo>
                    <a:pt x="6" y="38"/>
                  </a:lnTo>
                  <a:lnTo>
                    <a:pt x="11" y="38"/>
                  </a:lnTo>
                  <a:lnTo>
                    <a:pt x="16" y="37"/>
                  </a:lnTo>
                  <a:lnTo>
                    <a:pt x="24" y="37"/>
                  </a:lnTo>
                  <a:lnTo>
                    <a:pt x="32" y="36"/>
                  </a:lnTo>
                  <a:lnTo>
                    <a:pt x="41" y="35"/>
                  </a:lnTo>
                  <a:lnTo>
                    <a:pt x="49" y="34"/>
                  </a:lnTo>
                  <a:lnTo>
                    <a:pt x="61" y="27"/>
                  </a:lnTo>
                  <a:lnTo>
                    <a:pt x="68" y="18"/>
                  </a:lnTo>
                  <a:lnTo>
                    <a:pt x="74" y="7"/>
                  </a:lnTo>
                  <a:lnTo>
                    <a:pt x="82" y="1"/>
                  </a:lnTo>
                  <a:lnTo>
                    <a:pt x="83" y="0"/>
                  </a:lnTo>
                  <a:lnTo>
                    <a:pt x="82" y="0"/>
                  </a:lnTo>
                  <a:lnTo>
                    <a:pt x="77" y="1"/>
                  </a:lnTo>
                  <a:lnTo>
                    <a:pt x="70" y="4"/>
                  </a:lnTo>
                  <a:lnTo>
                    <a:pt x="64" y="9"/>
                  </a:lnTo>
                  <a:lnTo>
                    <a:pt x="58" y="15"/>
                  </a:lnTo>
                  <a:lnTo>
                    <a:pt x="53" y="19"/>
                  </a:lnTo>
                  <a:lnTo>
                    <a:pt x="47" y="21"/>
                  </a:lnTo>
                  <a:close/>
                </a:path>
              </a:pathLst>
            </a:custGeom>
            <a:solidFill>
              <a:srgbClr val="000000"/>
            </a:solidFill>
            <a:ln w="9525">
              <a:noFill/>
              <a:round/>
              <a:headEnd/>
              <a:tailEnd/>
            </a:ln>
          </p:spPr>
          <p:txBody>
            <a:bodyPr/>
            <a:lstStyle/>
            <a:p>
              <a:endParaRPr lang="en-US"/>
            </a:p>
          </p:txBody>
        </p:sp>
        <p:sp>
          <p:nvSpPr>
            <p:cNvPr id="19016" name="Freeform 460"/>
            <p:cNvSpPr>
              <a:spLocks/>
            </p:cNvSpPr>
            <p:nvPr/>
          </p:nvSpPr>
          <p:spPr bwMode="auto">
            <a:xfrm>
              <a:off x="2558" y="765"/>
              <a:ext cx="75" cy="22"/>
            </a:xfrm>
            <a:custGeom>
              <a:avLst/>
              <a:gdLst>
                <a:gd name="T0" fmla="*/ 27 w 148"/>
                <a:gd name="T1" fmla="*/ 1 h 44"/>
                <a:gd name="T2" fmla="*/ 24 w 148"/>
                <a:gd name="T3" fmla="*/ 0 h 44"/>
                <a:gd name="T4" fmla="*/ 22 w 148"/>
                <a:gd name="T5" fmla="*/ 1 h 44"/>
                <a:gd name="T6" fmla="*/ 20 w 148"/>
                <a:gd name="T7" fmla="*/ 1 h 44"/>
                <a:gd name="T8" fmla="*/ 17 w 148"/>
                <a:gd name="T9" fmla="*/ 1 h 44"/>
                <a:gd name="T10" fmla="*/ 16 w 148"/>
                <a:gd name="T11" fmla="*/ 3 h 44"/>
                <a:gd name="T12" fmla="*/ 14 w 148"/>
                <a:gd name="T13" fmla="*/ 3 h 44"/>
                <a:gd name="T14" fmla="*/ 13 w 148"/>
                <a:gd name="T15" fmla="*/ 5 h 44"/>
                <a:gd name="T16" fmla="*/ 12 w 148"/>
                <a:gd name="T17" fmla="*/ 6 h 44"/>
                <a:gd name="T18" fmla="*/ 11 w 148"/>
                <a:gd name="T19" fmla="*/ 7 h 44"/>
                <a:gd name="T20" fmla="*/ 9 w 148"/>
                <a:gd name="T21" fmla="*/ 9 h 44"/>
                <a:gd name="T22" fmla="*/ 7 w 148"/>
                <a:gd name="T23" fmla="*/ 10 h 44"/>
                <a:gd name="T24" fmla="*/ 6 w 148"/>
                <a:gd name="T25" fmla="*/ 10 h 44"/>
                <a:gd name="T26" fmla="*/ 5 w 148"/>
                <a:gd name="T27" fmla="*/ 10 h 44"/>
                <a:gd name="T28" fmla="*/ 3 w 148"/>
                <a:gd name="T29" fmla="*/ 9 h 44"/>
                <a:gd name="T30" fmla="*/ 1 w 148"/>
                <a:gd name="T31" fmla="*/ 7 h 44"/>
                <a:gd name="T32" fmla="*/ 0 w 148"/>
                <a:gd name="T33" fmla="*/ 6 h 44"/>
                <a:gd name="T34" fmla="*/ 1 w 148"/>
                <a:gd name="T35" fmla="*/ 7 h 44"/>
                <a:gd name="T36" fmla="*/ 1 w 148"/>
                <a:gd name="T37" fmla="*/ 7 h 44"/>
                <a:gd name="T38" fmla="*/ 2 w 148"/>
                <a:gd name="T39" fmla="*/ 9 h 44"/>
                <a:gd name="T40" fmla="*/ 3 w 148"/>
                <a:gd name="T41" fmla="*/ 10 h 44"/>
                <a:gd name="T42" fmla="*/ 4 w 148"/>
                <a:gd name="T43" fmla="*/ 11 h 44"/>
                <a:gd name="T44" fmla="*/ 6 w 148"/>
                <a:gd name="T45" fmla="*/ 11 h 44"/>
                <a:gd name="T46" fmla="*/ 7 w 148"/>
                <a:gd name="T47" fmla="*/ 11 h 44"/>
                <a:gd name="T48" fmla="*/ 9 w 148"/>
                <a:gd name="T49" fmla="*/ 11 h 44"/>
                <a:gd name="T50" fmla="*/ 11 w 148"/>
                <a:gd name="T51" fmla="*/ 10 h 44"/>
                <a:gd name="T52" fmla="*/ 12 w 148"/>
                <a:gd name="T53" fmla="*/ 9 h 44"/>
                <a:gd name="T54" fmla="*/ 14 w 148"/>
                <a:gd name="T55" fmla="*/ 8 h 44"/>
                <a:gd name="T56" fmla="*/ 15 w 148"/>
                <a:gd name="T57" fmla="*/ 7 h 44"/>
                <a:gd name="T58" fmla="*/ 16 w 148"/>
                <a:gd name="T59" fmla="*/ 6 h 44"/>
                <a:gd name="T60" fmla="*/ 17 w 148"/>
                <a:gd name="T61" fmla="*/ 5 h 44"/>
                <a:gd name="T62" fmla="*/ 19 w 148"/>
                <a:gd name="T63" fmla="*/ 4 h 44"/>
                <a:gd name="T64" fmla="*/ 21 w 148"/>
                <a:gd name="T65" fmla="*/ 3 h 44"/>
                <a:gd name="T66" fmla="*/ 24 w 148"/>
                <a:gd name="T67" fmla="*/ 3 h 44"/>
                <a:gd name="T68" fmla="*/ 26 w 148"/>
                <a:gd name="T69" fmla="*/ 2 h 44"/>
                <a:gd name="T70" fmla="*/ 29 w 148"/>
                <a:gd name="T71" fmla="*/ 2 h 44"/>
                <a:gd name="T72" fmla="*/ 32 w 148"/>
                <a:gd name="T73" fmla="*/ 1 h 44"/>
                <a:gd name="T74" fmla="*/ 34 w 148"/>
                <a:gd name="T75" fmla="*/ 2 h 44"/>
                <a:gd name="T76" fmla="*/ 36 w 148"/>
                <a:gd name="T77" fmla="*/ 2 h 44"/>
                <a:gd name="T78" fmla="*/ 38 w 148"/>
                <a:gd name="T79" fmla="*/ 3 h 44"/>
                <a:gd name="T80" fmla="*/ 38 w 148"/>
                <a:gd name="T81" fmla="*/ 3 h 44"/>
                <a:gd name="T82" fmla="*/ 38 w 148"/>
                <a:gd name="T83" fmla="*/ 3 h 44"/>
                <a:gd name="T84" fmla="*/ 38 w 148"/>
                <a:gd name="T85" fmla="*/ 3 h 44"/>
                <a:gd name="T86" fmla="*/ 36 w 148"/>
                <a:gd name="T87" fmla="*/ 2 h 44"/>
                <a:gd name="T88" fmla="*/ 35 w 148"/>
                <a:gd name="T89" fmla="*/ 1 h 44"/>
                <a:gd name="T90" fmla="*/ 33 w 148"/>
                <a:gd name="T91" fmla="*/ 1 h 44"/>
                <a:gd name="T92" fmla="*/ 32 w 148"/>
                <a:gd name="T93" fmla="*/ 1 h 44"/>
                <a:gd name="T94" fmla="*/ 29 w 148"/>
                <a:gd name="T95" fmla="*/ 1 h 44"/>
                <a:gd name="T96" fmla="*/ 27 w 148"/>
                <a:gd name="T97" fmla="*/ 1 h 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8"/>
                <a:gd name="T148" fmla="*/ 0 h 44"/>
                <a:gd name="T149" fmla="*/ 148 w 148"/>
                <a:gd name="T150" fmla="*/ 44 h 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8" h="44">
                  <a:moveTo>
                    <a:pt x="106" y="1"/>
                  </a:moveTo>
                  <a:lnTo>
                    <a:pt x="95" y="0"/>
                  </a:lnTo>
                  <a:lnTo>
                    <a:pt x="85" y="1"/>
                  </a:lnTo>
                  <a:lnTo>
                    <a:pt x="76" y="3"/>
                  </a:lnTo>
                  <a:lnTo>
                    <a:pt x="68" y="6"/>
                  </a:lnTo>
                  <a:lnTo>
                    <a:pt x="61" y="10"/>
                  </a:lnTo>
                  <a:lnTo>
                    <a:pt x="55" y="14"/>
                  </a:lnTo>
                  <a:lnTo>
                    <a:pt x="50" y="19"/>
                  </a:lnTo>
                  <a:lnTo>
                    <a:pt x="48" y="24"/>
                  </a:lnTo>
                  <a:lnTo>
                    <a:pt x="43" y="31"/>
                  </a:lnTo>
                  <a:lnTo>
                    <a:pt x="36" y="35"/>
                  </a:lnTo>
                  <a:lnTo>
                    <a:pt x="28" y="39"/>
                  </a:lnTo>
                  <a:lnTo>
                    <a:pt x="23" y="40"/>
                  </a:lnTo>
                  <a:lnTo>
                    <a:pt x="17" y="38"/>
                  </a:lnTo>
                  <a:lnTo>
                    <a:pt x="9" y="33"/>
                  </a:lnTo>
                  <a:lnTo>
                    <a:pt x="2" y="29"/>
                  </a:lnTo>
                  <a:lnTo>
                    <a:pt x="0" y="27"/>
                  </a:lnTo>
                  <a:lnTo>
                    <a:pt x="1" y="28"/>
                  </a:lnTo>
                  <a:lnTo>
                    <a:pt x="2" y="31"/>
                  </a:lnTo>
                  <a:lnTo>
                    <a:pt x="5" y="34"/>
                  </a:lnTo>
                  <a:lnTo>
                    <a:pt x="10" y="39"/>
                  </a:lnTo>
                  <a:lnTo>
                    <a:pt x="15" y="42"/>
                  </a:lnTo>
                  <a:lnTo>
                    <a:pt x="21" y="44"/>
                  </a:lnTo>
                  <a:lnTo>
                    <a:pt x="28" y="44"/>
                  </a:lnTo>
                  <a:lnTo>
                    <a:pt x="35" y="43"/>
                  </a:lnTo>
                  <a:lnTo>
                    <a:pt x="42" y="40"/>
                  </a:lnTo>
                  <a:lnTo>
                    <a:pt x="48" y="36"/>
                  </a:lnTo>
                  <a:lnTo>
                    <a:pt x="53" y="32"/>
                  </a:lnTo>
                  <a:lnTo>
                    <a:pt x="57" y="28"/>
                  </a:lnTo>
                  <a:lnTo>
                    <a:pt x="62" y="24"/>
                  </a:lnTo>
                  <a:lnTo>
                    <a:pt x="66" y="20"/>
                  </a:lnTo>
                  <a:lnTo>
                    <a:pt x="73" y="16"/>
                  </a:lnTo>
                  <a:lnTo>
                    <a:pt x="81" y="12"/>
                  </a:lnTo>
                  <a:lnTo>
                    <a:pt x="92" y="10"/>
                  </a:lnTo>
                  <a:lnTo>
                    <a:pt x="102" y="8"/>
                  </a:lnTo>
                  <a:lnTo>
                    <a:pt x="114" y="8"/>
                  </a:lnTo>
                  <a:lnTo>
                    <a:pt x="124" y="6"/>
                  </a:lnTo>
                  <a:lnTo>
                    <a:pt x="133" y="8"/>
                  </a:lnTo>
                  <a:lnTo>
                    <a:pt x="141" y="8"/>
                  </a:lnTo>
                  <a:lnTo>
                    <a:pt x="146" y="9"/>
                  </a:lnTo>
                  <a:lnTo>
                    <a:pt x="148" y="9"/>
                  </a:lnTo>
                  <a:lnTo>
                    <a:pt x="147" y="9"/>
                  </a:lnTo>
                  <a:lnTo>
                    <a:pt x="146" y="9"/>
                  </a:lnTo>
                  <a:lnTo>
                    <a:pt x="142" y="8"/>
                  </a:lnTo>
                  <a:lnTo>
                    <a:pt x="138" y="6"/>
                  </a:lnTo>
                  <a:lnTo>
                    <a:pt x="131" y="5"/>
                  </a:lnTo>
                  <a:lnTo>
                    <a:pt x="124" y="4"/>
                  </a:lnTo>
                  <a:lnTo>
                    <a:pt x="115" y="3"/>
                  </a:lnTo>
                  <a:lnTo>
                    <a:pt x="106" y="1"/>
                  </a:lnTo>
                  <a:close/>
                </a:path>
              </a:pathLst>
            </a:custGeom>
            <a:solidFill>
              <a:srgbClr val="000000"/>
            </a:solidFill>
            <a:ln w="9525">
              <a:noFill/>
              <a:round/>
              <a:headEnd/>
              <a:tailEnd/>
            </a:ln>
          </p:spPr>
          <p:txBody>
            <a:bodyPr/>
            <a:lstStyle/>
            <a:p>
              <a:endParaRPr lang="en-US"/>
            </a:p>
          </p:txBody>
        </p:sp>
        <p:sp>
          <p:nvSpPr>
            <p:cNvPr id="19017" name="Freeform 461"/>
            <p:cNvSpPr>
              <a:spLocks/>
            </p:cNvSpPr>
            <p:nvPr/>
          </p:nvSpPr>
          <p:spPr bwMode="auto">
            <a:xfrm>
              <a:off x="2544" y="825"/>
              <a:ext cx="17" cy="17"/>
            </a:xfrm>
            <a:custGeom>
              <a:avLst/>
              <a:gdLst>
                <a:gd name="T0" fmla="*/ 0 w 33"/>
                <a:gd name="T1" fmla="*/ 3 h 35"/>
                <a:gd name="T2" fmla="*/ 2 w 33"/>
                <a:gd name="T3" fmla="*/ 0 h 35"/>
                <a:gd name="T4" fmla="*/ 9 w 33"/>
                <a:gd name="T5" fmla="*/ 8 h 35"/>
                <a:gd name="T6" fmla="*/ 0 w 33"/>
                <a:gd name="T7" fmla="*/ 3 h 35"/>
                <a:gd name="T8" fmla="*/ 0 60000 65536"/>
                <a:gd name="T9" fmla="*/ 0 60000 65536"/>
                <a:gd name="T10" fmla="*/ 0 60000 65536"/>
                <a:gd name="T11" fmla="*/ 0 60000 65536"/>
                <a:gd name="T12" fmla="*/ 0 w 33"/>
                <a:gd name="T13" fmla="*/ 0 h 35"/>
                <a:gd name="T14" fmla="*/ 33 w 33"/>
                <a:gd name="T15" fmla="*/ 35 h 35"/>
              </a:gdLst>
              <a:ahLst/>
              <a:cxnLst>
                <a:cxn ang="T8">
                  <a:pos x="T0" y="T1"/>
                </a:cxn>
                <a:cxn ang="T9">
                  <a:pos x="T2" y="T3"/>
                </a:cxn>
                <a:cxn ang="T10">
                  <a:pos x="T4" y="T5"/>
                </a:cxn>
                <a:cxn ang="T11">
                  <a:pos x="T6" y="T7"/>
                </a:cxn>
              </a:cxnLst>
              <a:rect l="T12" t="T13" r="T14" b="T15"/>
              <a:pathLst>
                <a:path w="33" h="35">
                  <a:moveTo>
                    <a:pt x="0" y="13"/>
                  </a:moveTo>
                  <a:lnTo>
                    <a:pt x="8" y="0"/>
                  </a:lnTo>
                  <a:lnTo>
                    <a:pt x="33" y="35"/>
                  </a:lnTo>
                  <a:lnTo>
                    <a:pt x="0" y="13"/>
                  </a:lnTo>
                  <a:close/>
                </a:path>
              </a:pathLst>
            </a:custGeom>
            <a:solidFill>
              <a:srgbClr val="000000"/>
            </a:solidFill>
            <a:ln w="9525">
              <a:noFill/>
              <a:round/>
              <a:headEnd/>
              <a:tailEnd/>
            </a:ln>
          </p:spPr>
          <p:txBody>
            <a:bodyPr/>
            <a:lstStyle/>
            <a:p>
              <a:endParaRPr lang="en-US"/>
            </a:p>
          </p:txBody>
        </p:sp>
        <p:sp>
          <p:nvSpPr>
            <p:cNvPr id="19018" name="Freeform 462"/>
            <p:cNvSpPr>
              <a:spLocks/>
            </p:cNvSpPr>
            <p:nvPr/>
          </p:nvSpPr>
          <p:spPr bwMode="auto">
            <a:xfrm>
              <a:off x="2548" y="850"/>
              <a:ext cx="14" cy="16"/>
            </a:xfrm>
            <a:custGeom>
              <a:avLst/>
              <a:gdLst>
                <a:gd name="T0" fmla="*/ 1 w 28"/>
                <a:gd name="T1" fmla="*/ 2 h 32"/>
                <a:gd name="T2" fmla="*/ 0 w 28"/>
                <a:gd name="T3" fmla="*/ 8 h 32"/>
                <a:gd name="T4" fmla="*/ 7 w 28"/>
                <a:gd name="T5" fmla="*/ 0 h 32"/>
                <a:gd name="T6" fmla="*/ 5 w 28"/>
                <a:gd name="T7" fmla="*/ 0 h 32"/>
                <a:gd name="T8" fmla="*/ 1 w 28"/>
                <a:gd name="T9" fmla="*/ 2 h 32"/>
                <a:gd name="T10" fmla="*/ 0 60000 65536"/>
                <a:gd name="T11" fmla="*/ 0 60000 65536"/>
                <a:gd name="T12" fmla="*/ 0 60000 65536"/>
                <a:gd name="T13" fmla="*/ 0 60000 65536"/>
                <a:gd name="T14" fmla="*/ 0 60000 65536"/>
                <a:gd name="T15" fmla="*/ 0 w 28"/>
                <a:gd name="T16" fmla="*/ 0 h 32"/>
                <a:gd name="T17" fmla="*/ 28 w 28"/>
                <a:gd name="T18" fmla="*/ 32 h 32"/>
              </a:gdLst>
              <a:ahLst/>
              <a:cxnLst>
                <a:cxn ang="T10">
                  <a:pos x="T0" y="T1"/>
                </a:cxn>
                <a:cxn ang="T11">
                  <a:pos x="T2" y="T3"/>
                </a:cxn>
                <a:cxn ang="T12">
                  <a:pos x="T4" y="T5"/>
                </a:cxn>
                <a:cxn ang="T13">
                  <a:pos x="T6" y="T7"/>
                </a:cxn>
                <a:cxn ang="T14">
                  <a:pos x="T8" y="T9"/>
                </a:cxn>
              </a:cxnLst>
              <a:rect l="T15" t="T16" r="T17" b="T18"/>
              <a:pathLst>
                <a:path w="28" h="32">
                  <a:moveTo>
                    <a:pt x="4" y="11"/>
                  </a:moveTo>
                  <a:lnTo>
                    <a:pt x="0" y="32"/>
                  </a:lnTo>
                  <a:lnTo>
                    <a:pt x="28" y="0"/>
                  </a:lnTo>
                  <a:lnTo>
                    <a:pt x="18" y="0"/>
                  </a:lnTo>
                  <a:lnTo>
                    <a:pt x="4" y="11"/>
                  </a:lnTo>
                  <a:close/>
                </a:path>
              </a:pathLst>
            </a:custGeom>
            <a:solidFill>
              <a:srgbClr val="000000"/>
            </a:solidFill>
            <a:ln w="9525">
              <a:noFill/>
              <a:round/>
              <a:headEnd/>
              <a:tailEnd/>
            </a:ln>
          </p:spPr>
          <p:txBody>
            <a:bodyPr/>
            <a:lstStyle/>
            <a:p>
              <a:endParaRPr lang="en-US"/>
            </a:p>
          </p:txBody>
        </p:sp>
        <p:sp>
          <p:nvSpPr>
            <p:cNvPr id="19019" name="Freeform 463"/>
            <p:cNvSpPr>
              <a:spLocks/>
            </p:cNvSpPr>
            <p:nvPr/>
          </p:nvSpPr>
          <p:spPr bwMode="auto">
            <a:xfrm>
              <a:off x="2538" y="835"/>
              <a:ext cx="9" cy="28"/>
            </a:xfrm>
            <a:custGeom>
              <a:avLst/>
              <a:gdLst>
                <a:gd name="T0" fmla="*/ 4 w 18"/>
                <a:gd name="T1" fmla="*/ 10 h 56"/>
                <a:gd name="T2" fmla="*/ 5 w 18"/>
                <a:gd name="T3" fmla="*/ 7 h 56"/>
                <a:gd name="T4" fmla="*/ 3 w 18"/>
                <a:gd name="T5" fmla="*/ 4 h 56"/>
                <a:gd name="T6" fmla="*/ 3 w 18"/>
                <a:gd name="T7" fmla="*/ 2 h 56"/>
                <a:gd name="T8" fmla="*/ 2 w 18"/>
                <a:gd name="T9" fmla="*/ 0 h 56"/>
                <a:gd name="T10" fmla="*/ 2 w 18"/>
                <a:gd name="T11" fmla="*/ 2 h 56"/>
                <a:gd name="T12" fmla="*/ 3 w 18"/>
                <a:gd name="T13" fmla="*/ 4 h 56"/>
                <a:gd name="T14" fmla="*/ 2 w 18"/>
                <a:gd name="T15" fmla="*/ 7 h 56"/>
                <a:gd name="T16" fmla="*/ 2 w 18"/>
                <a:gd name="T17" fmla="*/ 8 h 56"/>
                <a:gd name="T18" fmla="*/ 1 w 18"/>
                <a:gd name="T19" fmla="*/ 10 h 56"/>
                <a:gd name="T20" fmla="*/ 1 w 18"/>
                <a:gd name="T21" fmla="*/ 12 h 56"/>
                <a:gd name="T22" fmla="*/ 1 w 18"/>
                <a:gd name="T23" fmla="*/ 14 h 56"/>
                <a:gd name="T24" fmla="*/ 0 w 18"/>
                <a:gd name="T25" fmla="*/ 14 h 56"/>
                <a:gd name="T26" fmla="*/ 1 w 18"/>
                <a:gd name="T27" fmla="*/ 14 h 56"/>
                <a:gd name="T28" fmla="*/ 1 w 18"/>
                <a:gd name="T29" fmla="*/ 13 h 56"/>
                <a:gd name="T30" fmla="*/ 3 w 18"/>
                <a:gd name="T31" fmla="*/ 11 h 56"/>
                <a:gd name="T32" fmla="*/ 4 w 18"/>
                <a:gd name="T33" fmla="*/ 1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6"/>
                <a:gd name="T53" fmla="*/ 18 w 1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6">
                  <a:moveTo>
                    <a:pt x="16" y="37"/>
                  </a:moveTo>
                  <a:lnTo>
                    <a:pt x="18" y="28"/>
                  </a:lnTo>
                  <a:lnTo>
                    <a:pt x="15" y="15"/>
                  </a:lnTo>
                  <a:lnTo>
                    <a:pt x="12" y="5"/>
                  </a:lnTo>
                  <a:lnTo>
                    <a:pt x="11" y="0"/>
                  </a:lnTo>
                  <a:lnTo>
                    <a:pt x="11" y="5"/>
                  </a:lnTo>
                  <a:lnTo>
                    <a:pt x="12" y="14"/>
                  </a:lnTo>
                  <a:lnTo>
                    <a:pt x="11" y="25"/>
                  </a:lnTo>
                  <a:lnTo>
                    <a:pt x="10" y="32"/>
                  </a:lnTo>
                  <a:lnTo>
                    <a:pt x="6" y="40"/>
                  </a:lnTo>
                  <a:lnTo>
                    <a:pt x="4" y="47"/>
                  </a:lnTo>
                  <a:lnTo>
                    <a:pt x="1" y="54"/>
                  </a:lnTo>
                  <a:lnTo>
                    <a:pt x="0" y="56"/>
                  </a:lnTo>
                  <a:lnTo>
                    <a:pt x="3" y="54"/>
                  </a:lnTo>
                  <a:lnTo>
                    <a:pt x="7" y="49"/>
                  </a:lnTo>
                  <a:lnTo>
                    <a:pt x="12" y="44"/>
                  </a:lnTo>
                  <a:lnTo>
                    <a:pt x="16" y="37"/>
                  </a:lnTo>
                  <a:close/>
                </a:path>
              </a:pathLst>
            </a:custGeom>
            <a:solidFill>
              <a:srgbClr val="000000"/>
            </a:solidFill>
            <a:ln w="9525">
              <a:noFill/>
              <a:round/>
              <a:headEnd/>
              <a:tailEnd/>
            </a:ln>
          </p:spPr>
          <p:txBody>
            <a:bodyPr/>
            <a:lstStyle/>
            <a:p>
              <a:endParaRPr lang="en-US"/>
            </a:p>
          </p:txBody>
        </p:sp>
        <p:sp>
          <p:nvSpPr>
            <p:cNvPr id="19020" name="Freeform 464"/>
            <p:cNvSpPr>
              <a:spLocks/>
            </p:cNvSpPr>
            <p:nvPr/>
          </p:nvSpPr>
          <p:spPr bwMode="auto">
            <a:xfrm>
              <a:off x="2536" y="868"/>
              <a:ext cx="15" cy="11"/>
            </a:xfrm>
            <a:custGeom>
              <a:avLst/>
              <a:gdLst>
                <a:gd name="T0" fmla="*/ 4 w 30"/>
                <a:gd name="T1" fmla="*/ 3 h 22"/>
                <a:gd name="T2" fmla="*/ 2 w 30"/>
                <a:gd name="T3" fmla="*/ 3 h 22"/>
                <a:gd name="T4" fmla="*/ 1 w 30"/>
                <a:gd name="T5" fmla="*/ 1 h 22"/>
                <a:gd name="T6" fmla="*/ 1 w 30"/>
                <a:gd name="T7" fmla="*/ 1 h 22"/>
                <a:gd name="T8" fmla="*/ 1 w 30"/>
                <a:gd name="T9" fmla="*/ 0 h 22"/>
                <a:gd name="T10" fmla="*/ 0 w 30"/>
                <a:gd name="T11" fmla="*/ 1 h 22"/>
                <a:gd name="T12" fmla="*/ 0 w 30"/>
                <a:gd name="T13" fmla="*/ 2 h 22"/>
                <a:gd name="T14" fmla="*/ 1 w 30"/>
                <a:gd name="T15" fmla="*/ 3 h 22"/>
                <a:gd name="T16" fmla="*/ 1 w 30"/>
                <a:gd name="T17" fmla="*/ 5 h 22"/>
                <a:gd name="T18" fmla="*/ 3 w 30"/>
                <a:gd name="T19" fmla="*/ 6 h 22"/>
                <a:gd name="T20" fmla="*/ 5 w 30"/>
                <a:gd name="T21" fmla="*/ 5 h 22"/>
                <a:gd name="T22" fmla="*/ 7 w 30"/>
                <a:gd name="T23" fmla="*/ 5 h 22"/>
                <a:gd name="T24" fmla="*/ 8 w 30"/>
                <a:gd name="T25" fmla="*/ 3 h 22"/>
                <a:gd name="T26" fmla="*/ 8 w 30"/>
                <a:gd name="T27" fmla="*/ 3 h 22"/>
                <a:gd name="T28" fmla="*/ 8 w 30"/>
                <a:gd name="T29" fmla="*/ 3 h 22"/>
                <a:gd name="T30" fmla="*/ 7 w 30"/>
                <a:gd name="T31" fmla="*/ 3 h 22"/>
                <a:gd name="T32" fmla="*/ 6 w 30"/>
                <a:gd name="T33" fmla="*/ 3 h 22"/>
                <a:gd name="T34" fmla="*/ 4 w 30"/>
                <a:gd name="T35" fmla="*/ 3 h 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
                <a:gd name="T55" fmla="*/ 0 h 22"/>
                <a:gd name="T56" fmla="*/ 30 w 30"/>
                <a:gd name="T57" fmla="*/ 22 h 2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 h="22">
                  <a:moveTo>
                    <a:pt x="14" y="12"/>
                  </a:moveTo>
                  <a:lnTo>
                    <a:pt x="6" y="10"/>
                  </a:lnTo>
                  <a:lnTo>
                    <a:pt x="2" y="5"/>
                  </a:lnTo>
                  <a:lnTo>
                    <a:pt x="1" y="2"/>
                  </a:lnTo>
                  <a:lnTo>
                    <a:pt x="1" y="0"/>
                  </a:lnTo>
                  <a:lnTo>
                    <a:pt x="0" y="5"/>
                  </a:lnTo>
                  <a:lnTo>
                    <a:pt x="0" y="8"/>
                  </a:lnTo>
                  <a:lnTo>
                    <a:pt x="1" y="14"/>
                  </a:lnTo>
                  <a:lnTo>
                    <a:pt x="4" y="18"/>
                  </a:lnTo>
                  <a:lnTo>
                    <a:pt x="11" y="22"/>
                  </a:lnTo>
                  <a:lnTo>
                    <a:pt x="19" y="20"/>
                  </a:lnTo>
                  <a:lnTo>
                    <a:pt x="25" y="17"/>
                  </a:lnTo>
                  <a:lnTo>
                    <a:pt x="29" y="14"/>
                  </a:lnTo>
                  <a:lnTo>
                    <a:pt x="30" y="12"/>
                  </a:lnTo>
                  <a:lnTo>
                    <a:pt x="29" y="12"/>
                  </a:lnTo>
                  <a:lnTo>
                    <a:pt x="26" y="12"/>
                  </a:lnTo>
                  <a:lnTo>
                    <a:pt x="22" y="12"/>
                  </a:lnTo>
                  <a:lnTo>
                    <a:pt x="14" y="12"/>
                  </a:lnTo>
                  <a:close/>
                </a:path>
              </a:pathLst>
            </a:custGeom>
            <a:solidFill>
              <a:srgbClr val="000000"/>
            </a:solidFill>
            <a:ln w="9525">
              <a:noFill/>
              <a:round/>
              <a:headEnd/>
              <a:tailEnd/>
            </a:ln>
          </p:spPr>
          <p:txBody>
            <a:bodyPr/>
            <a:lstStyle/>
            <a:p>
              <a:endParaRPr lang="en-US"/>
            </a:p>
          </p:txBody>
        </p:sp>
        <p:sp>
          <p:nvSpPr>
            <p:cNvPr id="19021" name="Freeform 465"/>
            <p:cNvSpPr>
              <a:spLocks/>
            </p:cNvSpPr>
            <p:nvPr/>
          </p:nvSpPr>
          <p:spPr bwMode="auto">
            <a:xfrm>
              <a:off x="2525" y="883"/>
              <a:ext cx="22" cy="24"/>
            </a:xfrm>
            <a:custGeom>
              <a:avLst/>
              <a:gdLst>
                <a:gd name="T0" fmla="*/ 11 w 44"/>
                <a:gd name="T1" fmla="*/ 10 h 47"/>
                <a:gd name="T2" fmla="*/ 6 w 44"/>
                <a:gd name="T3" fmla="*/ 9 h 47"/>
                <a:gd name="T4" fmla="*/ 0 w 44"/>
                <a:gd name="T5" fmla="*/ 0 h 47"/>
                <a:gd name="T6" fmla="*/ 1 w 44"/>
                <a:gd name="T7" fmla="*/ 2 h 47"/>
                <a:gd name="T8" fmla="*/ 1 w 44"/>
                <a:gd name="T9" fmla="*/ 5 h 47"/>
                <a:gd name="T10" fmla="*/ 3 w 44"/>
                <a:gd name="T11" fmla="*/ 10 h 47"/>
                <a:gd name="T12" fmla="*/ 4 w 44"/>
                <a:gd name="T13" fmla="*/ 12 h 47"/>
                <a:gd name="T14" fmla="*/ 6 w 44"/>
                <a:gd name="T15" fmla="*/ 12 h 47"/>
                <a:gd name="T16" fmla="*/ 7 w 44"/>
                <a:gd name="T17" fmla="*/ 12 h 47"/>
                <a:gd name="T18" fmla="*/ 10 w 44"/>
                <a:gd name="T19" fmla="*/ 12 h 47"/>
                <a:gd name="T20" fmla="*/ 11 w 44"/>
                <a:gd name="T21" fmla="*/ 12 h 47"/>
                <a:gd name="T22" fmla="*/ 11 w 44"/>
                <a:gd name="T23" fmla="*/ 10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4"/>
                <a:gd name="T37" fmla="*/ 0 h 47"/>
                <a:gd name="T38" fmla="*/ 44 w 44"/>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4" h="47">
                  <a:moveTo>
                    <a:pt x="44" y="39"/>
                  </a:moveTo>
                  <a:lnTo>
                    <a:pt x="26" y="33"/>
                  </a:lnTo>
                  <a:lnTo>
                    <a:pt x="0" y="0"/>
                  </a:lnTo>
                  <a:lnTo>
                    <a:pt x="2" y="7"/>
                  </a:lnTo>
                  <a:lnTo>
                    <a:pt x="7" y="20"/>
                  </a:lnTo>
                  <a:lnTo>
                    <a:pt x="11" y="37"/>
                  </a:lnTo>
                  <a:lnTo>
                    <a:pt x="16" y="45"/>
                  </a:lnTo>
                  <a:lnTo>
                    <a:pt x="23" y="47"/>
                  </a:lnTo>
                  <a:lnTo>
                    <a:pt x="31" y="46"/>
                  </a:lnTo>
                  <a:lnTo>
                    <a:pt x="38" y="46"/>
                  </a:lnTo>
                  <a:lnTo>
                    <a:pt x="41" y="45"/>
                  </a:lnTo>
                  <a:lnTo>
                    <a:pt x="44" y="39"/>
                  </a:lnTo>
                  <a:close/>
                </a:path>
              </a:pathLst>
            </a:custGeom>
            <a:solidFill>
              <a:srgbClr val="000000"/>
            </a:solidFill>
            <a:ln w="9525">
              <a:noFill/>
              <a:round/>
              <a:headEnd/>
              <a:tailEnd/>
            </a:ln>
          </p:spPr>
          <p:txBody>
            <a:bodyPr/>
            <a:lstStyle/>
            <a:p>
              <a:endParaRPr lang="en-US"/>
            </a:p>
          </p:txBody>
        </p:sp>
        <p:sp>
          <p:nvSpPr>
            <p:cNvPr id="19022" name="Freeform 466"/>
            <p:cNvSpPr>
              <a:spLocks/>
            </p:cNvSpPr>
            <p:nvPr/>
          </p:nvSpPr>
          <p:spPr bwMode="auto">
            <a:xfrm>
              <a:off x="2518" y="859"/>
              <a:ext cx="17" cy="20"/>
            </a:xfrm>
            <a:custGeom>
              <a:avLst/>
              <a:gdLst>
                <a:gd name="T0" fmla="*/ 7 w 33"/>
                <a:gd name="T1" fmla="*/ 6 h 39"/>
                <a:gd name="T2" fmla="*/ 6 w 33"/>
                <a:gd name="T3" fmla="*/ 7 h 39"/>
                <a:gd name="T4" fmla="*/ 6 w 33"/>
                <a:gd name="T5" fmla="*/ 7 h 39"/>
                <a:gd name="T6" fmla="*/ 4 w 33"/>
                <a:gd name="T7" fmla="*/ 8 h 39"/>
                <a:gd name="T8" fmla="*/ 3 w 33"/>
                <a:gd name="T9" fmla="*/ 9 h 39"/>
                <a:gd name="T10" fmla="*/ 2 w 33"/>
                <a:gd name="T11" fmla="*/ 7 h 39"/>
                <a:gd name="T12" fmla="*/ 2 w 33"/>
                <a:gd name="T13" fmla="*/ 4 h 39"/>
                <a:gd name="T14" fmla="*/ 1 w 33"/>
                <a:gd name="T15" fmla="*/ 2 h 39"/>
                <a:gd name="T16" fmla="*/ 1 w 33"/>
                <a:gd name="T17" fmla="*/ 0 h 39"/>
                <a:gd name="T18" fmla="*/ 0 w 33"/>
                <a:gd name="T19" fmla="*/ 2 h 39"/>
                <a:gd name="T20" fmla="*/ 0 w 33"/>
                <a:gd name="T21" fmla="*/ 5 h 39"/>
                <a:gd name="T22" fmla="*/ 1 w 33"/>
                <a:gd name="T23" fmla="*/ 8 h 39"/>
                <a:gd name="T24" fmla="*/ 3 w 33"/>
                <a:gd name="T25" fmla="*/ 10 h 39"/>
                <a:gd name="T26" fmla="*/ 5 w 33"/>
                <a:gd name="T27" fmla="*/ 10 h 39"/>
                <a:gd name="T28" fmla="*/ 7 w 33"/>
                <a:gd name="T29" fmla="*/ 10 h 39"/>
                <a:gd name="T30" fmla="*/ 8 w 33"/>
                <a:gd name="T31" fmla="*/ 9 h 39"/>
                <a:gd name="T32" fmla="*/ 8 w 33"/>
                <a:gd name="T33" fmla="*/ 9 h 39"/>
                <a:gd name="T34" fmla="*/ 8 w 33"/>
                <a:gd name="T35" fmla="*/ 2 h 39"/>
                <a:gd name="T36" fmla="*/ 9 w 33"/>
                <a:gd name="T37" fmla="*/ 1 h 39"/>
                <a:gd name="T38" fmla="*/ 7 w 33"/>
                <a:gd name="T39" fmla="*/ 6 h 3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3"/>
                <a:gd name="T61" fmla="*/ 0 h 39"/>
                <a:gd name="T62" fmla="*/ 33 w 33"/>
                <a:gd name="T63" fmla="*/ 39 h 3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3" h="39">
                  <a:moveTo>
                    <a:pt x="25" y="24"/>
                  </a:moveTo>
                  <a:lnTo>
                    <a:pt x="24" y="26"/>
                  </a:lnTo>
                  <a:lnTo>
                    <a:pt x="21" y="28"/>
                  </a:lnTo>
                  <a:lnTo>
                    <a:pt x="16" y="31"/>
                  </a:lnTo>
                  <a:lnTo>
                    <a:pt x="11" y="33"/>
                  </a:lnTo>
                  <a:lnTo>
                    <a:pt x="7" y="28"/>
                  </a:lnTo>
                  <a:lnTo>
                    <a:pt x="5" y="16"/>
                  </a:lnTo>
                  <a:lnTo>
                    <a:pt x="2" y="5"/>
                  </a:lnTo>
                  <a:lnTo>
                    <a:pt x="1" y="0"/>
                  </a:lnTo>
                  <a:lnTo>
                    <a:pt x="0" y="6"/>
                  </a:lnTo>
                  <a:lnTo>
                    <a:pt x="0" y="19"/>
                  </a:lnTo>
                  <a:lnTo>
                    <a:pt x="2" y="31"/>
                  </a:lnTo>
                  <a:lnTo>
                    <a:pt x="9" y="39"/>
                  </a:lnTo>
                  <a:lnTo>
                    <a:pt x="18" y="39"/>
                  </a:lnTo>
                  <a:lnTo>
                    <a:pt x="25" y="38"/>
                  </a:lnTo>
                  <a:lnTo>
                    <a:pt x="29" y="35"/>
                  </a:lnTo>
                  <a:lnTo>
                    <a:pt x="30" y="34"/>
                  </a:lnTo>
                  <a:lnTo>
                    <a:pt x="32" y="6"/>
                  </a:lnTo>
                  <a:lnTo>
                    <a:pt x="33" y="1"/>
                  </a:lnTo>
                  <a:lnTo>
                    <a:pt x="25" y="24"/>
                  </a:lnTo>
                  <a:close/>
                </a:path>
              </a:pathLst>
            </a:custGeom>
            <a:solidFill>
              <a:srgbClr val="000000"/>
            </a:solidFill>
            <a:ln w="9525">
              <a:noFill/>
              <a:round/>
              <a:headEnd/>
              <a:tailEnd/>
            </a:ln>
          </p:spPr>
          <p:txBody>
            <a:bodyPr/>
            <a:lstStyle/>
            <a:p>
              <a:endParaRPr lang="en-US"/>
            </a:p>
          </p:txBody>
        </p:sp>
        <p:sp>
          <p:nvSpPr>
            <p:cNvPr id="19023" name="Freeform 467"/>
            <p:cNvSpPr>
              <a:spLocks/>
            </p:cNvSpPr>
            <p:nvPr/>
          </p:nvSpPr>
          <p:spPr bwMode="auto">
            <a:xfrm>
              <a:off x="2513" y="832"/>
              <a:ext cx="24" cy="23"/>
            </a:xfrm>
            <a:custGeom>
              <a:avLst/>
              <a:gdLst>
                <a:gd name="T0" fmla="*/ 5 w 48"/>
                <a:gd name="T1" fmla="*/ 5 h 47"/>
                <a:gd name="T2" fmla="*/ 5 w 48"/>
                <a:gd name="T3" fmla="*/ 5 h 47"/>
                <a:gd name="T4" fmla="*/ 2 w 48"/>
                <a:gd name="T5" fmla="*/ 7 h 47"/>
                <a:gd name="T6" fmla="*/ 2 w 48"/>
                <a:gd name="T7" fmla="*/ 6 h 47"/>
                <a:gd name="T8" fmla="*/ 2 w 48"/>
                <a:gd name="T9" fmla="*/ 3 h 47"/>
                <a:gd name="T10" fmla="*/ 1 w 48"/>
                <a:gd name="T11" fmla="*/ 1 h 47"/>
                <a:gd name="T12" fmla="*/ 1 w 48"/>
                <a:gd name="T13" fmla="*/ 0 h 47"/>
                <a:gd name="T14" fmla="*/ 0 w 48"/>
                <a:gd name="T15" fmla="*/ 2 h 47"/>
                <a:gd name="T16" fmla="*/ 1 w 48"/>
                <a:gd name="T17" fmla="*/ 6 h 47"/>
                <a:gd name="T18" fmla="*/ 1 w 48"/>
                <a:gd name="T19" fmla="*/ 10 h 47"/>
                <a:gd name="T20" fmla="*/ 1 w 48"/>
                <a:gd name="T21" fmla="*/ 11 h 47"/>
                <a:gd name="T22" fmla="*/ 5 w 48"/>
                <a:gd name="T23" fmla="*/ 9 h 47"/>
                <a:gd name="T24" fmla="*/ 12 w 48"/>
                <a:gd name="T25" fmla="*/ 9 h 47"/>
                <a:gd name="T26" fmla="*/ 5 w 48"/>
                <a:gd name="T27" fmla="*/ 5 h 4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
                <a:gd name="T43" fmla="*/ 0 h 47"/>
                <a:gd name="T44" fmla="*/ 48 w 48"/>
                <a:gd name="T45" fmla="*/ 47 h 4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 h="47">
                  <a:moveTo>
                    <a:pt x="19" y="23"/>
                  </a:moveTo>
                  <a:lnTo>
                    <a:pt x="19" y="23"/>
                  </a:lnTo>
                  <a:lnTo>
                    <a:pt x="8" y="30"/>
                  </a:lnTo>
                  <a:lnTo>
                    <a:pt x="7" y="25"/>
                  </a:lnTo>
                  <a:lnTo>
                    <a:pt x="5" y="15"/>
                  </a:lnTo>
                  <a:lnTo>
                    <a:pt x="3" y="5"/>
                  </a:lnTo>
                  <a:lnTo>
                    <a:pt x="2" y="0"/>
                  </a:lnTo>
                  <a:lnTo>
                    <a:pt x="0" y="9"/>
                  </a:lnTo>
                  <a:lnTo>
                    <a:pt x="1" y="25"/>
                  </a:lnTo>
                  <a:lnTo>
                    <a:pt x="2" y="40"/>
                  </a:lnTo>
                  <a:lnTo>
                    <a:pt x="3" y="47"/>
                  </a:lnTo>
                  <a:lnTo>
                    <a:pt x="17" y="36"/>
                  </a:lnTo>
                  <a:lnTo>
                    <a:pt x="48" y="37"/>
                  </a:lnTo>
                  <a:lnTo>
                    <a:pt x="19" y="23"/>
                  </a:lnTo>
                  <a:close/>
                </a:path>
              </a:pathLst>
            </a:custGeom>
            <a:solidFill>
              <a:srgbClr val="000000"/>
            </a:solidFill>
            <a:ln w="9525">
              <a:noFill/>
              <a:round/>
              <a:headEnd/>
              <a:tailEnd/>
            </a:ln>
          </p:spPr>
          <p:txBody>
            <a:bodyPr/>
            <a:lstStyle/>
            <a:p>
              <a:endParaRPr lang="en-US"/>
            </a:p>
          </p:txBody>
        </p:sp>
        <p:sp>
          <p:nvSpPr>
            <p:cNvPr id="19024" name="Freeform 468"/>
            <p:cNvSpPr>
              <a:spLocks/>
            </p:cNvSpPr>
            <p:nvPr/>
          </p:nvSpPr>
          <p:spPr bwMode="auto">
            <a:xfrm>
              <a:off x="2515" y="808"/>
              <a:ext cx="26" cy="33"/>
            </a:xfrm>
            <a:custGeom>
              <a:avLst/>
              <a:gdLst>
                <a:gd name="T0" fmla="*/ 11 w 53"/>
                <a:gd name="T1" fmla="*/ 14 h 65"/>
                <a:gd name="T2" fmla="*/ 9 w 53"/>
                <a:gd name="T3" fmla="*/ 13 h 65"/>
                <a:gd name="T4" fmla="*/ 8 w 53"/>
                <a:gd name="T5" fmla="*/ 12 h 65"/>
                <a:gd name="T6" fmla="*/ 6 w 53"/>
                <a:gd name="T7" fmla="*/ 10 h 65"/>
                <a:gd name="T8" fmla="*/ 6 w 53"/>
                <a:gd name="T9" fmla="*/ 9 h 65"/>
                <a:gd name="T10" fmla="*/ 6 w 53"/>
                <a:gd name="T11" fmla="*/ 10 h 65"/>
                <a:gd name="T12" fmla="*/ 5 w 53"/>
                <a:gd name="T13" fmla="*/ 9 h 65"/>
                <a:gd name="T14" fmla="*/ 3 w 53"/>
                <a:gd name="T15" fmla="*/ 8 h 65"/>
                <a:gd name="T16" fmla="*/ 3 w 53"/>
                <a:gd name="T17" fmla="*/ 8 h 65"/>
                <a:gd name="T18" fmla="*/ 2 w 53"/>
                <a:gd name="T19" fmla="*/ 7 h 65"/>
                <a:gd name="T20" fmla="*/ 1 w 53"/>
                <a:gd name="T21" fmla="*/ 6 h 65"/>
                <a:gd name="T22" fmla="*/ 1 w 53"/>
                <a:gd name="T23" fmla="*/ 3 h 65"/>
                <a:gd name="T24" fmla="*/ 1 w 53"/>
                <a:gd name="T25" fmla="*/ 0 h 65"/>
                <a:gd name="T26" fmla="*/ 0 w 53"/>
                <a:gd name="T27" fmla="*/ 3 h 65"/>
                <a:gd name="T28" fmla="*/ 0 w 53"/>
                <a:gd name="T29" fmla="*/ 5 h 65"/>
                <a:gd name="T30" fmla="*/ 0 w 53"/>
                <a:gd name="T31" fmla="*/ 7 h 65"/>
                <a:gd name="T32" fmla="*/ 0 w 53"/>
                <a:gd name="T33" fmla="*/ 8 h 65"/>
                <a:gd name="T34" fmla="*/ 1 w 53"/>
                <a:gd name="T35" fmla="*/ 10 h 65"/>
                <a:gd name="T36" fmla="*/ 2 w 53"/>
                <a:gd name="T37" fmla="*/ 10 h 65"/>
                <a:gd name="T38" fmla="*/ 3 w 53"/>
                <a:gd name="T39" fmla="*/ 11 h 65"/>
                <a:gd name="T40" fmla="*/ 4 w 53"/>
                <a:gd name="T41" fmla="*/ 11 h 65"/>
                <a:gd name="T42" fmla="*/ 5 w 53"/>
                <a:gd name="T43" fmla="*/ 12 h 65"/>
                <a:gd name="T44" fmla="*/ 7 w 53"/>
                <a:gd name="T45" fmla="*/ 14 h 65"/>
                <a:gd name="T46" fmla="*/ 9 w 53"/>
                <a:gd name="T47" fmla="*/ 16 h 65"/>
                <a:gd name="T48" fmla="*/ 11 w 53"/>
                <a:gd name="T49" fmla="*/ 17 h 65"/>
                <a:gd name="T50" fmla="*/ 13 w 53"/>
                <a:gd name="T51" fmla="*/ 15 h 65"/>
                <a:gd name="T52" fmla="*/ 13 w 53"/>
                <a:gd name="T53" fmla="*/ 13 h 65"/>
                <a:gd name="T54" fmla="*/ 13 w 53"/>
                <a:gd name="T55" fmla="*/ 11 h 65"/>
                <a:gd name="T56" fmla="*/ 13 w 53"/>
                <a:gd name="T57" fmla="*/ 10 h 65"/>
                <a:gd name="T58" fmla="*/ 12 w 53"/>
                <a:gd name="T59" fmla="*/ 10 h 65"/>
                <a:gd name="T60" fmla="*/ 12 w 53"/>
                <a:gd name="T61" fmla="*/ 10 h 65"/>
                <a:gd name="T62" fmla="*/ 12 w 53"/>
                <a:gd name="T63" fmla="*/ 11 h 65"/>
                <a:gd name="T64" fmla="*/ 11 w 53"/>
                <a:gd name="T65" fmla="*/ 13 h 65"/>
                <a:gd name="T66" fmla="*/ 11 w 53"/>
                <a:gd name="T67" fmla="*/ 14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
                <a:gd name="T103" fmla="*/ 0 h 65"/>
                <a:gd name="T104" fmla="*/ 53 w 53"/>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 h="65">
                  <a:moveTo>
                    <a:pt x="44" y="53"/>
                  </a:moveTo>
                  <a:lnTo>
                    <a:pt x="39" y="51"/>
                  </a:lnTo>
                  <a:lnTo>
                    <a:pt x="32" y="45"/>
                  </a:lnTo>
                  <a:lnTo>
                    <a:pt x="27" y="38"/>
                  </a:lnTo>
                  <a:lnTo>
                    <a:pt x="24" y="36"/>
                  </a:lnTo>
                  <a:lnTo>
                    <a:pt x="27" y="37"/>
                  </a:lnTo>
                  <a:lnTo>
                    <a:pt x="22" y="33"/>
                  </a:lnTo>
                  <a:lnTo>
                    <a:pt x="15" y="30"/>
                  </a:lnTo>
                  <a:lnTo>
                    <a:pt x="12" y="29"/>
                  </a:lnTo>
                  <a:lnTo>
                    <a:pt x="9" y="27"/>
                  </a:lnTo>
                  <a:lnTo>
                    <a:pt x="7" y="21"/>
                  </a:lnTo>
                  <a:lnTo>
                    <a:pt x="5" y="10"/>
                  </a:lnTo>
                  <a:lnTo>
                    <a:pt x="6" y="0"/>
                  </a:lnTo>
                  <a:lnTo>
                    <a:pt x="2" y="10"/>
                  </a:lnTo>
                  <a:lnTo>
                    <a:pt x="1" y="19"/>
                  </a:lnTo>
                  <a:lnTo>
                    <a:pt x="0" y="26"/>
                  </a:lnTo>
                  <a:lnTo>
                    <a:pt x="1" y="32"/>
                  </a:lnTo>
                  <a:lnTo>
                    <a:pt x="5" y="37"/>
                  </a:lnTo>
                  <a:lnTo>
                    <a:pt x="10" y="40"/>
                  </a:lnTo>
                  <a:lnTo>
                    <a:pt x="15" y="42"/>
                  </a:lnTo>
                  <a:lnTo>
                    <a:pt x="17" y="44"/>
                  </a:lnTo>
                  <a:lnTo>
                    <a:pt x="21" y="47"/>
                  </a:lnTo>
                  <a:lnTo>
                    <a:pt x="30" y="56"/>
                  </a:lnTo>
                  <a:lnTo>
                    <a:pt x="39" y="63"/>
                  </a:lnTo>
                  <a:lnTo>
                    <a:pt x="47" y="65"/>
                  </a:lnTo>
                  <a:lnTo>
                    <a:pt x="52" y="59"/>
                  </a:lnTo>
                  <a:lnTo>
                    <a:pt x="53" y="49"/>
                  </a:lnTo>
                  <a:lnTo>
                    <a:pt x="53" y="41"/>
                  </a:lnTo>
                  <a:lnTo>
                    <a:pt x="52" y="38"/>
                  </a:lnTo>
                  <a:lnTo>
                    <a:pt x="51" y="37"/>
                  </a:lnTo>
                  <a:lnTo>
                    <a:pt x="50" y="39"/>
                  </a:lnTo>
                  <a:lnTo>
                    <a:pt x="48" y="44"/>
                  </a:lnTo>
                  <a:lnTo>
                    <a:pt x="46" y="49"/>
                  </a:lnTo>
                  <a:lnTo>
                    <a:pt x="44" y="53"/>
                  </a:lnTo>
                  <a:close/>
                </a:path>
              </a:pathLst>
            </a:custGeom>
            <a:solidFill>
              <a:srgbClr val="000000"/>
            </a:solidFill>
            <a:ln w="9525">
              <a:noFill/>
              <a:round/>
              <a:headEnd/>
              <a:tailEnd/>
            </a:ln>
          </p:spPr>
          <p:txBody>
            <a:bodyPr/>
            <a:lstStyle/>
            <a:p>
              <a:endParaRPr lang="en-US"/>
            </a:p>
          </p:txBody>
        </p:sp>
        <p:sp>
          <p:nvSpPr>
            <p:cNvPr id="19025" name="Freeform 469"/>
            <p:cNvSpPr>
              <a:spLocks/>
            </p:cNvSpPr>
            <p:nvPr/>
          </p:nvSpPr>
          <p:spPr bwMode="auto">
            <a:xfrm>
              <a:off x="2539" y="802"/>
              <a:ext cx="35" cy="21"/>
            </a:xfrm>
            <a:custGeom>
              <a:avLst/>
              <a:gdLst>
                <a:gd name="T0" fmla="*/ 11 w 71"/>
                <a:gd name="T1" fmla="*/ 7 h 44"/>
                <a:gd name="T2" fmla="*/ 9 w 71"/>
                <a:gd name="T3" fmla="*/ 7 h 44"/>
                <a:gd name="T4" fmla="*/ 6 w 71"/>
                <a:gd name="T5" fmla="*/ 7 h 44"/>
                <a:gd name="T6" fmla="*/ 4 w 71"/>
                <a:gd name="T7" fmla="*/ 6 h 44"/>
                <a:gd name="T8" fmla="*/ 3 w 71"/>
                <a:gd name="T9" fmla="*/ 6 h 44"/>
                <a:gd name="T10" fmla="*/ 0 w 71"/>
                <a:gd name="T11" fmla="*/ 0 h 44"/>
                <a:gd name="T12" fmla="*/ 3 w 71"/>
                <a:gd name="T13" fmla="*/ 8 h 44"/>
                <a:gd name="T14" fmla="*/ 3 w 71"/>
                <a:gd name="T15" fmla="*/ 8 h 44"/>
                <a:gd name="T16" fmla="*/ 4 w 71"/>
                <a:gd name="T17" fmla="*/ 8 h 44"/>
                <a:gd name="T18" fmla="*/ 5 w 71"/>
                <a:gd name="T19" fmla="*/ 9 h 44"/>
                <a:gd name="T20" fmla="*/ 7 w 71"/>
                <a:gd name="T21" fmla="*/ 9 h 44"/>
                <a:gd name="T22" fmla="*/ 9 w 71"/>
                <a:gd name="T23" fmla="*/ 10 h 44"/>
                <a:gd name="T24" fmla="*/ 10 w 71"/>
                <a:gd name="T25" fmla="*/ 10 h 44"/>
                <a:gd name="T26" fmla="*/ 11 w 71"/>
                <a:gd name="T27" fmla="*/ 10 h 44"/>
                <a:gd name="T28" fmla="*/ 12 w 71"/>
                <a:gd name="T29" fmla="*/ 10 h 44"/>
                <a:gd name="T30" fmla="*/ 14 w 71"/>
                <a:gd name="T31" fmla="*/ 8 h 44"/>
                <a:gd name="T32" fmla="*/ 15 w 71"/>
                <a:gd name="T33" fmla="*/ 5 h 44"/>
                <a:gd name="T34" fmla="*/ 17 w 71"/>
                <a:gd name="T35" fmla="*/ 2 h 44"/>
                <a:gd name="T36" fmla="*/ 17 w 71"/>
                <a:gd name="T37" fmla="*/ 1 h 44"/>
                <a:gd name="T38" fmla="*/ 16 w 71"/>
                <a:gd name="T39" fmla="*/ 2 h 44"/>
                <a:gd name="T40" fmla="*/ 14 w 71"/>
                <a:gd name="T41" fmla="*/ 4 h 44"/>
                <a:gd name="T42" fmla="*/ 12 w 71"/>
                <a:gd name="T43" fmla="*/ 6 h 44"/>
                <a:gd name="T44" fmla="*/ 11 w 71"/>
                <a:gd name="T45" fmla="*/ 7 h 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1"/>
                <a:gd name="T70" fmla="*/ 0 h 44"/>
                <a:gd name="T71" fmla="*/ 71 w 71"/>
                <a:gd name="T72" fmla="*/ 44 h 4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1" h="44">
                  <a:moveTo>
                    <a:pt x="47" y="32"/>
                  </a:moveTo>
                  <a:lnTo>
                    <a:pt x="37" y="32"/>
                  </a:lnTo>
                  <a:lnTo>
                    <a:pt x="27" y="31"/>
                  </a:lnTo>
                  <a:lnTo>
                    <a:pt x="18" y="28"/>
                  </a:lnTo>
                  <a:lnTo>
                    <a:pt x="14" y="27"/>
                  </a:lnTo>
                  <a:lnTo>
                    <a:pt x="0" y="0"/>
                  </a:lnTo>
                  <a:lnTo>
                    <a:pt x="13" y="34"/>
                  </a:lnTo>
                  <a:lnTo>
                    <a:pt x="14" y="34"/>
                  </a:lnTo>
                  <a:lnTo>
                    <a:pt x="18" y="36"/>
                  </a:lnTo>
                  <a:lnTo>
                    <a:pt x="23" y="37"/>
                  </a:lnTo>
                  <a:lnTo>
                    <a:pt x="29" y="39"/>
                  </a:lnTo>
                  <a:lnTo>
                    <a:pt x="36" y="42"/>
                  </a:lnTo>
                  <a:lnTo>
                    <a:pt x="42" y="43"/>
                  </a:lnTo>
                  <a:lnTo>
                    <a:pt x="47" y="44"/>
                  </a:lnTo>
                  <a:lnTo>
                    <a:pt x="49" y="44"/>
                  </a:lnTo>
                  <a:lnTo>
                    <a:pt x="56" y="36"/>
                  </a:lnTo>
                  <a:lnTo>
                    <a:pt x="63" y="22"/>
                  </a:lnTo>
                  <a:lnTo>
                    <a:pt x="68" y="9"/>
                  </a:lnTo>
                  <a:lnTo>
                    <a:pt x="71" y="4"/>
                  </a:lnTo>
                  <a:lnTo>
                    <a:pt x="67" y="8"/>
                  </a:lnTo>
                  <a:lnTo>
                    <a:pt x="59" y="17"/>
                  </a:lnTo>
                  <a:lnTo>
                    <a:pt x="51" y="28"/>
                  </a:lnTo>
                  <a:lnTo>
                    <a:pt x="47" y="32"/>
                  </a:lnTo>
                  <a:close/>
                </a:path>
              </a:pathLst>
            </a:custGeom>
            <a:solidFill>
              <a:srgbClr val="000000"/>
            </a:solidFill>
            <a:ln w="9525">
              <a:noFill/>
              <a:round/>
              <a:headEnd/>
              <a:tailEnd/>
            </a:ln>
          </p:spPr>
          <p:txBody>
            <a:bodyPr/>
            <a:lstStyle/>
            <a:p>
              <a:endParaRPr lang="en-US"/>
            </a:p>
          </p:txBody>
        </p:sp>
        <p:sp>
          <p:nvSpPr>
            <p:cNvPr id="19026" name="Freeform 470"/>
            <p:cNvSpPr>
              <a:spLocks/>
            </p:cNvSpPr>
            <p:nvPr/>
          </p:nvSpPr>
          <p:spPr bwMode="auto">
            <a:xfrm>
              <a:off x="2526" y="796"/>
              <a:ext cx="13" cy="11"/>
            </a:xfrm>
            <a:custGeom>
              <a:avLst/>
              <a:gdLst>
                <a:gd name="T0" fmla="*/ 7 w 25"/>
                <a:gd name="T1" fmla="*/ 1 h 22"/>
                <a:gd name="T2" fmla="*/ 4 w 25"/>
                <a:gd name="T3" fmla="*/ 3 h 22"/>
                <a:gd name="T4" fmla="*/ 0 w 25"/>
                <a:gd name="T5" fmla="*/ 0 h 22"/>
                <a:gd name="T6" fmla="*/ 1 w 25"/>
                <a:gd name="T7" fmla="*/ 3 h 22"/>
                <a:gd name="T8" fmla="*/ 2 w 25"/>
                <a:gd name="T9" fmla="*/ 4 h 22"/>
                <a:gd name="T10" fmla="*/ 3 w 25"/>
                <a:gd name="T11" fmla="*/ 6 h 22"/>
                <a:gd name="T12" fmla="*/ 3 w 25"/>
                <a:gd name="T13" fmla="*/ 6 h 22"/>
                <a:gd name="T14" fmla="*/ 6 w 25"/>
                <a:gd name="T15" fmla="*/ 3 h 22"/>
                <a:gd name="T16" fmla="*/ 7 w 25"/>
                <a:gd name="T17" fmla="*/ 1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2"/>
                <a:gd name="T29" fmla="*/ 25 w 25"/>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2">
                  <a:moveTo>
                    <a:pt x="25" y="3"/>
                  </a:moveTo>
                  <a:lnTo>
                    <a:pt x="13" y="15"/>
                  </a:lnTo>
                  <a:lnTo>
                    <a:pt x="0" y="0"/>
                  </a:lnTo>
                  <a:lnTo>
                    <a:pt x="1" y="9"/>
                  </a:lnTo>
                  <a:lnTo>
                    <a:pt x="6" y="16"/>
                  </a:lnTo>
                  <a:lnTo>
                    <a:pt x="9" y="21"/>
                  </a:lnTo>
                  <a:lnTo>
                    <a:pt x="12" y="22"/>
                  </a:lnTo>
                  <a:lnTo>
                    <a:pt x="23" y="10"/>
                  </a:lnTo>
                  <a:lnTo>
                    <a:pt x="25" y="3"/>
                  </a:lnTo>
                  <a:close/>
                </a:path>
              </a:pathLst>
            </a:custGeom>
            <a:solidFill>
              <a:srgbClr val="000000"/>
            </a:solidFill>
            <a:ln w="9525">
              <a:noFill/>
              <a:round/>
              <a:headEnd/>
              <a:tailEnd/>
            </a:ln>
          </p:spPr>
          <p:txBody>
            <a:bodyPr/>
            <a:lstStyle/>
            <a:p>
              <a:endParaRPr lang="en-US"/>
            </a:p>
          </p:txBody>
        </p:sp>
        <p:sp>
          <p:nvSpPr>
            <p:cNvPr id="19027" name="Freeform 471"/>
            <p:cNvSpPr>
              <a:spLocks/>
            </p:cNvSpPr>
            <p:nvPr/>
          </p:nvSpPr>
          <p:spPr bwMode="auto">
            <a:xfrm>
              <a:off x="2669" y="944"/>
              <a:ext cx="17" cy="18"/>
            </a:xfrm>
            <a:custGeom>
              <a:avLst/>
              <a:gdLst>
                <a:gd name="T0" fmla="*/ 5 w 33"/>
                <a:gd name="T1" fmla="*/ 5 h 35"/>
                <a:gd name="T2" fmla="*/ 4 w 33"/>
                <a:gd name="T3" fmla="*/ 5 h 35"/>
                <a:gd name="T4" fmla="*/ 3 w 33"/>
                <a:gd name="T5" fmla="*/ 3 h 35"/>
                <a:gd name="T6" fmla="*/ 2 w 33"/>
                <a:gd name="T7" fmla="*/ 2 h 35"/>
                <a:gd name="T8" fmla="*/ 2 w 33"/>
                <a:gd name="T9" fmla="*/ 1 h 35"/>
                <a:gd name="T10" fmla="*/ 2 w 33"/>
                <a:gd name="T11" fmla="*/ 1 h 35"/>
                <a:gd name="T12" fmla="*/ 2 w 33"/>
                <a:gd name="T13" fmla="*/ 0 h 35"/>
                <a:gd name="T14" fmla="*/ 2 w 33"/>
                <a:gd name="T15" fmla="*/ 0 h 35"/>
                <a:gd name="T16" fmla="*/ 2 w 33"/>
                <a:gd name="T17" fmla="*/ 0 h 35"/>
                <a:gd name="T18" fmla="*/ 1 w 33"/>
                <a:gd name="T19" fmla="*/ 1 h 35"/>
                <a:gd name="T20" fmla="*/ 1 w 33"/>
                <a:gd name="T21" fmla="*/ 2 h 35"/>
                <a:gd name="T22" fmla="*/ 1 w 33"/>
                <a:gd name="T23" fmla="*/ 3 h 35"/>
                <a:gd name="T24" fmla="*/ 0 w 33"/>
                <a:gd name="T25" fmla="*/ 4 h 35"/>
                <a:gd name="T26" fmla="*/ 1 w 33"/>
                <a:gd name="T27" fmla="*/ 7 h 35"/>
                <a:gd name="T28" fmla="*/ 2 w 33"/>
                <a:gd name="T29" fmla="*/ 9 h 35"/>
                <a:gd name="T30" fmla="*/ 3 w 33"/>
                <a:gd name="T31" fmla="*/ 9 h 35"/>
                <a:gd name="T32" fmla="*/ 5 w 33"/>
                <a:gd name="T33" fmla="*/ 9 h 35"/>
                <a:gd name="T34" fmla="*/ 7 w 33"/>
                <a:gd name="T35" fmla="*/ 8 h 35"/>
                <a:gd name="T36" fmla="*/ 8 w 33"/>
                <a:gd name="T37" fmla="*/ 6 h 35"/>
                <a:gd name="T38" fmla="*/ 8 w 33"/>
                <a:gd name="T39" fmla="*/ 4 h 35"/>
                <a:gd name="T40" fmla="*/ 9 w 33"/>
                <a:gd name="T41" fmla="*/ 3 h 35"/>
                <a:gd name="T42" fmla="*/ 8 w 33"/>
                <a:gd name="T43" fmla="*/ 3 h 35"/>
                <a:gd name="T44" fmla="*/ 7 w 33"/>
                <a:gd name="T45" fmla="*/ 4 h 35"/>
                <a:gd name="T46" fmla="*/ 6 w 33"/>
                <a:gd name="T47" fmla="*/ 5 h 35"/>
                <a:gd name="T48" fmla="*/ 5 w 33"/>
                <a:gd name="T49" fmla="*/ 5 h 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
                <a:gd name="T76" fmla="*/ 0 h 35"/>
                <a:gd name="T77" fmla="*/ 33 w 33"/>
                <a:gd name="T78" fmla="*/ 35 h 3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 h="35">
                  <a:moveTo>
                    <a:pt x="19" y="18"/>
                  </a:moveTo>
                  <a:lnTo>
                    <a:pt x="14" y="17"/>
                  </a:lnTo>
                  <a:lnTo>
                    <a:pt x="9" y="12"/>
                  </a:lnTo>
                  <a:lnTo>
                    <a:pt x="7" y="8"/>
                  </a:lnTo>
                  <a:lnTo>
                    <a:pt x="6" y="1"/>
                  </a:lnTo>
                  <a:lnTo>
                    <a:pt x="6" y="0"/>
                  </a:lnTo>
                  <a:lnTo>
                    <a:pt x="4" y="2"/>
                  </a:lnTo>
                  <a:lnTo>
                    <a:pt x="2" y="6"/>
                  </a:lnTo>
                  <a:lnTo>
                    <a:pt x="1" y="11"/>
                  </a:lnTo>
                  <a:lnTo>
                    <a:pt x="0" y="15"/>
                  </a:lnTo>
                  <a:lnTo>
                    <a:pt x="2" y="26"/>
                  </a:lnTo>
                  <a:lnTo>
                    <a:pt x="7" y="33"/>
                  </a:lnTo>
                  <a:lnTo>
                    <a:pt x="12" y="35"/>
                  </a:lnTo>
                  <a:lnTo>
                    <a:pt x="19" y="34"/>
                  </a:lnTo>
                  <a:lnTo>
                    <a:pt x="26" y="29"/>
                  </a:lnTo>
                  <a:lnTo>
                    <a:pt x="30" y="24"/>
                  </a:lnTo>
                  <a:lnTo>
                    <a:pt x="32" y="16"/>
                  </a:lnTo>
                  <a:lnTo>
                    <a:pt x="33" y="9"/>
                  </a:lnTo>
                  <a:lnTo>
                    <a:pt x="31" y="12"/>
                  </a:lnTo>
                  <a:lnTo>
                    <a:pt x="27" y="16"/>
                  </a:lnTo>
                  <a:lnTo>
                    <a:pt x="24" y="17"/>
                  </a:lnTo>
                  <a:lnTo>
                    <a:pt x="19" y="18"/>
                  </a:lnTo>
                  <a:close/>
                </a:path>
              </a:pathLst>
            </a:custGeom>
            <a:solidFill>
              <a:srgbClr val="000000"/>
            </a:solidFill>
            <a:ln w="9525">
              <a:noFill/>
              <a:round/>
              <a:headEnd/>
              <a:tailEnd/>
            </a:ln>
          </p:spPr>
          <p:txBody>
            <a:bodyPr/>
            <a:lstStyle/>
            <a:p>
              <a:endParaRPr lang="en-US"/>
            </a:p>
          </p:txBody>
        </p:sp>
        <p:sp>
          <p:nvSpPr>
            <p:cNvPr id="19028" name="Freeform 472"/>
            <p:cNvSpPr>
              <a:spLocks/>
            </p:cNvSpPr>
            <p:nvPr/>
          </p:nvSpPr>
          <p:spPr bwMode="auto">
            <a:xfrm>
              <a:off x="2690" y="937"/>
              <a:ext cx="16" cy="17"/>
            </a:xfrm>
            <a:custGeom>
              <a:avLst/>
              <a:gdLst>
                <a:gd name="T0" fmla="*/ 4 w 33"/>
                <a:gd name="T1" fmla="*/ 5 h 32"/>
                <a:gd name="T2" fmla="*/ 3 w 33"/>
                <a:gd name="T3" fmla="*/ 5 h 32"/>
                <a:gd name="T4" fmla="*/ 2 w 33"/>
                <a:gd name="T5" fmla="*/ 4 h 32"/>
                <a:gd name="T6" fmla="*/ 1 w 33"/>
                <a:gd name="T7" fmla="*/ 3 h 32"/>
                <a:gd name="T8" fmla="*/ 1 w 33"/>
                <a:gd name="T9" fmla="*/ 1 h 32"/>
                <a:gd name="T10" fmla="*/ 1 w 33"/>
                <a:gd name="T11" fmla="*/ 1 h 32"/>
                <a:gd name="T12" fmla="*/ 1 w 33"/>
                <a:gd name="T13" fmla="*/ 1 h 32"/>
                <a:gd name="T14" fmla="*/ 1 w 33"/>
                <a:gd name="T15" fmla="*/ 1 h 32"/>
                <a:gd name="T16" fmla="*/ 1 w 33"/>
                <a:gd name="T17" fmla="*/ 0 h 32"/>
                <a:gd name="T18" fmla="*/ 1 w 33"/>
                <a:gd name="T19" fmla="*/ 1 h 32"/>
                <a:gd name="T20" fmla="*/ 0 w 33"/>
                <a:gd name="T21" fmla="*/ 2 h 32"/>
                <a:gd name="T22" fmla="*/ 0 w 33"/>
                <a:gd name="T23" fmla="*/ 3 h 32"/>
                <a:gd name="T24" fmla="*/ 0 w 33"/>
                <a:gd name="T25" fmla="*/ 4 h 32"/>
                <a:gd name="T26" fmla="*/ 0 w 33"/>
                <a:gd name="T27" fmla="*/ 6 h 32"/>
                <a:gd name="T28" fmla="*/ 1 w 33"/>
                <a:gd name="T29" fmla="*/ 7 h 32"/>
                <a:gd name="T30" fmla="*/ 3 w 33"/>
                <a:gd name="T31" fmla="*/ 9 h 32"/>
                <a:gd name="T32" fmla="*/ 4 w 33"/>
                <a:gd name="T33" fmla="*/ 9 h 32"/>
                <a:gd name="T34" fmla="*/ 5 w 33"/>
                <a:gd name="T35" fmla="*/ 9 h 32"/>
                <a:gd name="T36" fmla="*/ 7 w 33"/>
                <a:gd name="T37" fmla="*/ 7 h 32"/>
                <a:gd name="T38" fmla="*/ 7 w 33"/>
                <a:gd name="T39" fmla="*/ 5 h 32"/>
                <a:gd name="T40" fmla="*/ 8 w 33"/>
                <a:gd name="T41" fmla="*/ 3 h 32"/>
                <a:gd name="T42" fmla="*/ 7 w 33"/>
                <a:gd name="T43" fmla="*/ 4 h 32"/>
                <a:gd name="T44" fmla="*/ 6 w 33"/>
                <a:gd name="T45" fmla="*/ 5 h 32"/>
                <a:gd name="T46" fmla="*/ 5 w 33"/>
                <a:gd name="T47" fmla="*/ 5 h 32"/>
                <a:gd name="T48" fmla="*/ 4 w 33"/>
                <a:gd name="T49" fmla="*/ 5 h 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
                <a:gd name="T76" fmla="*/ 0 h 32"/>
                <a:gd name="T77" fmla="*/ 33 w 33"/>
                <a:gd name="T78" fmla="*/ 32 h 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 h="32">
                  <a:moveTo>
                    <a:pt x="19" y="19"/>
                  </a:moveTo>
                  <a:lnTo>
                    <a:pt x="13" y="18"/>
                  </a:lnTo>
                  <a:lnTo>
                    <a:pt x="8" y="14"/>
                  </a:lnTo>
                  <a:lnTo>
                    <a:pt x="5" y="9"/>
                  </a:lnTo>
                  <a:lnTo>
                    <a:pt x="4" y="2"/>
                  </a:lnTo>
                  <a:lnTo>
                    <a:pt x="4" y="1"/>
                  </a:lnTo>
                  <a:lnTo>
                    <a:pt x="5" y="0"/>
                  </a:lnTo>
                  <a:lnTo>
                    <a:pt x="4" y="2"/>
                  </a:lnTo>
                  <a:lnTo>
                    <a:pt x="3" y="7"/>
                  </a:lnTo>
                  <a:lnTo>
                    <a:pt x="0" y="10"/>
                  </a:lnTo>
                  <a:lnTo>
                    <a:pt x="0" y="14"/>
                  </a:lnTo>
                  <a:lnTo>
                    <a:pt x="2" y="21"/>
                  </a:lnTo>
                  <a:lnTo>
                    <a:pt x="6" y="26"/>
                  </a:lnTo>
                  <a:lnTo>
                    <a:pt x="12" y="31"/>
                  </a:lnTo>
                  <a:lnTo>
                    <a:pt x="18" y="32"/>
                  </a:lnTo>
                  <a:lnTo>
                    <a:pt x="23" y="30"/>
                  </a:lnTo>
                  <a:lnTo>
                    <a:pt x="28" y="24"/>
                  </a:lnTo>
                  <a:lnTo>
                    <a:pt x="31" y="17"/>
                  </a:lnTo>
                  <a:lnTo>
                    <a:pt x="33" y="10"/>
                  </a:lnTo>
                  <a:lnTo>
                    <a:pt x="30" y="14"/>
                  </a:lnTo>
                  <a:lnTo>
                    <a:pt x="27" y="17"/>
                  </a:lnTo>
                  <a:lnTo>
                    <a:pt x="23" y="18"/>
                  </a:lnTo>
                  <a:lnTo>
                    <a:pt x="19" y="19"/>
                  </a:lnTo>
                  <a:close/>
                </a:path>
              </a:pathLst>
            </a:custGeom>
            <a:solidFill>
              <a:srgbClr val="000000"/>
            </a:solidFill>
            <a:ln w="9525">
              <a:noFill/>
              <a:round/>
              <a:headEnd/>
              <a:tailEnd/>
            </a:ln>
          </p:spPr>
          <p:txBody>
            <a:bodyPr/>
            <a:lstStyle/>
            <a:p>
              <a:endParaRPr lang="en-US"/>
            </a:p>
          </p:txBody>
        </p:sp>
        <p:sp>
          <p:nvSpPr>
            <p:cNvPr id="19029" name="Freeform 473"/>
            <p:cNvSpPr>
              <a:spLocks/>
            </p:cNvSpPr>
            <p:nvPr/>
          </p:nvSpPr>
          <p:spPr bwMode="auto">
            <a:xfrm>
              <a:off x="2580" y="887"/>
              <a:ext cx="43" cy="41"/>
            </a:xfrm>
            <a:custGeom>
              <a:avLst/>
              <a:gdLst>
                <a:gd name="T0" fmla="*/ 1 w 87"/>
                <a:gd name="T1" fmla="*/ 0 h 80"/>
                <a:gd name="T2" fmla="*/ 0 w 87"/>
                <a:gd name="T3" fmla="*/ 8 h 80"/>
                <a:gd name="T4" fmla="*/ 1 w 87"/>
                <a:gd name="T5" fmla="*/ 14 h 80"/>
                <a:gd name="T6" fmla="*/ 4 w 87"/>
                <a:gd name="T7" fmla="*/ 17 h 80"/>
                <a:gd name="T8" fmla="*/ 8 w 87"/>
                <a:gd name="T9" fmla="*/ 19 h 80"/>
                <a:gd name="T10" fmla="*/ 13 w 87"/>
                <a:gd name="T11" fmla="*/ 21 h 80"/>
                <a:gd name="T12" fmla="*/ 17 w 87"/>
                <a:gd name="T13" fmla="*/ 21 h 80"/>
                <a:gd name="T14" fmla="*/ 20 w 87"/>
                <a:gd name="T15" fmla="*/ 21 h 80"/>
                <a:gd name="T16" fmla="*/ 21 w 87"/>
                <a:gd name="T17" fmla="*/ 21 h 80"/>
                <a:gd name="T18" fmla="*/ 20 w 87"/>
                <a:gd name="T19" fmla="*/ 20 h 80"/>
                <a:gd name="T20" fmla="*/ 18 w 87"/>
                <a:gd name="T21" fmla="*/ 19 h 80"/>
                <a:gd name="T22" fmla="*/ 14 w 87"/>
                <a:gd name="T23" fmla="*/ 18 h 80"/>
                <a:gd name="T24" fmla="*/ 10 w 87"/>
                <a:gd name="T25" fmla="*/ 16 h 80"/>
                <a:gd name="T26" fmla="*/ 6 w 87"/>
                <a:gd name="T27" fmla="*/ 14 h 80"/>
                <a:gd name="T28" fmla="*/ 3 w 87"/>
                <a:gd name="T29" fmla="*/ 10 h 80"/>
                <a:gd name="T30" fmla="*/ 1 w 87"/>
                <a:gd name="T31" fmla="*/ 6 h 80"/>
                <a:gd name="T32" fmla="*/ 1 w 87"/>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80"/>
                <a:gd name="T53" fmla="*/ 87 w 87"/>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80">
                  <a:moveTo>
                    <a:pt x="7" y="0"/>
                  </a:moveTo>
                  <a:lnTo>
                    <a:pt x="0" y="30"/>
                  </a:lnTo>
                  <a:lnTo>
                    <a:pt x="6" y="52"/>
                  </a:lnTo>
                  <a:lnTo>
                    <a:pt x="17" y="65"/>
                  </a:lnTo>
                  <a:lnTo>
                    <a:pt x="35" y="75"/>
                  </a:lnTo>
                  <a:lnTo>
                    <a:pt x="54" y="79"/>
                  </a:lnTo>
                  <a:lnTo>
                    <a:pt x="70" y="80"/>
                  </a:lnTo>
                  <a:lnTo>
                    <a:pt x="83" y="79"/>
                  </a:lnTo>
                  <a:lnTo>
                    <a:pt x="87" y="78"/>
                  </a:lnTo>
                  <a:lnTo>
                    <a:pt x="82" y="77"/>
                  </a:lnTo>
                  <a:lnTo>
                    <a:pt x="72" y="73"/>
                  </a:lnTo>
                  <a:lnTo>
                    <a:pt x="58" y="69"/>
                  </a:lnTo>
                  <a:lnTo>
                    <a:pt x="42" y="62"/>
                  </a:lnTo>
                  <a:lnTo>
                    <a:pt x="26" y="53"/>
                  </a:lnTo>
                  <a:lnTo>
                    <a:pt x="14" y="39"/>
                  </a:lnTo>
                  <a:lnTo>
                    <a:pt x="6" y="22"/>
                  </a:lnTo>
                  <a:lnTo>
                    <a:pt x="7" y="0"/>
                  </a:lnTo>
                  <a:close/>
                </a:path>
              </a:pathLst>
            </a:custGeom>
            <a:solidFill>
              <a:srgbClr val="000000"/>
            </a:solidFill>
            <a:ln w="9525">
              <a:noFill/>
              <a:round/>
              <a:headEnd/>
              <a:tailEnd/>
            </a:ln>
          </p:spPr>
          <p:txBody>
            <a:bodyPr/>
            <a:lstStyle/>
            <a:p>
              <a:endParaRPr lang="en-US"/>
            </a:p>
          </p:txBody>
        </p:sp>
        <p:sp>
          <p:nvSpPr>
            <p:cNvPr id="19030" name="Freeform 474"/>
            <p:cNvSpPr>
              <a:spLocks/>
            </p:cNvSpPr>
            <p:nvPr/>
          </p:nvSpPr>
          <p:spPr bwMode="auto">
            <a:xfrm>
              <a:off x="2718" y="870"/>
              <a:ext cx="14" cy="27"/>
            </a:xfrm>
            <a:custGeom>
              <a:avLst/>
              <a:gdLst>
                <a:gd name="T0" fmla="*/ 2 w 27"/>
                <a:gd name="T1" fmla="*/ 10 h 55"/>
                <a:gd name="T2" fmla="*/ 1 w 27"/>
                <a:gd name="T3" fmla="*/ 8 h 55"/>
                <a:gd name="T4" fmla="*/ 2 w 27"/>
                <a:gd name="T5" fmla="*/ 6 h 55"/>
                <a:gd name="T6" fmla="*/ 2 w 27"/>
                <a:gd name="T7" fmla="*/ 3 h 55"/>
                <a:gd name="T8" fmla="*/ 3 w 27"/>
                <a:gd name="T9" fmla="*/ 0 h 55"/>
                <a:gd name="T10" fmla="*/ 2 w 27"/>
                <a:gd name="T11" fmla="*/ 4 h 55"/>
                <a:gd name="T12" fmla="*/ 1 w 27"/>
                <a:gd name="T13" fmla="*/ 8 h 55"/>
                <a:gd name="T14" fmla="*/ 0 w 27"/>
                <a:gd name="T15" fmla="*/ 11 h 55"/>
                <a:gd name="T16" fmla="*/ 1 w 27"/>
                <a:gd name="T17" fmla="*/ 13 h 55"/>
                <a:gd name="T18" fmla="*/ 2 w 27"/>
                <a:gd name="T19" fmla="*/ 13 h 55"/>
                <a:gd name="T20" fmla="*/ 4 w 27"/>
                <a:gd name="T21" fmla="*/ 11 h 55"/>
                <a:gd name="T22" fmla="*/ 6 w 27"/>
                <a:gd name="T23" fmla="*/ 7 h 55"/>
                <a:gd name="T24" fmla="*/ 7 w 27"/>
                <a:gd name="T25" fmla="*/ 2 h 55"/>
                <a:gd name="T26" fmla="*/ 6 w 27"/>
                <a:gd name="T27" fmla="*/ 6 h 55"/>
                <a:gd name="T28" fmla="*/ 5 w 27"/>
                <a:gd name="T29" fmla="*/ 9 h 55"/>
                <a:gd name="T30" fmla="*/ 3 w 27"/>
                <a:gd name="T31" fmla="*/ 10 h 55"/>
                <a:gd name="T32" fmla="*/ 2 w 27"/>
                <a:gd name="T33" fmla="*/ 1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55"/>
                <a:gd name="T53" fmla="*/ 27 w 27"/>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55">
                  <a:moveTo>
                    <a:pt x="7" y="40"/>
                  </a:moveTo>
                  <a:lnTo>
                    <a:pt x="4" y="35"/>
                  </a:lnTo>
                  <a:lnTo>
                    <a:pt x="6" y="24"/>
                  </a:lnTo>
                  <a:lnTo>
                    <a:pt x="7" y="13"/>
                  </a:lnTo>
                  <a:lnTo>
                    <a:pt x="10" y="0"/>
                  </a:lnTo>
                  <a:lnTo>
                    <a:pt x="6" y="16"/>
                  </a:lnTo>
                  <a:lnTo>
                    <a:pt x="2" y="32"/>
                  </a:lnTo>
                  <a:lnTo>
                    <a:pt x="0" y="46"/>
                  </a:lnTo>
                  <a:lnTo>
                    <a:pt x="1" y="54"/>
                  </a:lnTo>
                  <a:lnTo>
                    <a:pt x="7" y="55"/>
                  </a:lnTo>
                  <a:lnTo>
                    <a:pt x="16" y="47"/>
                  </a:lnTo>
                  <a:lnTo>
                    <a:pt x="24" y="31"/>
                  </a:lnTo>
                  <a:lnTo>
                    <a:pt x="27" y="10"/>
                  </a:lnTo>
                  <a:lnTo>
                    <a:pt x="23" y="24"/>
                  </a:lnTo>
                  <a:lnTo>
                    <a:pt x="17" y="36"/>
                  </a:lnTo>
                  <a:lnTo>
                    <a:pt x="11" y="41"/>
                  </a:lnTo>
                  <a:lnTo>
                    <a:pt x="7" y="40"/>
                  </a:lnTo>
                  <a:close/>
                </a:path>
              </a:pathLst>
            </a:custGeom>
            <a:solidFill>
              <a:srgbClr val="000000"/>
            </a:solidFill>
            <a:ln w="9525">
              <a:noFill/>
              <a:round/>
              <a:headEnd/>
              <a:tailEnd/>
            </a:ln>
          </p:spPr>
          <p:txBody>
            <a:bodyPr/>
            <a:lstStyle/>
            <a:p>
              <a:endParaRPr lang="en-US"/>
            </a:p>
          </p:txBody>
        </p:sp>
        <p:sp>
          <p:nvSpPr>
            <p:cNvPr id="19031" name="Freeform 475"/>
            <p:cNvSpPr>
              <a:spLocks/>
            </p:cNvSpPr>
            <p:nvPr/>
          </p:nvSpPr>
          <p:spPr bwMode="auto">
            <a:xfrm>
              <a:off x="2627" y="918"/>
              <a:ext cx="4" cy="4"/>
            </a:xfrm>
            <a:custGeom>
              <a:avLst/>
              <a:gdLst>
                <a:gd name="T0" fmla="*/ 1 w 8"/>
                <a:gd name="T1" fmla="*/ 2 h 7"/>
                <a:gd name="T2" fmla="*/ 2 w 8"/>
                <a:gd name="T3" fmla="*/ 0 h 7"/>
                <a:gd name="T4" fmla="*/ 0 w 8"/>
                <a:gd name="T5" fmla="*/ 0 h 7"/>
                <a:gd name="T6" fmla="*/ 1 w 8"/>
                <a:gd name="T7" fmla="*/ 2 h 7"/>
                <a:gd name="T8" fmla="*/ 0 60000 65536"/>
                <a:gd name="T9" fmla="*/ 0 60000 65536"/>
                <a:gd name="T10" fmla="*/ 0 60000 65536"/>
                <a:gd name="T11" fmla="*/ 0 60000 65536"/>
                <a:gd name="T12" fmla="*/ 0 w 8"/>
                <a:gd name="T13" fmla="*/ 0 h 7"/>
                <a:gd name="T14" fmla="*/ 8 w 8"/>
                <a:gd name="T15" fmla="*/ 7 h 7"/>
              </a:gdLst>
              <a:ahLst/>
              <a:cxnLst>
                <a:cxn ang="T8">
                  <a:pos x="T0" y="T1"/>
                </a:cxn>
                <a:cxn ang="T9">
                  <a:pos x="T2" y="T3"/>
                </a:cxn>
                <a:cxn ang="T10">
                  <a:pos x="T4" y="T5"/>
                </a:cxn>
                <a:cxn ang="T11">
                  <a:pos x="T6" y="T7"/>
                </a:cxn>
              </a:cxnLst>
              <a:rect l="T12" t="T13" r="T14" b="T15"/>
              <a:pathLst>
                <a:path w="8" h="7">
                  <a:moveTo>
                    <a:pt x="7" y="7"/>
                  </a:moveTo>
                  <a:lnTo>
                    <a:pt x="8" y="0"/>
                  </a:lnTo>
                  <a:lnTo>
                    <a:pt x="0" y="0"/>
                  </a:lnTo>
                  <a:lnTo>
                    <a:pt x="7" y="7"/>
                  </a:lnTo>
                  <a:close/>
                </a:path>
              </a:pathLst>
            </a:custGeom>
            <a:solidFill>
              <a:srgbClr val="000000"/>
            </a:solidFill>
            <a:ln w="9525">
              <a:noFill/>
              <a:round/>
              <a:headEnd/>
              <a:tailEnd/>
            </a:ln>
          </p:spPr>
          <p:txBody>
            <a:bodyPr/>
            <a:lstStyle/>
            <a:p>
              <a:endParaRPr lang="en-US"/>
            </a:p>
          </p:txBody>
        </p:sp>
        <p:sp>
          <p:nvSpPr>
            <p:cNvPr id="19032" name="Freeform 476"/>
            <p:cNvSpPr>
              <a:spLocks/>
            </p:cNvSpPr>
            <p:nvPr/>
          </p:nvSpPr>
          <p:spPr bwMode="auto">
            <a:xfrm>
              <a:off x="2589" y="865"/>
              <a:ext cx="38" cy="32"/>
            </a:xfrm>
            <a:custGeom>
              <a:avLst/>
              <a:gdLst>
                <a:gd name="T0" fmla="*/ 19 w 76"/>
                <a:gd name="T1" fmla="*/ 12 h 64"/>
                <a:gd name="T2" fmla="*/ 15 w 76"/>
                <a:gd name="T3" fmla="*/ 12 h 64"/>
                <a:gd name="T4" fmla="*/ 12 w 76"/>
                <a:gd name="T5" fmla="*/ 9 h 64"/>
                <a:gd name="T6" fmla="*/ 12 w 76"/>
                <a:gd name="T7" fmla="*/ 5 h 64"/>
                <a:gd name="T8" fmla="*/ 10 w 76"/>
                <a:gd name="T9" fmla="*/ 6 h 64"/>
                <a:gd name="T10" fmla="*/ 7 w 76"/>
                <a:gd name="T11" fmla="*/ 4 h 64"/>
                <a:gd name="T12" fmla="*/ 6 w 76"/>
                <a:gd name="T13" fmla="*/ 1 h 64"/>
                <a:gd name="T14" fmla="*/ 6 w 76"/>
                <a:gd name="T15" fmla="*/ 0 h 64"/>
                <a:gd name="T16" fmla="*/ 5 w 76"/>
                <a:gd name="T17" fmla="*/ 2 h 64"/>
                <a:gd name="T18" fmla="*/ 0 w 76"/>
                <a:gd name="T19" fmla="*/ 2 h 64"/>
                <a:gd name="T20" fmla="*/ 7 w 76"/>
                <a:gd name="T21" fmla="*/ 6 h 64"/>
                <a:gd name="T22" fmla="*/ 7 w 76"/>
                <a:gd name="T23" fmla="*/ 6 h 64"/>
                <a:gd name="T24" fmla="*/ 12 w 76"/>
                <a:gd name="T25" fmla="*/ 9 h 64"/>
                <a:gd name="T26" fmla="*/ 12 w 76"/>
                <a:gd name="T27" fmla="*/ 9 h 64"/>
                <a:gd name="T28" fmla="*/ 17 w 76"/>
                <a:gd name="T29" fmla="*/ 16 h 64"/>
                <a:gd name="T30" fmla="*/ 19 w 76"/>
                <a:gd name="T31" fmla="*/ 12 h 6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6"/>
                <a:gd name="T49" fmla="*/ 0 h 64"/>
                <a:gd name="T50" fmla="*/ 76 w 76"/>
                <a:gd name="T51" fmla="*/ 64 h 6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6" h="64">
                  <a:moveTo>
                    <a:pt x="76" y="49"/>
                  </a:moveTo>
                  <a:lnTo>
                    <a:pt x="63" y="48"/>
                  </a:lnTo>
                  <a:lnTo>
                    <a:pt x="48" y="36"/>
                  </a:lnTo>
                  <a:lnTo>
                    <a:pt x="50" y="23"/>
                  </a:lnTo>
                  <a:lnTo>
                    <a:pt x="40" y="25"/>
                  </a:lnTo>
                  <a:lnTo>
                    <a:pt x="30" y="19"/>
                  </a:lnTo>
                  <a:lnTo>
                    <a:pt x="26" y="1"/>
                  </a:lnTo>
                  <a:lnTo>
                    <a:pt x="25" y="0"/>
                  </a:lnTo>
                  <a:lnTo>
                    <a:pt x="19" y="8"/>
                  </a:lnTo>
                  <a:lnTo>
                    <a:pt x="0" y="9"/>
                  </a:lnTo>
                  <a:lnTo>
                    <a:pt x="31" y="24"/>
                  </a:lnTo>
                  <a:lnTo>
                    <a:pt x="48" y="38"/>
                  </a:lnTo>
                  <a:lnTo>
                    <a:pt x="48" y="37"/>
                  </a:lnTo>
                  <a:lnTo>
                    <a:pt x="67" y="64"/>
                  </a:lnTo>
                  <a:lnTo>
                    <a:pt x="76" y="49"/>
                  </a:lnTo>
                  <a:close/>
                </a:path>
              </a:pathLst>
            </a:custGeom>
            <a:solidFill>
              <a:srgbClr val="000000"/>
            </a:solidFill>
            <a:ln w="9525">
              <a:noFill/>
              <a:round/>
              <a:headEnd/>
              <a:tailEnd/>
            </a:ln>
          </p:spPr>
          <p:txBody>
            <a:bodyPr/>
            <a:lstStyle/>
            <a:p>
              <a:endParaRPr lang="en-US"/>
            </a:p>
          </p:txBody>
        </p:sp>
        <p:sp>
          <p:nvSpPr>
            <p:cNvPr id="19033" name="Freeform 477"/>
            <p:cNvSpPr>
              <a:spLocks/>
            </p:cNvSpPr>
            <p:nvPr/>
          </p:nvSpPr>
          <p:spPr bwMode="auto">
            <a:xfrm>
              <a:off x="2623" y="898"/>
              <a:ext cx="8" cy="21"/>
            </a:xfrm>
            <a:custGeom>
              <a:avLst/>
              <a:gdLst>
                <a:gd name="T0" fmla="*/ 2 w 15"/>
                <a:gd name="T1" fmla="*/ 5 h 41"/>
                <a:gd name="T2" fmla="*/ 4 w 15"/>
                <a:gd name="T3" fmla="*/ 2 h 41"/>
                <a:gd name="T4" fmla="*/ 1 w 15"/>
                <a:gd name="T5" fmla="*/ 1 h 41"/>
                <a:gd name="T6" fmla="*/ 0 w 15"/>
                <a:gd name="T7" fmla="*/ 0 h 41"/>
                <a:gd name="T8" fmla="*/ 1 w 15"/>
                <a:gd name="T9" fmla="*/ 6 h 41"/>
                <a:gd name="T10" fmla="*/ 1 w 15"/>
                <a:gd name="T11" fmla="*/ 8 h 41"/>
                <a:gd name="T12" fmla="*/ 1 w 15"/>
                <a:gd name="T13" fmla="*/ 11 h 41"/>
                <a:gd name="T14" fmla="*/ 4 w 15"/>
                <a:gd name="T15" fmla="*/ 8 h 41"/>
                <a:gd name="T16" fmla="*/ 2 w 15"/>
                <a:gd name="T17" fmla="*/ 5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1"/>
                <a:gd name="T29" fmla="*/ 15 w 15"/>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1">
                  <a:moveTo>
                    <a:pt x="7" y="18"/>
                  </a:moveTo>
                  <a:lnTo>
                    <a:pt x="14" y="7"/>
                  </a:lnTo>
                  <a:lnTo>
                    <a:pt x="3" y="3"/>
                  </a:lnTo>
                  <a:lnTo>
                    <a:pt x="0" y="0"/>
                  </a:lnTo>
                  <a:lnTo>
                    <a:pt x="3" y="24"/>
                  </a:lnTo>
                  <a:lnTo>
                    <a:pt x="3" y="30"/>
                  </a:lnTo>
                  <a:lnTo>
                    <a:pt x="4" y="41"/>
                  </a:lnTo>
                  <a:lnTo>
                    <a:pt x="15" y="31"/>
                  </a:lnTo>
                  <a:lnTo>
                    <a:pt x="7" y="18"/>
                  </a:lnTo>
                  <a:close/>
                </a:path>
              </a:pathLst>
            </a:custGeom>
            <a:solidFill>
              <a:srgbClr val="000000"/>
            </a:solidFill>
            <a:ln w="9525">
              <a:noFill/>
              <a:round/>
              <a:headEnd/>
              <a:tailEnd/>
            </a:ln>
          </p:spPr>
          <p:txBody>
            <a:bodyPr/>
            <a:lstStyle/>
            <a:p>
              <a:endParaRPr lang="en-US"/>
            </a:p>
          </p:txBody>
        </p:sp>
        <p:sp>
          <p:nvSpPr>
            <p:cNvPr id="19034" name="Freeform 478"/>
            <p:cNvSpPr>
              <a:spLocks/>
            </p:cNvSpPr>
            <p:nvPr/>
          </p:nvSpPr>
          <p:spPr bwMode="auto">
            <a:xfrm>
              <a:off x="2712" y="883"/>
              <a:ext cx="5" cy="7"/>
            </a:xfrm>
            <a:custGeom>
              <a:avLst/>
              <a:gdLst>
                <a:gd name="T0" fmla="*/ 1 w 10"/>
                <a:gd name="T1" fmla="*/ 2 h 13"/>
                <a:gd name="T2" fmla="*/ 1 w 10"/>
                <a:gd name="T3" fmla="*/ 0 h 13"/>
                <a:gd name="T4" fmla="*/ 0 w 10"/>
                <a:gd name="T5" fmla="*/ 0 h 13"/>
                <a:gd name="T6" fmla="*/ 1 w 10"/>
                <a:gd name="T7" fmla="*/ 4 h 13"/>
                <a:gd name="T8" fmla="*/ 3 w 10"/>
                <a:gd name="T9" fmla="*/ 0 h 13"/>
                <a:gd name="T10" fmla="*/ 3 w 10"/>
                <a:gd name="T11" fmla="*/ 0 h 13"/>
                <a:gd name="T12" fmla="*/ 1 w 10"/>
                <a:gd name="T13" fmla="*/ 2 h 13"/>
                <a:gd name="T14" fmla="*/ 0 60000 65536"/>
                <a:gd name="T15" fmla="*/ 0 60000 65536"/>
                <a:gd name="T16" fmla="*/ 0 60000 65536"/>
                <a:gd name="T17" fmla="*/ 0 60000 65536"/>
                <a:gd name="T18" fmla="*/ 0 60000 65536"/>
                <a:gd name="T19" fmla="*/ 0 60000 65536"/>
                <a:gd name="T20" fmla="*/ 0 60000 65536"/>
                <a:gd name="T21" fmla="*/ 0 w 10"/>
                <a:gd name="T22" fmla="*/ 0 h 13"/>
                <a:gd name="T23" fmla="*/ 10 w 10"/>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3">
                  <a:moveTo>
                    <a:pt x="7" y="7"/>
                  </a:moveTo>
                  <a:lnTo>
                    <a:pt x="4" y="0"/>
                  </a:lnTo>
                  <a:lnTo>
                    <a:pt x="0" y="0"/>
                  </a:lnTo>
                  <a:lnTo>
                    <a:pt x="5" y="13"/>
                  </a:lnTo>
                  <a:lnTo>
                    <a:pt x="10" y="0"/>
                  </a:lnTo>
                  <a:lnTo>
                    <a:pt x="9" y="0"/>
                  </a:lnTo>
                  <a:lnTo>
                    <a:pt x="7" y="7"/>
                  </a:lnTo>
                  <a:close/>
                </a:path>
              </a:pathLst>
            </a:custGeom>
            <a:solidFill>
              <a:srgbClr val="000000"/>
            </a:solidFill>
            <a:ln w="9525">
              <a:noFill/>
              <a:round/>
              <a:headEnd/>
              <a:tailEnd/>
            </a:ln>
          </p:spPr>
          <p:txBody>
            <a:bodyPr/>
            <a:lstStyle/>
            <a:p>
              <a:endParaRPr lang="en-US"/>
            </a:p>
          </p:txBody>
        </p:sp>
        <p:sp>
          <p:nvSpPr>
            <p:cNvPr id="19035" name="Freeform 479"/>
            <p:cNvSpPr>
              <a:spLocks/>
            </p:cNvSpPr>
            <p:nvPr/>
          </p:nvSpPr>
          <p:spPr bwMode="auto">
            <a:xfrm>
              <a:off x="2707" y="863"/>
              <a:ext cx="9" cy="8"/>
            </a:xfrm>
            <a:custGeom>
              <a:avLst/>
              <a:gdLst>
                <a:gd name="T0" fmla="*/ 2 w 16"/>
                <a:gd name="T1" fmla="*/ 2 h 15"/>
                <a:gd name="T2" fmla="*/ 1 w 16"/>
                <a:gd name="T3" fmla="*/ 0 h 15"/>
                <a:gd name="T4" fmla="*/ 0 w 16"/>
                <a:gd name="T5" fmla="*/ 0 h 15"/>
                <a:gd name="T6" fmla="*/ 1 w 16"/>
                <a:gd name="T7" fmla="*/ 4 h 15"/>
                <a:gd name="T8" fmla="*/ 5 w 16"/>
                <a:gd name="T9" fmla="*/ 4 h 15"/>
                <a:gd name="T10" fmla="*/ 2 w 16"/>
                <a:gd name="T11" fmla="*/ 2 h 15"/>
                <a:gd name="T12" fmla="*/ 0 60000 65536"/>
                <a:gd name="T13" fmla="*/ 0 60000 65536"/>
                <a:gd name="T14" fmla="*/ 0 60000 65536"/>
                <a:gd name="T15" fmla="*/ 0 60000 65536"/>
                <a:gd name="T16" fmla="*/ 0 60000 65536"/>
                <a:gd name="T17" fmla="*/ 0 60000 65536"/>
                <a:gd name="T18" fmla="*/ 0 w 16"/>
                <a:gd name="T19" fmla="*/ 0 h 15"/>
                <a:gd name="T20" fmla="*/ 16 w 16"/>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16" h="15">
                  <a:moveTo>
                    <a:pt x="6" y="8"/>
                  </a:moveTo>
                  <a:lnTo>
                    <a:pt x="3" y="0"/>
                  </a:lnTo>
                  <a:lnTo>
                    <a:pt x="0" y="0"/>
                  </a:lnTo>
                  <a:lnTo>
                    <a:pt x="3" y="15"/>
                  </a:lnTo>
                  <a:lnTo>
                    <a:pt x="16" y="15"/>
                  </a:lnTo>
                  <a:lnTo>
                    <a:pt x="6" y="8"/>
                  </a:lnTo>
                  <a:close/>
                </a:path>
              </a:pathLst>
            </a:custGeom>
            <a:solidFill>
              <a:srgbClr val="000000"/>
            </a:solidFill>
            <a:ln w="9525">
              <a:noFill/>
              <a:round/>
              <a:headEnd/>
              <a:tailEnd/>
            </a:ln>
          </p:spPr>
          <p:txBody>
            <a:bodyPr/>
            <a:lstStyle/>
            <a:p>
              <a:endParaRPr lang="en-US"/>
            </a:p>
          </p:txBody>
        </p:sp>
        <p:sp>
          <p:nvSpPr>
            <p:cNvPr id="19036" name="Freeform 480"/>
            <p:cNvSpPr>
              <a:spLocks/>
            </p:cNvSpPr>
            <p:nvPr/>
          </p:nvSpPr>
          <p:spPr bwMode="auto">
            <a:xfrm>
              <a:off x="2706" y="844"/>
              <a:ext cx="8" cy="13"/>
            </a:xfrm>
            <a:custGeom>
              <a:avLst/>
              <a:gdLst>
                <a:gd name="T0" fmla="*/ 0 w 18"/>
                <a:gd name="T1" fmla="*/ 3 h 27"/>
                <a:gd name="T2" fmla="*/ 0 w 18"/>
                <a:gd name="T3" fmla="*/ 0 h 27"/>
                <a:gd name="T4" fmla="*/ 0 w 18"/>
                <a:gd name="T5" fmla="*/ 0 h 27"/>
                <a:gd name="T6" fmla="*/ 0 w 18"/>
                <a:gd name="T7" fmla="*/ 4 h 27"/>
                <a:gd name="T8" fmla="*/ 4 w 18"/>
                <a:gd name="T9" fmla="*/ 6 h 27"/>
                <a:gd name="T10" fmla="*/ 0 w 18"/>
                <a:gd name="T11" fmla="*/ 3 h 27"/>
                <a:gd name="T12" fmla="*/ 0 60000 65536"/>
                <a:gd name="T13" fmla="*/ 0 60000 65536"/>
                <a:gd name="T14" fmla="*/ 0 60000 65536"/>
                <a:gd name="T15" fmla="*/ 0 60000 65536"/>
                <a:gd name="T16" fmla="*/ 0 60000 65536"/>
                <a:gd name="T17" fmla="*/ 0 60000 65536"/>
                <a:gd name="T18" fmla="*/ 0 w 18"/>
                <a:gd name="T19" fmla="*/ 0 h 27"/>
                <a:gd name="T20" fmla="*/ 18 w 18"/>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18" h="27">
                  <a:moveTo>
                    <a:pt x="3" y="12"/>
                  </a:moveTo>
                  <a:lnTo>
                    <a:pt x="3" y="2"/>
                  </a:lnTo>
                  <a:lnTo>
                    <a:pt x="0" y="0"/>
                  </a:lnTo>
                  <a:lnTo>
                    <a:pt x="0" y="19"/>
                  </a:lnTo>
                  <a:lnTo>
                    <a:pt x="18" y="27"/>
                  </a:lnTo>
                  <a:lnTo>
                    <a:pt x="3" y="12"/>
                  </a:lnTo>
                  <a:close/>
                </a:path>
              </a:pathLst>
            </a:custGeom>
            <a:solidFill>
              <a:srgbClr val="000000"/>
            </a:solidFill>
            <a:ln w="9525">
              <a:noFill/>
              <a:round/>
              <a:headEnd/>
              <a:tailEnd/>
            </a:ln>
          </p:spPr>
          <p:txBody>
            <a:bodyPr/>
            <a:lstStyle/>
            <a:p>
              <a:endParaRPr lang="en-US"/>
            </a:p>
          </p:txBody>
        </p:sp>
        <p:sp>
          <p:nvSpPr>
            <p:cNvPr id="19037" name="Freeform 481"/>
            <p:cNvSpPr>
              <a:spLocks/>
            </p:cNvSpPr>
            <p:nvPr/>
          </p:nvSpPr>
          <p:spPr bwMode="auto">
            <a:xfrm>
              <a:off x="2706" y="836"/>
              <a:ext cx="10" cy="4"/>
            </a:xfrm>
            <a:custGeom>
              <a:avLst/>
              <a:gdLst>
                <a:gd name="T0" fmla="*/ 5 w 20"/>
                <a:gd name="T1" fmla="*/ 1 h 8"/>
                <a:gd name="T2" fmla="*/ 0 w 20"/>
                <a:gd name="T3" fmla="*/ 1 h 8"/>
                <a:gd name="T4" fmla="*/ 5 w 20"/>
                <a:gd name="T5" fmla="*/ 2 h 8"/>
                <a:gd name="T6" fmla="*/ 5 w 20"/>
                <a:gd name="T7" fmla="*/ 1 h 8"/>
                <a:gd name="T8" fmla="*/ 5 w 20"/>
                <a:gd name="T9" fmla="*/ 0 h 8"/>
                <a:gd name="T10" fmla="*/ 5 w 20"/>
                <a:gd name="T11" fmla="*/ 1 h 8"/>
                <a:gd name="T12" fmla="*/ 0 60000 65536"/>
                <a:gd name="T13" fmla="*/ 0 60000 65536"/>
                <a:gd name="T14" fmla="*/ 0 60000 65536"/>
                <a:gd name="T15" fmla="*/ 0 60000 65536"/>
                <a:gd name="T16" fmla="*/ 0 60000 65536"/>
                <a:gd name="T17" fmla="*/ 0 60000 65536"/>
                <a:gd name="T18" fmla="*/ 0 w 20"/>
                <a:gd name="T19" fmla="*/ 0 h 8"/>
                <a:gd name="T20" fmla="*/ 20 w 20"/>
                <a:gd name="T21" fmla="*/ 8 h 8"/>
              </a:gdLst>
              <a:ahLst/>
              <a:cxnLst>
                <a:cxn ang="T12">
                  <a:pos x="T0" y="T1"/>
                </a:cxn>
                <a:cxn ang="T13">
                  <a:pos x="T2" y="T3"/>
                </a:cxn>
                <a:cxn ang="T14">
                  <a:pos x="T4" y="T5"/>
                </a:cxn>
                <a:cxn ang="T15">
                  <a:pos x="T6" y="T7"/>
                </a:cxn>
                <a:cxn ang="T16">
                  <a:pos x="T8" y="T9"/>
                </a:cxn>
                <a:cxn ang="T17">
                  <a:pos x="T10" y="T11"/>
                </a:cxn>
              </a:cxnLst>
              <a:rect l="T18" t="T19" r="T20" b="T21"/>
              <a:pathLst>
                <a:path w="20" h="8">
                  <a:moveTo>
                    <a:pt x="18" y="1"/>
                  </a:moveTo>
                  <a:lnTo>
                    <a:pt x="0" y="1"/>
                  </a:lnTo>
                  <a:lnTo>
                    <a:pt x="17" y="8"/>
                  </a:lnTo>
                  <a:lnTo>
                    <a:pt x="20" y="1"/>
                  </a:lnTo>
                  <a:lnTo>
                    <a:pt x="19" y="0"/>
                  </a:lnTo>
                  <a:lnTo>
                    <a:pt x="18" y="1"/>
                  </a:lnTo>
                  <a:close/>
                </a:path>
              </a:pathLst>
            </a:custGeom>
            <a:solidFill>
              <a:srgbClr val="000000"/>
            </a:solidFill>
            <a:ln w="9525">
              <a:noFill/>
              <a:round/>
              <a:headEnd/>
              <a:tailEnd/>
            </a:ln>
          </p:spPr>
          <p:txBody>
            <a:bodyPr/>
            <a:lstStyle/>
            <a:p>
              <a:endParaRPr lang="en-US"/>
            </a:p>
          </p:txBody>
        </p:sp>
        <p:sp>
          <p:nvSpPr>
            <p:cNvPr id="19038" name="Freeform 482"/>
            <p:cNvSpPr>
              <a:spLocks/>
            </p:cNvSpPr>
            <p:nvPr/>
          </p:nvSpPr>
          <p:spPr bwMode="auto">
            <a:xfrm>
              <a:off x="2691" y="804"/>
              <a:ext cx="22" cy="28"/>
            </a:xfrm>
            <a:custGeom>
              <a:avLst/>
              <a:gdLst>
                <a:gd name="T0" fmla="*/ 5 w 43"/>
                <a:gd name="T1" fmla="*/ 9 h 54"/>
                <a:gd name="T2" fmla="*/ 2 w 43"/>
                <a:gd name="T3" fmla="*/ 0 h 54"/>
                <a:gd name="T4" fmla="*/ 0 w 43"/>
                <a:gd name="T5" fmla="*/ 3 h 54"/>
                <a:gd name="T6" fmla="*/ 4 w 43"/>
                <a:gd name="T7" fmla="*/ 15 h 54"/>
                <a:gd name="T8" fmla="*/ 5 w 43"/>
                <a:gd name="T9" fmla="*/ 12 h 54"/>
                <a:gd name="T10" fmla="*/ 8 w 43"/>
                <a:gd name="T11" fmla="*/ 10 h 54"/>
                <a:gd name="T12" fmla="*/ 10 w 43"/>
                <a:gd name="T13" fmla="*/ 7 h 54"/>
                <a:gd name="T14" fmla="*/ 11 w 43"/>
                <a:gd name="T15" fmla="*/ 6 h 54"/>
                <a:gd name="T16" fmla="*/ 10 w 43"/>
                <a:gd name="T17" fmla="*/ 5 h 54"/>
                <a:gd name="T18" fmla="*/ 9 w 43"/>
                <a:gd name="T19" fmla="*/ 6 h 54"/>
                <a:gd name="T20" fmla="*/ 7 w 43"/>
                <a:gd name="T21" fmla="*/ 8 h 54"/>
                <a:gd name="T22" fmla="*/ 5 w 43"/>
                <a:gd name="T23" fmla="*/ 9 h 54"/>
                <a:gd name="T24" fmla="*/ 5 w 43"/>
                <a:gd name="T25" fmla="*/ 9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4"/>
                <a:gd name="T41" fmla="*/ 43 w 43"/>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4">
                  <a:moveTo>
                    <a:pt x="18" y="34"/>
                  </a:moveTo>
                  <a:lnTo>
                    <a:pt x="5" y="0"/>
                  </a:lnTo>
                  <a:lnTo>
                    <a:pt x="0" y="9"/>
                  </a:lnTo>
                  <a:lnTo>
                    <a:pt x="16" y="54"/>
                  </a:lnTo>
                  <a:lnTo>
                    <a:pt x="20" y="46"/>
                  </a:lnTo>
                  <a:lnTo>
                    <a:pt x="29" y="36"/>
                  </a:lnTo>
                  <a:lnTo>
                    <a:pt x="39" y="26"/>
                  </a:lnTo>
                  <a:lnTo>
                    <a:pt x="43" y="23"/>
                  </a:lnTo>
                  <a:lnTo>
                    <a:pt x="38" y="20"/>
                  </a:lnTo>
                  <a:lnTo>
                    <a:pt x="33" y="24"/>
                  </a:lnTo>
                  <a:lnTo>
                    <a:pt x="26" y="29"/>
                  </a:lnTo>
                  <a:lnTo>
                    <a:pt x="19" y="33"/>
                  </a:lnTo>
                  <a:lnTo>
                    <a:pt x="18" y="34"/>
                  </a:lnTo>
                  <a:close/>
                </a:path>
              </a:pathLst>
            </a:custGeom>
            <a:solidFill>
              <a:srgbClr val="000000"/>
            </a:solidFill>
            <a:ln w="9525">
              <a:noFill/>
              <a:round/>
              <a:headEnd/>
              <a:tailEnd/>
            </a:ln>
          </p:spPr>
          <p:txBody>
            <a:bodyPr/>
            <a:lstStyle/>
            <a:p>
              <a:endParaRPr lang="en-US"/>
            </a:p>
          </p:txBody>
        </p:sp>
        <p:sp>
          <p:nvSpPr>
            <p:cNvPr id="19039" name="Freeform 483"/>
            <p:cNvSpPr>
              <a:spLocks/>
            </p:cNvSpPr>
            <p:nvPr/>
          </p:nvSpPr>
          <p:spPr bwMode="auto">
            <a:xfrm>
              <a:off x="2634" y="769"/>
              <a:ext cx="27" cy="15"/>
            </a:xfrm>
            <a:custGeom>
              <a:avLst/>
              <a:gdLst>
                <a:gd name="T0" fmla="*/ 9 w 54"/>
                <a:gd name="T1" fmla="*/ 5 h 30"/>
                <a:gd name="T2" fmla="*/ 14 w 54"/>
                <a:gd name="T3" fmla="*/ 4 h 30"/>
                <a:gd name="T4" fmla="*/ 0 w 54"/>
                <a:gd name="T5" fmla="*/ 0 h 30"/>
                <a:gd name="T6" fmla="*/ 9 w 54"/>
                <a:gd name="T7" fmla="*/ 8 h 30"/>
                <a:gd name="T8" fmla="*/ 9 w 54"/>
                <a:gd name="T9" fmla="*/ 5 h 30"/>
                <a:gd name="T10" fmla="*/ 0 60000 65536"/>
                <a:gd name="T11" fmla="*/ 0 60000 65536"/>
                <a:gd name="T12" fmla="*/ 0 60000 65536"/>
                <a:gd name="T13" fmla="*/ 0 60000 65536"/>
                <a:gd name="T14" fmla="*/ 0 60000 65536"/>
                <a:gd name="T15" fmla="*/ 0 w 54"/>
                <a:gd name="T16" fmla="*/ 0 h 30"/>
                <a:gd name="T17" fmla="*/ 54 w 54"/>
                <a:gd name="T18" fmla="*/ 30 h 30"/>
              </a:gdLst>
              <a:ahLst/>
              <a:cxnLst>
                <a:cxn ang="T10">
                  <a:pos x="T0" y="T1"/>
                </a:cxn>
                <a:cxn ang="T11">
                  <a:pos x="T2" y="T3"/>
                </a:cxn>
                <a:cxn ang="T12">
                  <a:pos x="T4" y="T5"/>
                </a:cxn>
                <a:cxn ang="T13">
                  <a:pos x="T6" y="T7"/>
                </a:cxn>
                <a:cxn ang="T14">
                  <a:pos x="T8" y="T9"/>
                </a:cxn>
              </a:cxnLst>
              <a:rect l="T15" t="T16" r="T17" b="T18"/>
              <a:pathLst>
                <a:path w="54" h="30">
                  <a:moveTo>
                    <a:pt x="34" y="18"/>
                  </a:moveTo>
                  <a:lnTo>
                    <a:pt x="54" y="15"/>
                  </a:lnTo>
                  <a:lnTo>
                    <a:pt x="0" y="0"/>
                  </a:lnTo>
                  <a:lnTo>
                    <a:pt x="35" y="30"/>
                  </a:lnTo>
                  <a:lnTo>
                    <a:pt x="34" y="18"/>
                  </a:lnTo>
                  <a:close/>
                </a:path>
              </a:pathLst>
            </a:custGeom>
            <a:solidFill>
              <a:srgbClr val="000000"/>
            </a:solidFill>
            <a:ln w="9525">
              <a:noFill/>
              <a:round/>
              <a:headEnd/>
              <a:tailEnd/>
            </a:ln>
          </p:spPr>
          <p:txBody>
            <a:bodyPr/>
            <a:lstStyle/>
            <a:p>
              <a:endParaRPr lang="en-US"/>
            </a:p>
          </p:txBody>
        </p:sp>
        <p:sp>
          <p:nvSpPr>
            <p:cNvPr id="19040" name="Freeform 484"/>
            <p:cNvSpPr>
              <a:spLocks/>
            </p:cNvSpPr>
            <p:nvPr/>
          </p:nvSpPr>
          <p:spPr bwMode="auto">
            <a:xfrm>
              <a:off x="2647" y="785"/>
              <a:ext cx="45" cy="21"/>
            </a:xfrm>
            <a:custGeom>
              <a:avLst/>
              <a:gdLst>
                <a:gd name="T0" fmla="*/ 21 w 90"/>
                <a:gd name="T1" fmla="*/ 9 h 41"/>
                <a:gd name="T2" fmla="*/ 21 w 90"/>
                <a:gd name="T3" fmla="*/ 9 h 41"/>
                <a:gd name="T4" fmla="*/ 20 w 90"/>
                <a:gd name="T5" fmla="*/ 8 h 41"/>
                <a:gd name="T6" fmla="*/ 19 w 90"/>
                <a:gd name="T7" fmla="*/ 8 h 41"/>
                <a:gd name="T8" fmla="*/ 18 w 90"/>
                <a:gd name="T9" fmla="*/ 7 h 41"/>
                <a:gd name="T10" fmla="*/ 15 w 90"/>
                <a:gd name="T11" fmla="*/ 6 h 41"/>
                <a:gd name="T12" fmla="*/ 14 w 90"/>
                <a:gd name="T13" fmla="*/ 5 h 41"/>
                <a:gd name="T14" fmla="*/ 12 w 90"/>
                <a:gd name="T15" fmla="*/ 4 h 41"/>
                <a:gd name="T16" fmla="*/ 11 w 90"/>
                <a:gd name="T17" fmla="*/ 3 h 41"/>
                <a:gd name="T18" fmla="*/ 9 w 90"/>
                <a:gd name="T19" fmla="*/ 3 h 41"/>
                <a:gd name="T20" fmla="*/ 7 w 90"/>
                <a:gd name="T21" fmla="*/ 3 h 41"/>
                <a:gd name="T22" fmla="*/ 6 w 90"/>
                <a:gd name="T23" fmla="*/ 2 h 41"/>
                <a:gd name="T24" fmla="*/ 5 w 90"/>
                <a:gd name="T25" fmla="*/ 2 h 41"/>
                <a:gd name="T26" fmla="*/ 3 w 90"/>
                <a:gd name="T27" fmla="*/ 2 h 41"/>
                <a:gd name="T28" fmla="*/ 3 w 90"/>
                <a:gd name="T29" fmla="*/ 2 h 41"/>
                <a:gd name="T30" fmla="*/ 3 w 90"/>
                <a:gd name="T31" fmla="*/ 2 h 41"/>
                <a:gd name="T32" fmla="*/ 2 w 90"/>
                <a:gd name="T33" fmla="*/ 2 h 41"/>
                <a:gd name="T34" fmla="*/ 1 w 90"/>
                <a:gd name="T35" fmla="*/ 0 h 41"/>
                <a:gd name="T36" fmla="*/ 0 w 90"/>
                <a:gd name="T37" fmla="*/ 1 h 41"/>
                <a:gd name="T38" fmla="*/ 1 w 90"/>
                <a:gd name="T39" fmla="*/ 3 h 41"/>
                <a:gd name="T40" fmla="*/ 2 w 90"/>
                <a:gd name="T41" fmla="*/ 3 h 41"/>
                <a:gd name="T42" fmla="*/ 3 w 90"/>
                <a:gd name="T43" fmla="*/ 4 h 41"/>
                <a:gd name="T44" fmla="*/ 5 w 90"/>
                <a:gd name="T45" fmla="*/ 4 h 41"/>
                <a:gd name="T46" fmla="*/ 6 w 90"/>
                <a:gd name="T47" fmla="*/ 4 h 41"/>
                <a:gd name="T48" fmla="*/ 8 w 90"/>
                <a:gd name="T49" fmla="*/ 5 h 41"/>
                <a:gd name="T50" fmla="*/ 10 w 90"/>
                <a:gd name="T51" fmla="*/ 5 h 41"/>
                <a:gd name="T52" fmla="*/ 11 w 90"/>
                <a:gd name="T53" fmla="*/ 6 h 41"/>
                <a:gd name="T54" fmla="*/ 12 w 90"/>
                <a:gd name="T55" fmla="*/ 6 h 41"/>
                <a:gd name="T56" fmla="*/ 14 w 90"/>
                <a:gd name="T57" fmla="*/ 8 h 41"/>
                <a:gd name="T58" fmla="*/ 17 w 90"/>
                <a:gd name="T59" fmla="*/ 9 h 41"/>
                <a:gd name="T60" fmla="*/ 20 w 90"/>
                <a:gd name="T61" fmla="*/ 10 h 41"/>
                <a:gd name="T62" fmla="*/ 21 w 90"/>
                <a:gd name="T63" fmla="*/ 11 h 41"/>
                <a:gd name="T64" fmla="*/ 23 w 90"/>
                <a:gd name="T65" fmla="*/ 10 h 41"/>
                <a:gd name="T66" fmla="*/ 22 w 90"/>
                <a:gd name="T67" fmla="*/ 9 h 41"/>
                <a:gd name="T68" fmla="*/ 21 w 90"/>
                <a:gd name="T69" fmla="*/ 9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0"/>
                <a:gd name="T106" fmla="*/ 0 h 41"/>
                <a:gd name="T107" fmla="*/ 90 w 90"/>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0" h="41">
                  <a:moveTo>
                    <a:pt x="82" y="35"/>
                  </a:moveTo>
                  <a:lnTo>
                    <a:pt x="81" y="34"/>
                  </a:lnTo>
                  <a:lnTo>
                    <a:pt x="78" y="32"/>
                  </a:lnTo>
                  <a:lnTo>
                    <a:pt x="75" y="29"/>
                  </a:lnTo>
                  <a:lnTo>
                    <a:pt x="69" y="25"/>
                  </a:lnTo>
                  <a:lnTo>
                    <a:pt x="63" y="21"/>
                  </a:lnTo>
                  <a:lnTo>
                    <a:pt x="56" y="17"/>
                  </a:lnTo>
                  <a:lnTo>
                    <a:pt x="50" y="14"/>
                  </a:lnTo>
                  <a:lnTo>
                    <a:pt x="43" y="11"/>
                  </a:lnTo>
                  <a:lnTo>
                    <a:pt x="36" y="10"/>
                  </a:lnTo>
                  <a:lnTo>
                    <a:pt x="29" y="9"/>
                  </a:lnTo>
                  <a:lnTo>
                    <a:pt x="23" y="8"/>
                  </a:lnTo>
                  <a:lnTo>
                    <a:pt x="17" y="7"/>
                  </a:lnTo>
                  <a:lnTo>
                    <a:pt x="14" y="7"/>
                  </a:lnTo>
                  <a:lnTo>
                    <a:pt x="10" y="6"/>
                  </a:lnTo>
                  <a:lnTo>
                    <a:pt x="9" y="6"/>
                  </a:lnTo>
                  <a:lnTo>
                    <a:pt x="8" y="6"/>
                  </a:lnTo>
                  <a:lnTo>
                    <a:pt x="5" y="0"/>
                  </a:lnTo>
                  <a:lnTo>
                    <a:pt x="0" y="2"/>
                  </a:lnTo>
                  <a:lnTo>
                    <a:pt x="7" y="12"/>
                  </a:lnTo>
                  <a:lnTo>
                    <a:pt x="8" y="12"/>
                  </a:lnTo>
                  <a:lnTo>
                    <a:pt x="13" y="14"/>
                  </a:lnTo>
                  <a:lnTo>
                    <a:pt x="18" y="15"/>
                  </a:lnTo>
                  <a:lnTo>
                    <a:pt x="25" y="16"/>
                  </a:lnTo>
                  <a:lnTo>
                    <a:pt x="32" y="17"/>
                  </a:lnTo>
                  <a:lnTo>
                    <a:pt x="39" y="18"/>
                  </a:lnTo>
                  <a:lnTo>
                    <a:pt x="45" y="21"/>
                  </a:lnTo>
                  <a:lnTo>
                    <a:pt x="50" y="23"/>
                  </a:lnTo>
                  <a:lnTo>
                    <a:pt x="58" y="29"/>
                  </a:lnTo>
                  <a:lnTo>
                    <a:pt x="68" y="34"/>
                  </a:lnTo>
                  <a:lnTo>
                    <a:pt x="77" y="39"/>
                  </a:lnTo>
                  <a:lnTo>
                    <a:pt x="81" y="41"/>
                  </a:lnTo>
                  <a:lnTo>
                    <a:pt x="90" y="37"/>
                  </a:lnTo>
                  <a:lnTo>
                    <a:pt x="85" y="34"/>
                  </a:lnTo>
                  <a:lnTo>
                    <a:pt x="82" y="35"/>
                  </a:lnTo>
                  <a:close/>
                </a:path>
              </a:pathLst>
            </a:custGeom>
            <a:solidFill>
              <a:srgbClr val="000000"/>
            </a:solidFill>
            <a:ln w="9525">
              <a:noFill/>
              <a:round/>
              <a:headEnd/>
              <a:tailEnd/>
            </a:ln>
          </p:spPr>
          <p:txBody>
            <a:bodyPr/>
            <a:lstStyle/>
            <a:p>
              <a:endParaRPr lang="en-US"/>
            </a:p>
          </p:txBody>
        </p:sp>
        <p:sp>
          <p:nvSpPr>
            <p:cNvPr id="19041" name="Freeform 485"/>
            <p:cNvSpPr>
              <a:spLocks/>
            </p:cNvSpPr>
            <p:nvPr/>
          </p:nvSpPr>
          <p:spPr bwMode="auto">
            <a:xfrm>
              <a:off x="2166" y="880"/>
              <a:ext cx="43" cy="16"/>
            </a:xfrm>
            <a:custGeom>
              <a:avLst/>
              <a:gdLst>
                <a:gd name="T0" fmla="*/ 20 w 85"/>
                <a:gd name="T1" fmla="*/ 2 h 31"/>
                <a:gd name="T2" fmla="*/ 17 w 85"/>
                <a:gd name="T3" fmla="*/ 4 h 31"/>
                <a:gd name="T4" fmla="*/ 14 w 85"/>
                <a:gd name="T5" fmla="*/ 4 h 31"/>
                <a:gd name="T6" fmla="*/ 11 w 85"/>
                <a:gd name="T7" fmla="*/ 5 h 31"/>
                <a:gd name="T8" fmla="*/ 8 w 85"/>
                <a:gd name="T9" fmla="*/ 4 h 31"/>
                <a:gd name="T10" fmla="*/ 5 w 85"/>
                <a:gd name="T11" fmla="*/ 4 h 31"/>
                <a:gd name="T12" fmla="*/ 3 w 85"/>
                <a:gd name="T13" fmla="*/ 3 h 31"/>
                <a:gd name="T14" fmla="*/ 2 w 85"/>
                <a:gd name="T15" fmla="*/ 2 h 31"/>
                <a:gd name="T16" fmla="*/ 1 w 85"/>
                <a:gd name="T17" fmla="*/ 0 h 31"/>
                <a:gd name="T18" fmla="*/ 1 w 85"/>
                <a:gd name="T19" fmla="*/ 0 h 31"/>
                <a:gd name="T20" fmla="*/ 1 w 85"/>
                <a:gd name="T21" fmla="*/ 0 h 31"/>
                <a:gd name="T22" fmla="*/ 1 w 85"/>
                <a:gd name="T23" fmla="*/ 1 h 31"/>
                <a:gd name="T24" fmla="*/ 1 w 85"/>
                <a:gd name="T25" fmla="*/ 1 h 31"/>
                <a:gd name="T26" fmla="*/ 0 w 85"/>
                <a:gd name="T27" fmla="*/ 3 h 31"/>
                <a:gd name="T28" fmla="*/ 1 w 85"/>
                <a:gd name="T29" fmla="*/ 4 h 31"/>
                <a:gd name="T30" fmla="*/ 3 w 85"/>
                <a:gd name="T31" fmla="*/ 6 h 31"/>
                <a:gd name="T32" fmla="*/ 5 w 85"/>
                <a:gd name="T33" fmla="*/ 7 h 31"/>
                <a:gd name="T34" fmla="*/ 8 w 85"/>
                <a:gd name="T35" fmla="*/ 8 h 31"/>
                <a:gd name="T36" fmla="*/ 11 w 85"/>
                <a:gd name="T37" fmla="*/ 8 h 31"/>
                <a:gd name="T38" fmla="*/ 14 w 85"/>
                <a:gd name="T39" fmla="*/ 8 h 31"/>
                <a:gd name="T40" fmla="*/ 17 w 85"/>
                <a:gd name="T41" fmla="*/ 6 h 31"/>
                <a:gd name="T42" fmla="*/ 21 w 85"/>
                <a:gd name="T43" fmla="*/ 4 h 31"/>
                <a:gd name="T44" fmla="*/ 22 w 85"/>
                <a:gd name="T45" fmla="*/ 2 h 31"/>
                <a:gd name="T46" fmla="*/ 22 w 85"/>
                <a:gd name="T47" fmla="*/ 2 h 31"/>
                <a:gd name="T48" fmla="*/ 21 w 85"/>
                <a:gd name="T49" fmla="*/ 1 h 31"/>
                <a:gd name="T50" fmla="*/ 21 w 85"/>
                <a:gd name="T51" fmla="*/ 2 h 31"/>
                <a:gd name="T52" fmla="*/ 21 w 85"/>
                <a:gd name="T53" fmla="*/ 2 h 31"/>
                <a:gd name="T54" fmla="*/ 20 w 85"/>
                <a:gd name="T55" fmla="*/ 2 h 31"/>
                <a:gd name="T56" fmla="*/ 20 w 85"/>
                <a:gd name="T57" fmla="*/ 2 h 3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5"/>
                <a:gd name="T88" fmla="*/ 0 h 31"/>
                <a:gd name="T89" fmla="*/ 85 w 85"/>
                <a:gd name="T90" fmla="*/ 31 h 3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5" h="31">
                  <a:moveTo>
                    <a:pt x="77" y="8"/>
                  </a:moveTo>
                  <a:lnTo>
                    <a:pt x="66" y="13"/>
                  </a:lnTo>
                  <a:lnTo>
                    <a:pt x="53" y="16"/>
                  </a:lnTo>
                  <a:lnTo>
                    <a:pt x="42" y="17"/>
                  </a:lnTo>
                  <a:lnTo>
                    <a:pt x="30" y="16"/>
                  </a:lnTo>
                  <a:lnTo>
                    <a:pt x="19" y="14"/>
                  </a:lnTo>
                  <a:lnTo>
                    <a:pt x="11" y="10"/>
                  </a:lnTo>
                  <a:lnTo>
                    <a:pt x="5" y="6"/>
                  </a:lnTo>
                  <a:lnTo>
                    <a:pt x="3" y="0"/>
                  </a:lnTo>
                  <a:lnTo>
                    <a:pt x="3" y="1"/>
                  </a:lnTo>
                  <a:lnTo>
                    <a:pt x="1" y="1"/>
                  </a:lnTo>
                  <a:lnTo>
                    <a:pt x="0" y="9"/>
                  </a:lnTo>
                  <a:lnTo>
                    <a:pt x="3" y="16"/>
                  </a:lnTo>
                  <a:lnTo>
                    <a:pt x="9" y="22"/>
                  </a:lnTo>
                  <a:lnTo>
                    <a:pt x="20" y="28"/>
                  </a:lnTo>
                  <a:lnTo>
                    <a:pt x="30" y="30"/>
                  </a:lnTo>
                  <a:lnTo>
                    <a:pt x="43" y="31"/>
                  </a:lnTo>
                  <a:lnTo>
                    <a:pt x="56" y="29"/>
                  </a:lnTo>
                  <a:lnTo>
                    <a:pt x="68" y="23"/>
                  </a:lnTo>
                  <a:lnTo>
                    <a:pt x="81" y="14"/>
                  </a:lnTo>
                  <a:lnTo>
                    <a:pt x="85" y="8"/>
                  </a:lnTo>
                  <a:lnTo>
                    <a:pt x="85" y="6"/>
                  </a:lnTo>
                  <a:lnTo>
                    <a:pt x="84" y="3"/>
                  </a:lnTo>
                  <a:lnTo>
                    <a:pt x="83" y="5"/>
                  </a:lnTo>
                  <a:lnTo>
                    <a:pt x="81" y="6"/>
                  </a:lnTo>
                  <a:lnTo>
                    <a:pt x="80" y="7"/>
                  </a:lnTo>
                  <a:lnTo>
                    <a:pt x="77" y="8"/>
                  </a:lnTo>
                  <a:close/>
                </a:path>
              </a:pathLst>
            </a:custGeom>
            <a:solidFill>
              <a:srgbClr val="000000"/>
            </a:solidFill>
            <a:ln w="9525">
              <a:noFill/>
              <a:round/>
              <a:headEnd/>
              <a:tailEnd/>
            </a:ln>
          </p:spPr>
          <p:txBody>
            <a:bodyPr/>
            <a:lstStyle/>
            <a:p>
              <a:endParaRPr lang="en-US"/>
            </a:p>
          </p:txBody>
        </p:sp>
        <p:sp>
          <p:nvSpPr>
            <p:cNvPr id="19042" name="Freeform 486"/>
            <p:cNvSpPr>
              <a:spLocks/>
            </p:cNvSpPr>
            <p:nvPr/>
          </p:nvSpPr>
          <p:spPr bwMode="auto">
            <a:xfrm>
              <a:off x="2200" y="855"/>
              <a:ext cx="49" cy="24"/>
            </a:xfrm>
            <a:custGeom>
              <a:avLst/>
              <a:gdLst>
                <a:gd name="T0" fmla="*/ 15 w 99"/>
                <a:gd name="T1" fmla="*/ 6 h 47"/>
                <a:gd name="T2" fmla="*/ 12 w 99"/>
                <a:gd name="T3" fmla="*/ 7 h 47"/>
                <a:gd name="T4" fmla="*/ 10 w 99"/>
                <a:gd name="T5" fmla="*/ 7 h 47"/>
                <a:gd name="T6" fmla="*/ 8 w 99"/>
                <a:gd name="T7" fmla="*/ 7 h 47"/>
                <a:gd name="T8" fmla="*/ 6 w 99"/>
                <a:gd name="T9" fmla="*/ 6 h 47"/>
                <a:gd name="T10" fmla="*/ 4 w 99"/>
                <a:gd name="T11" fmla="*/ 5 h 47"/>
                <a:gd name="T12" fmla="*/ 3 w 99"/>
                <a:gd name="T13" fmla="*/ 4 h 47"/>
                <a:gd name="T14" fmla="*/ 2 w 99"/>
                <a:gd name="T15" fmla="*/ 3 h 47"/>
                <a:gd name="T16" fmla="*/ 1 w 99"/>
                <a:gd name="T17" fmla="*/ 2 h 47"/>
                <a:gd name="T18" fmla="*/ 0 w 99"/>
                <a:gd name="T19" fmla="*/ 3 h 47"/>
                <a:gd name="T20" fmla="*/ 0 w 99"/>
                <a:gd name="T21" fmla="*/ 4 h 47"/>
                <a:gd name="T22" fmla="*/ 1 w 99"/>
                <a:gd name="T23" fmla="*/ 5 h 47"/>
                <a:gd name="T24" fmla="*/ 2 w 99"/>
                <a:gd name="T25" fmla="*/ 6 h 47"/>
                <a:gd name="T26" fmla="*/ 4 w 99"/>
                <a:gd name="T27" fmla="*/ 8 h 47"/>
                <a:gd name="T28" fmla="*/ 6 w 99"/>
                <a:gd name="T29" fmla="*/ 10 h 47"/>
                <a:gd name="T30" fmla="*/ 9 w 99"/>
                <a:gd name="T31" fmla="*/ 12 h 47"/>
                <a:gd name="T32" fmla="*/ 12 w 99"/>
                <a:gd name="T33" fmla="*/ 12 h 47"/>
                <a:gd name="T34" fmla="*/ 15 w 99"/>
                <a:gd name="T35" fmla="*/ 12 h 47"/>
                <a:gd name="T36" fmla="*/ 18 w 99"/>
                <a:gd name="T37" fmla="*/ 11 h 47"/>
                <a:gd name="T38" fmla="*/ 20 w 99"/>
                <a:gd name="T39" fmla="*/ 9 h 47"/>
                <a:gd name="T40" fmla="*/ 22 w 99"/>
                <a:gd name="T41" fmla="*/ 7 h 47"/>
                <a:gd name="T42" fmla="*/ 23 w 99"/>
                <a:gd name="T43" fmla="*/ 5 h 47"/>
                <a:gd name="T44" fmla="*/ 24 w 99"/>
                <a:gd name="T45" fmla="*/ 3 h 47"/>
                <a:gd name="T46" fmla="*/ 24 w 99"/>
                <a:gd name="T47" fmla="*/ 2 h 47"/>
                <a:gd name="T48" fmla="*/ 24 w 99"/>
                <a:gd name="T49" fmla="*/ 1 h 47"/>
                <a:gd name="T50" fmla="*/ 24 w 99"/>
                <a:gd name="T51" fmla="*/ 0 h 47"/>
                <a:gd name="T52" fmla="*/ 24 w 99"/>
                <a:gd name="T53" fmla="*/ 0 h 47"/>
                <a:gd name="T54" fmla="*/ 24 w 99"/>
                <a:gd name="T55" fmla="*/ 1 h 47"/>
                <a:gd name="T56" fmla="*/ 23 w 99"/>
                <a:gd name="T57" fmla="*/ 2 h 47"/>
                <a:gd name="T58" fmla="*/ 22 w 99"/>
                <a:gd name="T59" fmla="*/ 3 h 47"/>
                <a:gd name="T60" fmla="*/ 21 w 99"/>
                <a:gd name="T61" fmla="*/ 4 h 47"/>
                <a:gd name="T62" fmla="*/ 20 w 99"/>
                <a:gd name="T63" fmla="*/ 4 h 47"/>
                <a:gd name="T64" fmla="*/ 19 w 99"/>
                <a:gd name="T65" fmla="*/ 5 h 47"/>
                <a:gd name="T66" fmla="*/ 17 w 99"/>
                <a:gd name="T67" fmla="*/ 6 h 47"/>
                <a:gd name="T68" fmla="*/ 15 w 99"/>
                <a:gd name="T69" fmla="*/ 6 h 4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47"/>
                <a:gd name="T107" fmla="*/ 99 w 99"/>
                <a:gd name="T108" fmla="*/ 47 h 4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47">
                  <a:moveTo>
                    <a:pt x="61" y="24"/>
                  </a:moveTo>
                  <a:lnTo>
                    <a:pt x="51" y="27"/>
                  </a:lnTo>
                  <a:lnTo>
                    <a:pt x="42" y="27"/>
                  </a:lnTo>
                  <a:lnTo>
                    <a:pt x="33" y="26"/>
                  </a:lnTo>
                  <a:lnTo>
                    <a:pt x="25" y="22"/>
                  </a:lnTo>
                  <a:lnTo>
                    <a:pt x="18" y="19"/>
                  </a:lnTo>
                  <a:lnTo>
                    <a:pt x="13" y="14"/>
                  </a:lnTo>
                  <a:lnTo>
                    <a:pt x="8" y="11"/>
                  </a:lnTo>
                  <a:lnTo>
                    <a:pt x="5" y="7"/>
                  </a:lnTo>
                  <a:lnTo>
                    <a:pt x="0" y="11"/>
                  </a:lnTo>
                  <a:lnTo>
                    <a:pt x="1" y="13"/>
                  </a:lnTo>
                  <a:lnTo>
                    <a:pt x="5" y="18"/>
                  </a:lnTo>
                  <a:lnTo>
                    <a:pt x="10" y="24"/>
                  </a:lnTo>
                  <a:lnTo>
                    <a:pt x="17" y="32"/>
                  </a:lnTo>
                  <a:lnTo>
                    <a:pt x="27" y="39"/>
                  </a:lnTo>
                  <a:lnTo>
                    <a:pt x="37" y="45"/>
                  </a:lnTo>
                  <a:lnTo>
                    <a:pt x="50" y="47"/>
                  </a:lnTo>
                  <a:lnTo>
                    <a:pt x="62" y="45"/>
                  </a:lnTo>
                  <a:lnTo>
                    <a:pt x="74" y="41"/>
                  </a:lnTo>
                  <a:lnTo>
                    <a:pt x="83" y="34"/>
                  </a:lnTo>
                  <a:lnTo>
                    <a:pt x="89" y="27"/>
                  </a:lnTo>
                  <a:lnTo>
                    <a:pt x="93" y="19"/>
                  </a:lnTo>
                  <a:lnTo>
                    <a:pt x="97" y="12"/>
                  </a:lnTo>
                  <a:lnTo>
                    <a:pt x="98" y="6"/>
                  </a:lnTo>
                  <a:lnTo>
                    <a:pt x="99" y="1"/>
                  </a:lnTo>
                  <a:lnTo>
                    <a:pt x="99" y="0"/>
                  </a:lnTo>
                  <a:lnTo>
                    <a:pt x="98" y="0"/>
                  </a:lnTo>
                  <a:lnTo>
                    <a:pt x="96" y="3"/>
                  </a:lnTo>
                  <a:lnTo>
                    <a:pt x="93" y="6"/>
                  </a:lnTo>
                  <a:lnTo>
                    <a:pt x="90" y="9"/>
                  </a:lnTo>
                  <a:lnTo>
                    <a:pt x="86" y="13"/>
                  </a:lnTo>
                  <a:lnTo>
                    <a:pt x="82" y="16"/>
                  </a:lnTo>
                  <a:lnTo>
                    <a:pt x="76" y="19"/>
                  </a:lnTo>
                  <a:lnTo>
                    <a:pt x="69" y="22"/>
                  </a:lnTo>
                  <a:lnTo>
                    <a:pt x="61" y="24"/>
                  </a:lnTo>
                  <a:close/>
                </a:path>
              </a:pathLst>
            </a:custGeom>
            <a:solidFill>
              <a:srgbClr val="000000"/>
            </a:solidFill>
            <a:ln w="9525">
              <a:noFill/>
              <a:round/>
              <a:headEnd/>
              <a:tailEnd/>
            </a:ln>
          </p:spPr>
          <p:txBody>
            <a:bodyPr/>
            <a:lstStyle/>
            <a:p>
              <a:endParaRPr lang="en-US"/>
            </a:p>
          </p:txBody>
        </p:sp>
        <p:sp>
          <p:nvSpPr>
            <p:cNvPr id="19043" name="Freeform 487"/>
            <p:cNvSpPr>
              <a:spLocks/>
            </p:cNvSpPr>
            <p:nvPr/>
          </p:nvSpPr>
          <p:spPr bwMode="auto">
            <a:xfrm>
              <a:off x="2246" y="842"/>
              <a:ext cx="42" cy="22"/>
            </a:xfrm>
            <a:custGeom>
              <a:avLst/>
              <a:gdLst>
                <a:gd name="T0" fmla="*/ 14 w 84"/>
                <a:gd name="T1" fmla="*/ 5 h 43"/>
                <a:gd name="T2" fmla="*/ 13 w 84"/>
                <a:gd name="T3" fmla="*/ 6 h 43"/>
                <a:gd name="T4" fmla="*/ 11 w 84"/>
                <a:gd name="T5" fmla="*/ 6 h 43"/>
                <a:gd name="T6" fmla="*/ 10 w 84"/>
                <a:gd name="T7" fmla="*/ 6 h 43"/>
                <a:gd name="T8" fmla="*/ 7 w 84"/>
                <a:gd name="T9" fmla="*/ 5 h 43"/>
                <a:gd name="T10" fmla="*/ 5 w 84"/>
                <a:gd name="T11" fmla="*/ 5 h 43"/>
                <a:gd name="T12" fmla="*/ 3 w 84"/>
                <a:gd name="T13" fmla="*/ 4 h 43"/>
                <a:gd name="T14" fmla="*/ 3 w 84"/>
                <a:gd name="T15" fmla="*/ 3 h 43"/>
                <a:gd name="T16" fmla="*/ 1 w 84"/>
                <a:gd name="T17" fmla="*/ 2 h 43"/>
                <a:gd name="T18" fmla="*/ 1 w 84"/>
                <a:gd name="T19" fmla="*/ 2 h 43"/>
                <a:gd name="T20" fmla="*/ 1 w 84"/>
                <a:gd name="T21" fmla="*/ 1 h 43"/>
                <a:gd name="T22" fmla="*/ 1 w 84"/>
                <a:gd name="T23" fmla="*/ 1 h 43"/>
                <a:gd name="T24" fmla="*/ 1 w 84"/>
                <a:gd name="T25" fmla="*/ 1 h 43"/>
                <a:gd name="T26" fmla="*/ 1 w 84"/>
                <a:gd name="T27" fmla="*/ 2 h 43"/>
                <a:gd name="T28" fmla="*/ 1 w 84"/>
                <a:gd name="T29" fmla="*/ 3 h 43"/>
                <a:gd name="T30" fmla="*/ 0 w 84"/>
                <a:gd name="T31" fmla="*/ 4 h 43"/>
                <a:gd name="T32" fmla="*/ 1 w 84"/>
                <a:gd name="T33" fmla="*/ 5 h 43"/>
                <a:gd name="T34" fmla="*/ 3 w 84"/>
                <a:gd name="T35" fmla="*/ 8 h 43"/>
                <a:gd name="T36" fmla="*/ 5 w 84"/>
                <a:gd name="T37" fmla="*/ 10 h 43"/>
                <a:gd name="T38" fmla="*/ 7 w 84"/>
                <a:gd name="T39" fmla="*/ 11 h 43"/>
                <a:gd name="T40" fmla="*/ 11 w 84"/>
                <a:gd name="T41" fmla="*/ 11 h 43"/>
                <a:gd name="T42" fmla="*/ 12 w 84"/>
                <a:gd name="T43" fmla="*/ 11 h 43"/>
                <a:gd name="T44" fmla="*/ 14 w 84"/>
                <a:gd name="T45" fmla="*/ 10 h 43"/>
                <a:gd name="T46" fmla="*/ 17 w 84"/>
                <a:gd name="T47" fmla="*/ 9 h 43"/>
                <a:gd name="T48" fmla="*/ 18 w 84"/>
                <a:gd name="T49" fmla="*/ 8 h 43"/>
                <a:gd name="T50" fmla="*/ 20 w 84"/>
                <a:gd name="T51" fmla="*/ 6 h 43"/>
                <a:gd name="T52" fmla="*/ 21 w 84"/>
                <a:gd name="T53" fmla="*/ 4 h 43"/>
                <a:gd name="T54" fmla="*/ 21 w 84"/>
                <a:gd name="T55" fmla="*/ 1 h 43"/>
                <a:gd name="T56" fmla="*/ 21 w 84"/>
                <a:gd name="T57" fmla="*/ 0 h 43"/>
                <a:gd name="T58" fmla="*/ 21 w 84"/>
                <a:gd name="T59" fmla="*/ 0 h 43"/>
                <a:gd name="T60" fmla="*/ 19 w 84"/>
                <a:gd name="T61" fmla="*/ 2 h 43"/>
                <a:gd name="T62" fmla="*/ 18 w 84"/>
                <a:gd name="T63" fmla="*/ 3 h 43"/>
                <a:gd name="T64" fmla="*/ 16 w 84"/>
                <a:gd name="T65" fmla="*/ 4 h 43"/>
                <a:gd name="T66" fmla="*/ 14 w 84"/>
                <a:gd name="T67" fmla="*/ 5 h 4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4"/>
                <a:gd name="T103" fmla="*/ 0 h 43"/>
                <a:gd name="T104" fmla="*/ 84 w 84"/>
                <a:gd name="T105" fmla="*/ 43 h 4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4" h="43">
                  <a:moveTo>
                    <a:pt x="58" y="18"/>
                  </a:moveTo>
                  <a:lnTo>
                    <a:pt x="52" y="21"/>
                  </a:lnTo>
                  <a:lnTo>
                    <a:pt x="45" y="21"/>
                  </a:lnTo>
                  <a:lnTo>
                    <a:pt x="38" y="21"/>
                  </a:lnTo>
                  <a:lnTo>
                    <a:pt x="30" y="20"/>
                  </a:lnTo>
                  <a:lnTo>
                    <a:pt x="22" y="17"/>
                  </a:lnTo>
                  <a:lnTo>
                    <a:pt x="15" y="14"/>
                  </a:lnTo>
                  <a:lnTo>
                    <a:pt x="9" y="9"/>
                  </a:lnTo>
                  <a:lnTo>
                    <a:pt x="5" y="5"/>
                  </a:lnTo>
                  <a:lnTo>
                    <a:pt x="5" y="3"/>
                  </a:lnTo>
                  <a:lnTo>
                    <a:pt x="3" y="7"/>
                  </a:lnTo>
                  <a:lnTo>
                    <a:pt x="1" y="10"/>
                  </a:lnTo>
                  <a:lnTo>
                    <a:pt x="0" y="15"/>
                  </a:lnTo>
                  <a:lnTo>
                    <a:pt x="1" y="18"/>
                  </a:lnTo>
                  <a:lnTo>
                    <a:pt x="12" y="31"/>
                  </a:lnTo>
                  <a:lnTo>
                    <a:pt x="22" y="38"/>
                  </a:lnTo>
                  <a:lnTo>
                    <a:pt x="31" y="43"/>
                  </a:lnTo>
                  <a:lnTo>
                    <a:pt x="41" y="43"/>
                  </a:lnTo>
                  <a:lnTo>
                    <a:pt x="50" y="41"/>
                  </a:lnTo>
                  <a:lnTo>
                    <a:pt x="58" y="38"/>
                  </a:lnTo>
                  <a:lnTo>
                    <a:pt x="65" y="34"/>
                  </a:lnTo>
                  <a:lnTo>
                    <a:pt x="72" y="31"/>
                  </a:lnTo>
                  <a:lnTo>
                    <a:pt x="80" y="23"/>
                  </a:lnTo>
                  <a:lnTo>
                    <a:pt x="83" y="13"/>
                  </a:lnTo>
                  <a:lnTo>
                    <a:pt x="84" y="3"/>
                  </a:lnTo>
                  <a:lnTo>
                    <a:pt x="84" y="0"/>
                  </a:lnTo>
                  <a:lnTo>
                    <a:pt x="81" y="0"/>
                  </a:lnTo>
                  <a:lnTo>
                    <a:pt x="76" y="5"/>
                  </a:lnTo>
                  <a:lnTo>
                    <a:pt x="70" y="9"/>
                  </a:lnTo>
                  <a:lnTo>
                    <a:pt x="64" y="15"/>
                  </a:lnTo>
                  <a:lnTo>
                    <a:pt x="58" y="18"/>
                  </a:lnTo>
                  <a:close/>
                </a:path>
              </a:pathLst>
            </a:custGeom>
            <a:solidFill>
              <a:srgbClr val="000000"/>
            </a:solidFill>
            <a:ln w="9525">
              <a:noFill/>
              <a:round/>
              <a:headEnd/>
              <a:tailEnd/>
            </a:ln>
          </p:spPr>
          <p:txBody>
            <a:bodyPr/>
            <a:lstStyle/>
            <a:p>
              <a:endParaRPr lang="en-US"/>
            </a:p>
          </p:txBody>
        </p:sp>
        <p:sp>
          <p:nvSpPr>
            <p:cNvPr id="19044" name="Freeform 488"/>
            <p:cNvSpPr>
              <a:spLocks/>
            </p:cNvSpPr>
            <p:nvPr/>
          </p:nvSpPr>
          <p:spPr bwMode="auto">
            <a:xfrm>
              <a:off x="2023" y="902"/>
              <a:ext cx="3" cy="3"/>
            </a:xfrm>
            <a:custGeom>
              <a:avLst/>
              <a:gdLst>
                <a:gd name="T0" fmla="*/ 0 w 5"/>
                <a:gd name="T1" fmla="*/ 0 h 5"/>
                <a:gd name="T2" fmla="*/ 0 w 5"/>
                <a:gd name="T3" fmla="*/ 1 h 5"/>
                <a:gd name="T4" fmla="*/ 1 w 5"/>
                <a:gd name="T5" fmla="*/ 1 h 5"/>
                <a:gd name="T6" fmla="*/ 1 w 5"/>
                <a:gd name="T7" fmla="*/ 1 h 5"/>
                <a:gd name="T8" fmla="*/ 2 w 5"/>
                <a:gd name="T9" fmla="*/ 2 h 5"/>
                <a:gd name="T10" fmla="*/ 1 w 5"/>
                <a:gd name="T11" fmla="*/ 1 h 5"/>
                <a:gd name="T12" fmla="*/ 1 w 5"/>
                <a:gd name="T13" fmla="*/ 1 h 5"/>
                <a:gd name="T14" fmla="*/ 0 w 5"/>
                <a:gd name="T15" fmla="*/ 0 h 5"/>
                <a:gd name="T16" fmla="*/ 0 w 5"/>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5"/>
                <a:gd name="T29" fmla="*/ 5 w 5"/>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5">
                  <a:moveTo>
                    <a:pt x="0" y="0"/>
                  </a:moveTo>
                  <a:lnTo>
                    <a:pt x="0" y="1"/>
                  </a:lnTo>
                  <a:lnTo>
                    <a:pt x="1" y="2"/>
                  </a:lnTo>
                  <a:lnTo>
                    <a:pt x="2" y="4"/>
                  </a:lnTo>
                  <a:lnTo>
                    <a:pt x="5" y="5"/>
                  </a:lnTo>
                  <a:lnTo>
                    <a:pt x="3" y="3"/>
                  </a:lnTo>
                  <a:lnTo>
                    <a:pt x="1" y="1"/>
                  </a:lnTo>
                  <a:lnTo>
                    <a:pt x="0" y="0"/>
                  </a:lnTo>
                  <a:close/>
                </a:path>
              </a:pathLst>
            </a:custGeom>
            <a:solidFill>
              <a:srgbClr val="000000"/>
            </a:solidFill>
            <a:ln w="9525">
              <a:noFill/>
              <a:round/>
              <a:headEnd/>
              <a:tailEnd/>
            </a:ln>
          </p:spPr>
          <p:txBody>
            <a:bodyPr/>
            <a:lstStyle/>
            <a:p>
              <a:endParaRPr lang="en-US"/>
            </a:p>
          </p:txBody>
        </p:sp>
        <p:sp>
          <p:nvSpPr>
            <p:cNvPr id="19045" name="Freeform 489"/>
            <p:cNvSpPr>
              <a:spLocks/>
            </p:cNvSpPr>
            <p:nvPr/>
          </p:nvSpPr>
          <p:spPr bwMode="auto">
            <a:xfrm>
              <a:off x="2026" y="905"/>
              <a:ext cx="69" cy="27"/>
            </a:xfrm>
            <a:custGeom>
              <a:avLst/>
              <a:gdLst>
                <a:gd name="T0" fmla="*/ 24 w 139"/>
                <a:gd name="T1" fmla="*/ 7 h 55"/>
                <a:gd name="T2" fmla="*/ 21 w 139"/>
                <a:gd name="T3" fmla="*/ 7 h 55"/>
                <a:gd name="T4" fmla="*/ 19 w 139"/>
                <a:gd name="T5" fmla="*/ 7 h 55"/>
                <a:gd name="T6" fmla="*/ 16 w 139"/>
                <a:gd name="T7" fmla="*/ 7 h 55"/>
                <a:gd name="T8" fmla="*/ 13 w 139"/>
                <a:gd name="T9" fmla="*/ 6 h 55"/>
                <a:gd name="T10" fmla="*/ 10 w 139"/>
                <a:gd name="T11" fmla="*/ 5 h 55"/>
                <a:gd name="T12" fmla="*/ 8 w 139"/>
                <a:gd name="T13" fmla="*/ 4 h 55"/>
                <a:gd name="T14" fmla="*/ 5 w 139"/>
                <a:gd name="T15" fmla="*/ 3 h 55"/>
                <a:gd name="T16" fmla="*/ 3 w 139"/>
                <a:gd name="T17" fmla="*/ 1 h 55"/>
                <a:gd name="T18" fmla="*/ 2 w 139"/>
                <a:gd name="T19" fmla="*/ 1 h 55"/>
                <a:gd name="T20" fmla="*/ 1 w 139"/>
                <a:gd name="T21" fmla="*/ 0 h 55"/>
                <a:gd name="T22" fmla="*/ 0 w 139"/>
                <a:gd name="T23" fmla="*/ 0 h 55"/>
                <a:gd name="T24" fmla="*/ 0 w 139"/>
                <a:gd name="T25" fmla="*/ 0 h 55"/>
                <a:gd name="T26" fmla="*/ 1 w 139"/>
                <a:gd name="T27" fmla="*/ 1 h 55"/>
                <a:gd name="T28" fmla="*/ 4 w 139"/>
                <a:gd name="T29" fmla="*/ 4 h 55"/>
                <a:gd name="T30" fmla="*/ 7 w 139"/>
                <a:gd name="T31" fmla="*/ 6 h 55"/>
                <a:gd name="T32" fmla="*/ 10 w 139"/>
                <a:gd name="T33" fmla="*/ 8 h 55"/>
                <a:gd name="T34" fmla="*/ 13 w 139"/>
                <a:gd name="T35" fmla="*/ 10 h 55"/>
                <a:gd name="T36" fmla="*/ 17 w 139"/>
                <a:gd name="T37" fmla="*/ 12 h 55"/>
                <a:gd name="T38" fmla="*/ 20 w 139"/>
                <a:gd name="T39" fmla="*/ 13 h 55"/>
                <a:gd name="T40" fmla="*/ 23 w 139"/>
                <a:gd name="T41" fmla="*/ 13 h 55"/>
                <a:gd name="T42" fmla="*/ 25 w 139"/>
                <a:gd name="T43" fmla="*/ 13 h 55"/>
                <a:gd name="T44" fmla="*/ 27 w 139"/>
                <a:gd name="T45" fmla="*/ 12 h 55"/>
                <a:gd name="T46" fmla="*/ 29 w 139"/>
                <a:gd name="T47" fmla="*/ 11 h 55"/>
                <a:gd name="T48" fmla="*/ 31 w 139"/>
                <a:gd name="T49" fmla="*/ 9 h 55"/>
                <a:gd name="T50" fmla="*/ 32 w 139"/>
                <a:gd name="T51" fmla="*/ 8 h 55"/>
                <a:gd name="T52" fmla="*/ 33 w 139"/>
                <a:gd name="T53" fmla="*/ 6 h 55"/>
                <a:gd name="T54" fmla="*/ 34 w 139"/>
                <a:gd name="T55" fmla="*/ 5 h 55"/>
                <a:gd name="T56" fmla="*/ 34 w 139"/>
                <a:gd name="T57" fmla="*/ 4 h 55"/>
                <a:gd name="T58" fmla="*/ 34 w 139"/>
                <a:gd name="T59" fmla="*/ 5 h 55"/>
                <a:gd name="T60" fmla="*/ 33 w 139"/>
                <a:gd name="T61" fmla="*/ 5 h 55"/>
                <a:gd name="T62" fmla="*/ 32 w 139"/>
                <a:gd name="T63" fmla="*/ 6 h 55"/>
                <a:gd name="T64" fmla="*/ 31 w 139"/>
                <a:gd name="T65" fmla="*/ 6 h 55"/>
                <a:gd name="T66" fmla="*/ 29 w 139"/>
                <a:gd name="T67" fmla="*/ 6 h 55"/>
                <a:gd name="T68" fmla="*/ 27 w 139"/>
                <a:gd name="T69" fmla="*/ 7 h 55"/>
                <a:gd name="T70" fmla="*/ 26 w 139"/>
                <a:gd name="T71" fmla="*/ 7 h 55"/>
                <a:gd name="T72" fmla="*/ 24 w 139"/>
                <a:gd name="T73" fmla="*/ 7 h 5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9"/>
                <a:gd name="T112" fmla="*/ 0 h 55"/>
                <a:gd name="T113" fmla="*/ 139 w 139"/>
                <a:gd name="T114" fmla="*/ 55 h 5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9" h="55">
                  <a:moveTo>
                    <a:pt x="97" y="30"/>
                  </a:moveTo>
                  <a:lnTo>
                    <a:pt x="87" y="30"/>
                  </a:lnTo>
                  <a:lnTo>
                    <a:pt x="76" y="30"/>
                  </a:lnTo>
                  <a:lnTo>
                    <a:pt x="65" y="28"/>
                  </a:lnTo>
                  <a:lnTo>
                    <a:pt x="55" y="26"/>
                  </a:lnTo>
                  <a:lnTo>
                    <a:pt x="43" y="22"/>
                  </a:lnTo>
                  <a:lnTo>
                    <a:pt x="33" y="17"/>
                  </a:lnTo>
                  <a:lnTo>
                    <a:pt x="22" y="12"/>
                  </a:lnTo>
                  <a:lnTo>
                    <a:pt x="14" y="5"/>
                  </a:lnTo>
                  <a:lnTo>
                    <a:pt x="10" y="4"/>
                  </a:lnTo>
                  <a:lnTo>
                    <a:pt x="6" y="3"/>
                  </a:lnTo>
                  <a:lnTo>
                    <a:pt x="3" y="2"/>
                  </a:lnTo>
                  <a:lnTo>
                    <a:pt x="0" y="0"/>
                  </a:lnTo>
                  <a:lnTo>
                    <a:pt x="7" y="7"/>
                  </a:lnTo>
                  <a:lnTo>
                    <a:pt x="18" y="17"/>
                  </a:lnTo>
                  <a:lnTo>
                    <a:pt x="29" y="26"/>
                  </a:lnTo>
                  <a:lnTo>
                    <a:pt x="42" y="35"/>
                  </a:lnTo>
                  <a:lnTo>
                    <a:pt x="55" y="43"/>
                  </a:lnTo>
                  <a:lnTo>
                    <a:pt x="68" y="50"/>
                  </a:lnTo>
                  <a:lnTo>
                    <a:pt x="81" y="53"/>
                  </a:lnTo>
                  <a:lnTo>
                    <a:pt x="94" y="55"/>
                  </a:lnTo>
                  <a:lnTo>
                    <a:pt x="102" y="52"/>
                  </a:lnTo>
                  <a:lnTo>
                    <a:pt x="111" y="49"/>
                  </a:lnTo>
                  <a:lnTo>
                    <a:pt x="118" y="44"/>
                  </a:lnTo>
                  <a:lnTo>
                    <a:pt x="125" y="38"/>
                  </a:lnTo>
                  <a:lnTo>
                    <a:pt x="131" y="33"/>
                  </a:lnTo>
                  <a:lnTo>
                    <a:pt x="135" y="27"/>
                  </a:lnTo>
                  <a:lnTo>
                    <a:pt x="137" y="21"/>
                  </a:lnTo>
                  <a:lnTo>
                    <a:pt x="139" y="18"/>
                  </a:lnTo>
                  <a:lnTo>
                    <a:pt x="136" y="20"/>
                  </a:lnTo>
                  <a:lnTo>
                    <a:pt x="134" y="22"/>
                  </a:lnTo>
                  <a:lnTo>
                    <a:pt x="129" y="25"/>
                  </a:lnTo>
                  <a:lnTo>
                    <a:pt x="124" y="26"/>
                  </a:lnTo>
                  <a:lnTo>
                    <a:pt x="117" y="27"/>
                  </a:lnTo>
                  <a:lnTo>
                    <a:pt x="111" y="28"/>
                  </a:lnTo>
                  <a:lnTo>
                    <a:pt x="104" y="29"/>
                  </a:lnTo>
                  <a:lnTo>
                    <a:pt x="97" y="30"/>
                  </a:lnTo>
                  <a:close/>
                </a:path>
              </a:pathLst>
            </a:custGeom>
            <a:solidFill>
              <a:srgbClr val="000000"/>
            </a:solidFill>
            <a:ln w="9525">
              <a:noFill/>
              <a:round/>
              <a:headEnd/>
              <a:tailEnd/>
            </a:ln>
          </p:spPr>
          <p:txBody>
            <a:bodyPr/>
            <a:lstStyle/>
            <a:p>
              <a:endParaRPr lang="en-US"/>
            </a:p>
          </p:txBody>
        </p:sp>
        <p:sp>
          <p:nvSpPr>
            <p:cNvPr id="19046" name="Freeform 490"/>
            <p:cNvSpPr>
              <a:spLocks/>
            </p:cNvSpPr>
            <p:nvPr/>
          </p:nvSpPr>
          <p:spPr bwMode="auto">
            <a:xfrm>
              <a:off x="2090" y="928"/>
              <a:ext cx="45" cy="13"/>
            </a:xfrm>
            <a:custGeom>
              <a:avLst/>
              <a:gdLst>
                <a:gd name="T0" fmla="*/ 20 w 90"/>
                <a:gd name="T1" fmla="*/ 0 h 26"/>
                <a:gd name="T2" fmla="*/ 0 w 90"/>
                <a:gd name="T3" fmla="*/ 1 h 26"/>
                <a:gd name="T4" fmla="*/ 3 w 90"/>
                <a:gd name="T5" fmla="*/ 2 h 26"/>
                <a:gd name="T6" fmla="*/ 5 w 90"/>
                <a:gd name="T7" fmla="*/ 3 h 26"/>
                <a:gd name="T8" fmla="*/ 7 w 90"/>
                <a:gd name="T9" fmla="*/ 3 h 26"/>
                <a:gd name="T10" fmla="*/ 10 w 90"/>
                <a:gd name="T11" fmla="*/ 5 h 26"/>
                <a:gd name="T12" fmla="*/ 12 w 90"/>
                <a:gd name="T13" fmla="*/ 6 h 26"/>
                <a:gd name="T14" fmla="*/ 14 w 90"/>
                <a:gd name="T15" fmla="*/ 7 h 26"/>
                <a:gd name="T16" fmla="*/ 17 w 90"/>
                <a:gd name="T17" fmla="*/ 7 h 26"/>
                <a:gd name="T18" fmla="*/ 19 w 90"/>
                <a:gd name="T19" fmla="*/ 7 h 26"/>
                <a:gd name="T20" fmla="*/ 21 w 90"/>
                <a:gd name="T21" fmla="*/ 6 h 26"/>
                <a:gd name="T22" fmla="*/ 23 w 90"/>
                <a:gd name="T23" fmla="*/ 3 h 26"/>
                <a:gd name="T24" fmla="*/ 23 w 90"/>
                <a:gd name="T25" fmla="*/ 2 h 26"/>
                <a:gd name="T26" fmla="*/ 20 w 90"/>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0"/>
                <a:gd name="T43" fmla="*/ 0 h 26"/>
                <a:gd name="T44" fmla="*/ 90 w 90"/>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0" h="26">
                  <a:moveTo>
                    <a:pt x="80" y="0"/>
                  </a:moveTo>
                  <a:lnTo>
                    <a:pt x="0" y="4"/>
                  </a:lnTo>
                  <a:lnTo>
                    <a:pt x="9" y="6"/>
                  </a:lnTo>
                  <a:lnTo>
                    <a:pt x="20" y="10"/>
                  </a:lnTo>
                  <a:lnTo>
                    <a:pt x="30" y="13"/>
                  </a:lnTo>
                  <a:lnTo>
                    <a:pt x="39" y="18"/>
                  </a:lnTo>
                  <a:lnTo>
                    <a:pt x="50" y="21"/>
                  </a:lnTo>
                  <a:lnTo>
                    <a:pt x="59" y="25"/>
                  </a:lnTo>
                  <a:lnTo>
                    <a:pt x="67" y="26"/>
                  </a:lnTo>
                  <a:lnTo>
                    <a:pt x="75" y="26"/>
                  </a:lnTo>
                  <a:lnTo>
                    <a:pt x="82" y="21"/>
                  </a:lnTo>
                  <a:lnTo>
                    <a:pt x="89" y="13"/>
                  </a:lnTo>
                  <a:lnTo>
                    <a:pt x="90" y="5"/>
                  </a:lnTo>
                  <a:lnTo>
                    <a:pt x="80" y="0"/>
                  </a:lnTo>
                  <a:close/>
                </a:path>
              </a:pathLst>
            </a:custGeom>
            <a:solidFill>
              <a:srgbClr val="000000"/>
            </a:solidFill>
            <a:ln w="9525">
              <a:noFill/>
              <a:round/>
              <a:headEnd/>
              <a:tailEnd/>
            </a:ln>
          </p:spPr>
          <p:txBody>
            <a:bodyPr/>
            <a:lstStyle/>
            <a:p>
              <a:endParaRPr lang="en-US"/>
            </a:p>
          </p:txBody>
        </p:sp>
        <p:sp>
          <p:nvSpPr>
            <p:cNvPr id="19047" name="Freeform 491"/>
            <p:cNvSpPr>
              <a:spLocks/>
            </p:cNvSpPr>
            <p:nvPr/>
          </p:nvSpPr>
          <p:spPr bwMode="auto">
            <a:xfrm>
              <a:off x="2147" y="944"/>
              <a:ext cx="59" cy="10"/>
            </a:xfrm>
            <a:custGeom>
              <a:avLst/>
              <a:gdLst>
                <a:gd name="T0" fmla="*/ 27 w 120"/>
                <a:gd name="T1" fmla="*/ 0 h 18"/>
                <a:gd name="T2" fmla="*/ 25 w 120"/>
                <a:gd name="T3" fmla="*/ 1 h 18"/>
                <a:gd name="T4" fmla="*/ 22 w 120"/>
                <a:gd name="T5" fmla="*/ 1 h 18"/>
                <a:gd name="T6" fmla="*/ 17 w 120"/>
                <a:gd name="T7" fmla="*/ 1 h 18"/>
                <a:gd name="T8" fmla="*/ 13 w 120"/>
                <a:gd name="T9" fmla="*/ 1 h 18"/>
                <a:gd name="T10" fmla="*/ 8 w 120"/>
                <a:gd name="T11" fmla="*/ 1 h 18"/>
                <a:gd name="T12" fmla="*/ 4 w 120"/>
                <a:gd name="T13" fmla="*/ 1 h 18"/>
                <a:gd name="T14" fmla="*/ 1 w 120"/>
                <a:gd name="T15" fmla="*/ 1 h 18"/>
                <a:gd name="T16" fmla="*/ 0 w 120"/>
                <a:gd name="T17" fmla="*/ 1 h 18"/>
                <a:gd name="T18" fmla="*/ 1 w 120"/>
                <a:gd name="T19" fmla="*/ 2 h 18"/>
                <a:gd name="T20" fmla="*/ 3 w 120"/>
                <a:gd name="T21" fmla="*/ 2 h 18"/>
                <a:gd name="T22" fmla="*/ 6 w 120"/>
                <a:gd name="T23" fmla="*/ 3 h 18"/>
                <a:gd name="T24" fmla="*/ 9 w 120"/>
                <a:gd name="T25" fmla="*/ 3 h 18"/>
                <a:gd name="T26" fmla="*/ 14 w 120"/>
                <a:gd name="T27" fmla="*/ 4 h 18"/>
                <a:gd name="T28" fmla="*/ 18 w 120"/>
                <a:gd name="T29" fmla="*/ 5 h 18"/>
                <a:gd name="T30" fmla="*/ 22 w 120"/>
                <a:gd name="T31" fmla="*/ 5 h 18"/>
                <a:gd name="T32" fmla="*/ 25 w 120"/>
                <a:gd name="T33" fmla="*/ 6 h 18"/>
                <a:gd name="T34" fmla="*/ 27 w 120"/>
                <a:gd name="T35" fmla="*/ 5 h 18"/>
                <a:gd name="T36" fmla="*/ 29 w 120"/>
                <a:gd name="T37" fmla="*/ 3 h 18"/>
                <a:gd name="T38" fmla="*/ 29 w 120"/>
                <a:gd name="T39" fmla="*/ 1 h 18"/>
                <a:gd name="T40" fmla="*/ 27 w 120"/>
                <a:gd name="T41" fmla="*/ 0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0"/>
                <a:gd name="T64" fmla="*/ 0 h 18"/>
                <a:gd name="T65" fmla="*/ 120 w 120"/>
                <a:gd name="T66" fmla="*/ 18 h 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0" h="18">
                  <a:moveTo>
                    <a:pt x="110" y="0"/>
                  </a:moveTo>
                  <a:lnTo>
                    <a:pt x="103" y="1"/>
                  </a:lnTo>
                  <a:lnTo>
                    <a:pt x="89" y="1"/>
                  </a:lnTo>
                  <a:lnTo>
                    <a:pt x="70" y="2"/>
                  </a:lnTo>
                  <a:lnTo>
                    <a:pt x="52" y="3"/>
                  </a:lnTo>
                  <a:lnTo>
                    <a:pt x="32" y="3"/>
                  </a:lnTo>
                  <a:lnTo>
                    <a:pt x="16" y="4"/>
                  </a:lnTo>
                  <a:lnTo>
                    <a:pt x="5" y="4"/>
                  </a:lnTo>
                  <a:lnTo>
                    <a:pt x="0" y="4"/>
                  </a:lnTo>
                  <a:lnTo>
                    <a:pt x="4" y="5"/>
                  </a:lnTo>
                  <a:lnTo>
                    <a:pt x="12" y="7"/>
                  </a:lnTo>
                  <a:lnTo>
                    <a:pt x="24" y="9"/>
                  </a:lnTo>
                  <a:lnTo>
                    <a:pt x="39" y="11"/>
                  </a:lnTo>
                  <a:lnTo>
                    <a:pt x="57" y="14"/>
                  </a:lnTo>
                  <a:lnTo>
                    <a:pt x="73" y="16"/>
                  </a:lnTo>
                  <a:lnTo>
                    <a:pt x="89" y="17"/>
                  </a:lnTo>
                  <a:lnTo>
                    <a:pt x="103" y="18"/>
                  </a:lnTo>
                  <a:lnTo>
                    <a:pt x="112" y="16"/>
                  </a:lnTo>
                  <a:lnTo>
                    <a:pt x="119" y="10"/>
                  </a:lnTo>
                  <a:lnTo>
                    <a:pt x="120" y="4"/>
                  </a:lnTo>
                  <a:lnTo>
                    <a:pt x="110" y="0"/>
                  </a:lnTo>
                  <a:close/>
                </a:path>
              </a:pathLst>
            </a:custGeom>
            <a:solidFill>
              <a:srgbClr val="000000"/>
            </a:solidFill>
            <a:ln w="9525">
              <a:noFill/>
              <a:round/>
              <a:headEnd/>
              <a:tailEnd/>
            </a:ln>
          </p:spPr>
          <p:txBody>
            <a:bodyPr/>
            <a:lstStyle/>
            <a:p>
              <a:endParaRPr lang="en-US"/>
            </a:p>
          </p:txBody>
        </p:sp>
        <p:sp>
          <p:nvSpPr>
            <p:cNvPr id="19048" name="Freeform 492"/>
            <p:cNvSpPr>
              <a:spLocks/>
            </p:cNvSpPr>
            <p:nvPr/>
          </p:nvSpPr>
          <p:spPr bwMode="auto">
            <a:xfrm>
              <a:off x="2210" y="939"/>
              <a:ext cx="33" cy="19"/>
            </a:xfrm>
            <a:custGeom>
              <a:avLst/>
              <a:gdLst>
                <a:gd name="T0" fmla="*/ 7 w 67"/>
                <a:gd name="T1" fmla="*/ 5 h 38"/>
                <a:gd name="T2" fmla="*/ 6 w 67"/>
                <a:gd name="T3" fmla="*/ 3 h 38"/>
                <a:gd name="T4" fmla="*/ 5 w 67"/>
                <a:gd name="T5" fmla="*/ 2 h 38"/>
                <a:gd name="T6" fmla="*/ 3 w 67"/>
                <a:gd name="T7" fmla="*/ 1 h 38"/>
                <a:gd name="T8" fmla="*/ 2 w 67"/>
                <a:gd name="T9" fmla="*/ 0 h 38"/>
                <a:gd name="T10" fmla="*/ 0 w 67"/>
                <a:gd name="T11" fmla="*/ 0 h 38"/>
                <a:gd name="T12" fmla="*/ 0 w 67"/>
                <a:gd name="T13" fmla="*/ 1 h 38"/>
                <a:gd name="T14" fmla="*/ 0 w 67"/>
                <a:gd name="T15" fmla="*/ 3 h 38"/>
                <a:gd name="T16" fmla="*/ 1 w 67"/>
                <a:gd name="T17" fmla="*/ 5 h 38"/>
                <a:gd name="T18" fmla="*/ 1 w 67"/>
                <a:gd name="T19" fmla="*/ 7 h 38"/>
                <a:gd name="T20" fmla="*/ 1 w 67"/>
                <a:gd name="T21" fmla="*/ 9 h 38"/>
                <a:gd name="T22" fmla="*/ 2 w 67"/>
                <a:gd name="T23" fmla="*/ 10 h 38"/>
                <a:gd name="T24" fmla="*/ 5 w 67"/>
                <a:gd name="T25" fmla="*/ 10 h 38"/>
                <a:gd name="T26" fmla="*/ 8 w 67"/>
                <a:gd name="T27" fmla="*/ 10 h 38"/>
                <a:gd name="T28" fmla="*/ 11 w 67"/>
                <a:gd name="T29" fmla="*/ 10 h 38"/>
                <a:gd name="T30" fmla="*/ 13 w 67"/>
                <a:gd name="T31" fmla="*/ 9 h 38"/>
                <a:gd name="T32" fmla="*/ 15 w 67"/>
                <a:gd name="T33" fmla="*/ 9 h 38"/>
                <a:gd name="T34" fmla="*/ 16 w 67"/>
                <a:gd name="T35" fmla="*/ 7 h 38"/>
                <a:gd name="T36" fmla="*/ 16 w 67"/>
                <a:gd name="T37" fmla="*/ 7 h 38"/>
                <a:gd name="T38" fmla="*/ 15 w 67"/>
                <a:gd name="T39" fmla="*/ 7 h 38"/>
                <a:gd name="T40" fmla="*/ 13 w 67"/>
                <a:gd name="T41" fmla="*/ 7 h 38"/>
                <a:gd name="T42" fmla="*/ 11 w 67"/>
                <a:gd name="T43" fmla="*/ 6 h 38"/>
                <a:gd name="T44" fmla="*/ 9 w 67"/>
                <a:gd name="T45" fmla="*/ 6 h 38"/>
                <a:gd name="T46" fmla="*/ 8 w 67"/>
                <a:gd name="T47" fmla="*/ 6 h 38"/>
                <a:gd name="T48" fmla="*/ 7 w 67"/>
                <a:gd name="T49" fmla="*/ 5 h 38"/>
                <a:gd name="T50" fmla="*/ 7 w 67"/>
                <a:gd name="T51" fmla="*/ 5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7"/>
                <a:gd name="T79" fmla="*/ 0 h 38"/>
                <a:gd name="T80" fmla="*/ 67 w 67"/>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7" h="38">
                  <a:moveTo>
                    <a:pt x="29" y="19"/>
                  </a:moveTo>
                  <a:lnTo>
                    <a:pt x="26" y="14"/>
                  </a:lnTo>
                  <a:lnTo>
                    <a:pt x="21" y="10"/>
                  </a:lnTo>
                  <a:lnTo>
                    <a:pt x="14" y="4"/>
                  </a:lnTo>
                  <a:lnTo>
                    <a:pt x="8" y="0"/>
                  </a:lnTo>
                  <a:lnTo>
                    <a:pt x="0" y="0"/>
                  </a:lnTo>
                  <a:lnTo>
                    <a:pt x="1" y="4"/>
                  </a:lnTo>
                  <a:lnTo>
                    <a:pt x="3" y="12"/>
                  </a:lnTo>
                  <a:lnTo>
                    <a:pt x="6" y="22"/>
                  </a:lnTo>
                  <a:lnTo>
                    <a:pt x="4" y="31"/>
                  </a:lnTo>
                  <a:lnTo>
                    <a:pt x="6" y="35"/>
                  </a:lnTo>
                  <a:lnTo>
                    <a:pt x="11" y="37"/>
                  </a:lnTo>
                  <a:lnTo>
                    <a:pt x="21" y="38"/>
                  </a:lnTo>
                  <a:lnTo>
                    <a:pt x="32" y="38"/>
                  </a:lnTo>
                  <a:lnTo>
                    <a:pt x="44" y="37"/>
                  </a:lnTo>
                  <a:lnTo>
                    <a:pt x="54" y="35"/>
                  </a:lnTo>
                  <a:lnTo>
                    <a:pt x="62" y="33"/>
                  </a:lnTo>
                  <a:lnTo>
                    <a:pt x="67" y="29"/>
                  </a:lnTo>
                  <a:lnTo>
                    <a:pt x="65" y="28"/>
                  </a:lnTo>
                  <a:lnTo>
                    <a:pt x="61" y="28"/>
                  </a:lnTo>
                  <a:lnTo>
                    <a:pt x="54" y="28"/>
                  </a:lnTo>
                  <a:lnTo>
                    <a:pt x="47" y="27"/>
                  </a:lnTo>
                  <a:lnTo>
                    <a:pt x="39" y="26"/>
                  </a:lnTo>
                  <a:lnTo>
                    <a:pt x="33" y="25"/>
                  </a:lnTo>
                  <a:lnTo>
                    <a:pt x="30" y="22"/>
                  </a:lnTo>
                  <a:lnTo>
                    <a:pt x="29" y="19"/>
                  </a:lnTo>
                  <a:close/>
                </a:path>
              </a:pathLst>
            </a:custGeom>
            <a:solidFill>
              <a:srgbClr val="000000"/>
            </a:solidFill>
            <a:ln w="9525">
              <a:noFill/>
              <a:round/>
              <a:headEnd/>
              <a:tailEnd/>
            </a:ln>
          </p:spPr>
          <p:txBody>
            <a:bodyPr/>
            <a:lstStyle/>
            <a:p>
              <a:endParaRPr lang="en-US"/>
            </a:p>
          </p:txBody>
        </p:sp>
        <p:sp>
          <p:nvSpPr>
            <p:cNvPr id="19049" name="Freeform 493"/>
            <p:cNvSpPr>
              <a:spLocks/>
            </p:cNvSpPr>
            <p:nvPr/>
          </p:nvSpPr>
          <p:spPr bwMode="auto">
            <a:xfrm>
              <a:off x="2247" y="936"/>
              <a:ext cx="35" cy="21"/>
            </a:xfrm>
            <a:custGeom>
              <a:avLst/>
              <a:gdLst>
                <a:gd name="T0" fmla="*/ 6 w 70"/>
                <a:gd name="T1" fmla="*/ 6 h 43"/>
                <a:gd name="T2" fmla="*/ 1 w 70"/>
                <a:gd name="T3" fmla="*/ 0 h 43"/>
                <a:gd name="T4" fmla="*/ 1 w 70"/>
                <a:gd name="T5" fmla="*/ 0 h 43"/>
                <a:gd name="T6" fmla="*/ 1 w 70"/>
                <a:gd name="T7" fmla="*/ 0 h 43"/>
                <a:gd name="T8" fmla="*/ 0 w 70"/>
                <a:gd name="T9" fmla="*/ 0 h 43"/>
                <a:gd name="T10" fmla="*/ 0 w 70"/>
                <a:gd name="T11" fmla="*/ 0 h 43"/>
                <a:gd name="T12" fmla="*/ 0 w 70"/>
                <a:gd name="T13" fmla="*/ 1 h 43"/>
                <a:gd name="T14" fmla="*/ 1 w 70"/>
                <a:gd name="T15" fmla="*/ 4 h 43"/>
                <a:gd name="T16" fmla="*/ 1 w 70"/>
                <a:gd name="T17" fmla="*/ 7 h 43"/>
                <a:gd name="T18" fmla="*/ 2 w 70"/>
                <a:gd name="T19" fmla="*/ 10 h 43"/>
                <a:gd name="T20" fmla="*/ 4 w 70"/>
                <a:gd name="T21" fmla="*/ 10 h 43"/>
                <a:gd name="T22" fmla="*/ 6 w 70"/>
                <a:gd name="T23" fmla="*/ 10 h 43"/>
                <a:gd name="T24" fmla="*/ 9 w 70"/>
                <a:gd name="T25" fmla="*/ 10 h 43"/>
                <a:gd name="T26" fmla="*/ 11 w 70"/>
                <a:gd name="T27" fmla="*/ 9 h 43"/>
                <a:gd name="T28" fmla="*/ 13 w 70"/>
                <a:gd name="T29" fmla="*/ 8 h 43"/>
                <a:gd name="T30" fmla="*/ 15 w 70"/>
                <a:gd name="T31" fmla="*/ 6 h 43"/>
                <a:gd name="T32" fmla="*/ 17 w 70"/>
                <a:gd name="T33" fmla="*/ 5 h 43"/>
                <a:gd name="T34" fmla="*/ 18 w 70"/>
                <a:gd name="T35" fmla="*/ 5 h 43"/>
                <a:gd name="T36" fmla="*/ 15 w 70"/>
                <a:gd name="T37" fmla="*/ 5 h 43"/>
                <a:gd name="T38" fmla="*/ 13 w 70"/>
                <a:gd name="T39" fmla="*/ 5 h 43"/>
                <a:gd name="T40" fmla="*/ 11 w 70"/>
                <a:gd name="T41" fmla="*/ 5 h 43"/>
                <a:gd name="T42" fmla="*/ 9 w 70"/>
                <a:gd name="T43" fmla="*/ 5 h 43"/>
                <a:gd name="T44" fmla="*/ 9 w 70"/>
                <a:gd name="T45" fmla="*/ 6 h 43"/>
                <a:gd name="T46" fmla="*/ 7 w 70"/>
                <a:gd name="T47" fmla="*/ 6 h 43"/>
                <a:gd name="T48" fmla="*/ 6 w 70"/>
                <a:gd name="T49" fmla="*/ 6 h 43"/>
                <a:gd name="T50" fmla="*/ 6 w 70"/>
                <a:gd name="T51" fmla="*/ 6 h 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0"/>
                <a:gd name="T79" fmla="*/ 0 h 43"/>
                <a:gd name="T80" fmla="*/ 70 w 70"/>
                <a:gd name="T81" fmla="*/ 43 h 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0" h="43">
                  <a:moveTo>
                    <a:pt x="25" y="25"/>
                  </a:moveTo>
                  <a:lnTo>
                    <a:pt x="4" y="0"/>
                  </a:lnTo>
                  <a:lnTo>
                    <a:pt x="2" y="0"/>
                  </a:lnTo>
                  <a:lnTo>
                    <a:pt x="1" y="0"/>
                  </a:lnTo>
                  <a:lnTo>
                    <a:pt x="0" y="0"/>
                  </a:lnTo>
                  <a:lnTo>
                    <a:pt x="0" y="5"/>
                  </a:lnTo>
                  <a:lnTo>
                    <a:pt x="1" y="17"/>
                  </a:lnTo>
                  <a:lnTo>
                    <a:pt x="4" y="30"/>
                  </a:lnTo>
                  <a:lnTo>
                    <a:pt x="11" y="41"/>
                  </a:lnTo>
                  <a:lnTo>
                    <a:pt x="17" y="43"/>
                  </a:lnTo>
                  <a:lnTo>
                    <a:pt x="25" y="42"/>
                  </a:lnTo>
                  <a:lnTo>
                    <a:pt x="35" y="40"/>
                  </a:lnTo>
                  <a:lnTo>
                    <a:pt x="45" y="36"/>
                  </a:lnTo>
                  <a:lnTo>
                    <a:pt x="55" y="32"/>
                  </a:lnTo>
                  <a:lnTo>
                    <a:pt x="62" y="27"/>
                  </a:lnTo>
                  <a:lnTo>
                    <a:pt x="68" y="23"/>
                  </a:lnTo>
                  <a:lnTo>
                    <a:pt x="70" y="22"/>
                  </a:lnTo>
                  <a:lnTo>
                    <a:pt x="61" y="22"/>
                  </a:lnTo>
                  <a:lnTo>
                    <a:pt x="53" y="23"/>
                  </a:lnTo>
                  <a:lnTo>
                    <a:pt x="45" y="23"/>
                  </a:lnTo>
                  <a:lnTo>
                    <a:pt x="38" y="23"/>
                  </a:lnTo>
                  <a:lnTo>
                    <a:pt x="33" y="25"/>
                  </a:lnTo>
                  <a:lnTo>
                    <a:pt x="28" y="25"/>
                  </a:lnTo>
                  <a:lnTo>
                    <a:pt x="26" y="25"/>
                  </a:lnTo>
                  <a:lnTo>
                    <a:pt x="25" y="25"/>
                  </a:lnTo>
                  <a:close/>
                </a:path>
              </a:pathLst>
            </a:custGeom>
            <a:solidFill>
              <a:srgbClr val="000000"/>
            </a:solidFill>
            <a:ln w="9525">
              <a:noFill/>
              <a:round/>
              <a:headEnd/>
              <a:tailEnd/>
            </a:ln>
          </p:spPr>
          <p:txBody>
            <a:bodyPr/>
            <a:lstStyle/>
            <a:p>
              <a:endParaRPr lang="en-US"/>
            </a:p>
          </p:txBody>
        </p:sp>
        <p:sp>
          <p:nvSpPr>
            <p:cNvPr id="19050" name="Freeform 494"/>
            <p:cNvSpPr>
              <a:spLocks/>
            </p:cNvSpPr>
            <p:nvPr/>
          </p:nvSpPr>
          <p:spPr bwMode="auto">
            <a:xfrm>
              <a:off x="2281" y="933"/>
              <a:ext cx="35" cy="17"/>
            </a:xfrm>
            <a:custGeom>
              <a:avLst/>
              <a:gdLst>
                <a:gd name="T0" fmla="*/ 5 w 71"/>
                <a:gd name="T1" fmla="*/ 5 h 32"/>
                <a:gd name="T2" fmla="*/ 1 w 71"/>
                <a:gd name="T3" fmla="*/ 0 h 32"/>
                <a:gd name="T4" fmla="*/ 0 w 71"/>
                <a:gd name="T5" fmla="*/ 1 h 32"/>
                <a:gd name="T6" fmla="*/ 0 w 71"/>
                <a:gd name="T7" fmla="*/ 2 h 32"/>
                <a:gd name="T8" fmla="*/ 1 w 71"/>
                <a:gd name="T9" fmla="*/ 4 h 32"/>
                <a:gd name="T10" fmla="*/ 2 w 71"/>
                <a:gd name="T11" fmla="*/ 7 h 32"/>
                <a:gd name="T12" fmla="*/ 6 w 71"/>
                <a:gd name="T13" fmla="*/ 9 h 32"/>
                <a:gd name="T14" fmla="*/ 8 w 71"/>
                <a:gd name="T15" fmla="*/ 9 h 32"/>
                <a:gd name="T16" fmla="*/ 10 w 71"/>
                <a:gd name="T17" fmla="*/ 9 h 32"/>
                <a:gd name="T18" fmla="*/ 12 w 71"/>
                <a:gd name="T19" fmla="*/ 7 h 32"/>
                <a:gd name="T20" fmla="*/ 14 w 71"/>
                <a:gd name="T21" fmla="*/ 6 h 32"/>
                <a:gd name="T22" fmla="*/ 15 w 71"/>
                <a:gd name="T23" fmla="*/ 5 h 32"/>
                <a:gd name="T24" fmla="*/ 16 w 71"/>
                <a:gd name="T25" fmla="*/ 4 h 32"/>
                <a:gd name="T26" fmla="*/ 17 w 71"/>
                <a:gd name="T27" fmla="*/ 3 h 32"/>
                <a:gd name="T28" fmla="*/ 17 w 71"/>
                <a:gd name="T29" fmla="*/ 3 h 32"/>
                <a:gd name="T30" fmla="*/ 5 w 71"/>
                <a:gd name="T31" fmla="*/ 5 h 3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32"/>
                <a:gd name="T50" fmla="*/ 71 w 71"/>
                <a:gd name="T51" fmla="*/ 32 h 3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32">
                  <a:moveTo>
                    <a:pt x="22" y="16"/>
                  </a:moveTo>
                  <a:lnTo>
                    <a:pt x="7" y="0"/>
                  </a:lnTo>
                  <a:lnTo>
                    <a:pt x="0" y="1"/>
                  </a:lnTo>
                  <a:lnTo>
                    <a:pt x="0" y="6"/>
                  </a:lnTo>
                  <a:lnTo>
                    <a:pt x="4" y="15"/>
                  </a:lnTo>
                  <a:lnTo>
                    <a:pt x="11" y="26"/>
                  </a:lnTo>
                  <a:lnTo>
                    <a:pt x="25" y="32"/>
                  </a:lnTo>
                  <a:lnTo>
                    <a:pt x="34" y="32"/>
                  </a:lnTo>
                  <a:lnTo>
                    <a:pt x="42" y="31"/>
                  </a:lnTo>
                  <a:lnTo>
                    <a:pt x="50" y="27"/>
                  </a:lnTo>
                  <a:lnTo>
                    <a:pt x="57" y="23"/>
                  </a:lnTo>
                  <a:lnTo>
                    <a:pt x="63" y="19"/>
                  </a:lnTo>
                  <a:lnTo>
                    <a:pt x="67" y="15"/>
                  </a:lnTo>
                  <a:lnTo>
                    <a:pt x="70" y="12"/>
                  </a:lnTo>
                  <a:lnTo>
                    <a:pt x="71" y="11"/>
                  </a:lnTo>
                  <a:lnTo>
                    <a:pt x="22" y="16"/>
                  </a:lnTo>
                  <a:close/>
                </a:path>
              </a:pathLst>
            </a:custGeom>
            <a:solidFill>
              <a:srgbClr val="000000"/>
            </a:solidFill>
            <a:ln w="9525">
              <a:noFill/>
              <a:round/>
              <a:headEnd/>
              <a:tailEnd/>
            </a:ln>
          </p:spPr>
          <p:txBody>
            <a:bodyPr/>
            <a:lstStyle/>
            <a:p>
              <a:endParaRPr lang="en-US"/>
            </a:p>
          </p:txBody>
        </p:sp>
        <p:sp>
          <p:nvSpPr>
            <p:cNvPr id="19051" name="Freeform 495"/>
            <p:cNvSpPr>
              <a:spLocks/>
            </p:cNvSpPr>
            <p:nvPr/>
          </p:nvSpPr>
          <p:spPr bwMode="auto">
            <a:xfrm>
              <a:off x="2645" y="755"/>
              <a:ext cx="98" cy="93"/>
            </a:xfrm>
            <a:custGeom>
              <a:avLst/>
              <a:gdLst>
                <a:gd name="T0" fmla="*/ 0 w 194"/>
                <a:gd name="T1" fmla="*/ 0 h 186"/>
                <a:gd name="T2" fmla="*/ 1 w 194"/>
                <a:gd name="T3" fmla="*/ 1 h 186"/>
                <a:gd name="T4" fmla="*/ 3 w 194"/>
                <a:gd name="T5" fmla="*/ 2 h 186"/>
                <a:gd name="T6" fmla="*/ 6 w 194"/>
                <a:gd name="T7" fmla="*/ 4 h 186"/>
                <a:gd name="T8" fmla="*/ 9 w 194"/>
                <a:gd name="T9" fmla="*/ 6 h 186"/>
                <a:gd name="T10" fmla="*/ 14 w 194"/>
                <a:gd name="T11" fmla="*/ 9 h 186"/>
                <a:gd name="T12" fmla="*/ 17 w 194"/>
                <a:gd name="T13" fmla="*/ 12 h 186"/>
                <a:gd name="T14" fmla="*/ 21 w 194"/>
                <a:gd name="T15" fmla="*/ 13 h 186"/>
                <a:gd name="T16" fmla="*/ 24 w 194"/>
                <a:gd name="T17" fmla="*/ 15 h 186"/>
                <a:gd name="T18" fmla="*/ 26 w 194"/>
                <a:gd name="T19" fmla="*/ 16 h 186"/>
                <a:gd name="T20" fmla="*/ 28 w 194"/>
                <a:gd name="T21" fmla="*/ 18 h 186"/>
                <a:gd name="T22" fmla="*/ 29 w 194"/>
                <a:gd name="T23" fmla="*/ 19 h 186"/>
                <a:gd name="T24" fmla="*/ 30 w 194"/>
                <a:gd name="T25" fmla="*/ 21 h 186"/>
                <a:gd name="T26" fmla="*/ 31 w 194"/>
                <a:gd name="T27" fmla="*/ 22 h 186"/>
                <a:gd name="T28" fmla="*/ 32 w 194"/>
                <a:gd name="T29" fmla="*/ 23 h 186"/>
                <a:gd name="T30" fmla="*/ 32 w 194"/>
                <a:gd name="T31" fmla="*/ 24 h 186"/>
                <a:gd name="T32" fmla="*/ 33 w 194"/>
                <a:gd name="T33" fmla="*/ 25 h 186"/>
                <a:gd name="T34" fmla="*/ 34 w 194"/>
                <a:gd name="T35" fmla="*/ 26 h 186"/>
                <a:gd name="T36" fmla="*/ 35 w 194"/>
                <a:gd name="T37" fmla="*/ 28 h 186"/>
                <a:gd name="T38" fmla="*/ 37 w 194"/>
                <a:gd name="T39" fmla="*/ 29 h 186"/>
                <a:gd name="T40" fmla="*/ 39 w 194"/>
                <a:gd name="T41" fmla="*/ 30 h 186"/>
                <a:gd name="T42" fmla="*/ 41 w 194"/>
                <a:gd name="T43" fmla="*/ 33 h 186"/>
                <a:gd name="T44" fmla="*/ 42 w 194"/>
                <a:gd name="T45" fmla="*/ 34 h 186"/>
                <a:gd name="T46" fmla="*/ 44 w 194"/>
                <a:gd name="T47" fmla="*/ 35 h 186"/>
                <a:gd name="T48" fmla="*/ 45 w 194"/>
                <a:gd name="T49" fmla="*/ 37 h 186"/>
                <a:gd name="T50" fmla="*/ 47 w 194"/>
                <a:gd name="T51" fmla="*/ 39 h 186"/>
                <a:gd name="T52" fmla="*/ 48 w 194"/>
                <a:gd name="T53" fmla="*/ 42 h 186"/>
                <a:gd name="T54" fmla="*/ 48 w 194"/>
                <a:gd name="T55" fmla="*/ 45 h 186"/>
                <a:gd name="T56" fmla="*/ 48 w 194"/>
                <a:gd name="T57" fmla="*/ 47 h 186"/>
                <a:gd name="T58" fmla="*/ 49 w 194"/>
                <a:gd name="T59" fmla="*/ 46 h 186"/>
                <a:gd name="T60" fmla="*/ 50 w 194"/>
                <a:gd name="T61" fmla="*/ 43 h 186"/>
                <a:gd name="T62" fmla="*/ 50 w 194"/>
                <a:gd name="T63" fmla="*/ 38 h 186"/>
                <a:gd name="T64" fmla="*/ 47 w 194"/>
                <a:gd name="T65" fmla="*/ 34 h 186"/>
                <a:gd name="T66" fmla="*/ 45 w 194"/>
                <a:gd name="T67" fmla="*/ 33 h 186"/>
                <a:gd name="T68" fmla="*/ 43 w 194"/>
                <a:gd name="T69" fmla="*/ 31 h 186"/>
                <a:gd name="T70" fmla="*/ 41 w 194"/>
                <a:gd name="T71" fmla="*/ 29 h 186"/>
                <a:gd name="T72" fmla="*/ 40 w 194"/>
                <a:gd name="T73" fmla="*/ 28 h 186"/>
                <a:gd name="T74" fmla="*/ 38 w 194"/>
                <a:gd name="T75" fmla="*/ 26 h 186"/>
                <a:gd name="T76" fmla="*/ 36 w 194"/>
                <a:gd name="T77" fmla="*/ 25 h 186"/>
                <a:gd name="T78" fmla="*/ 35 w 194"/>
                <a:gd name="T79" fmla="*/ 24 h 186"/>
                <a:gd name="T80" fmla="*/ 34 w 194"/>
                <a:gd name="T81" fmla="*/ 23 h 186"/>
                <a:gd name="T82" fmla="*/ 34 w 194"/>
                <a:gd name="T83" fmla="*/ 22 h 186"/>
                <a:gd name="T84" fmla="*/ 33 w 194"/>
                <a:gd name="T85" fmla="*/ 21 h 186"/>
                <a:gd name="T86" fmla="*/ 32 w 194"/>
                <a:gd name="T87" fmla="*/ 19 h 186"/>
                <a:gd name="T88" fmla="*/ 31 w 194"/>
                <a:gd name="T89" fmla="*/ 18 h 186"/>
                <a:gd name="T90" fmla="*/ 30 w 194"/>
                <a:gd name="T91" fmla="*/ 17 h 186"/>
                <a:gd name="T92" fmla="*/ 28 w 194"/>
                <a:gd name="T93" fmla="*/ 15 h 186"/>
                <a:gd name="T94" fmla="*/ 27 w 194"/>
                <a:gd name="T95" fmla="*/ 13 h 186"/>
                <a:gd name="T96" fmla="*/ 24 w 194"/>
                <a:gd name="T97" fmla="*/ 12 h 186"/>
                <a:gd name="T98" fmla="*/ 21 w 194"/>
                <a:gd name="T99" fmla="*/ 12 h 186"/>
                <a:gd name="T100" fmla="*/ 18 w 194"/>
                <a:gd name="T101" fmla="*/ 10 h 186"/>
                <a:gd name="T102" fmla="*/ 14 w 194"/>
                <a:gd name="T103" fmla="*/ 7 h 186"/>
                <a:gd name="T104" fmla="*/ 11 w 194"/>
                <a:gd name="T105" fmla="*/ 6 h 186"/>
                <a:gd name="T106" fmla="*/ 7 w 194"/>
                <a:gd name="T107" fmla="*/ 5 h 186"/>
                <a:gd name="T108" fmla="*/ 4 w 194"/>
                <a:gd name="T109" fmla="*/ 3 h 186"/>
                <a:gd name="T110" fmla="*/ 2 w 194"/>
                <a:gd name="T111" fmla="*/ 1 h 186"/>
                <a:gd name="T112" fmla="*/ 0 w 194"/>
                <a:gd name="T113" fmla="*/ 0 h 18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4"/>
                <a:gd name="T172" fmla="*/ 0 h 186"/>
                <a:gd name="T173" fmla="*/ 194 w 194"/>
                <a:gd name="T174" fmla="*/ 186 h 18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4" h="186">
                  <a:moveTo>
                    <a:pt x="0" y="0"/>
                  </a:moveTo>
                  <a:lnTo>
                    <a:pt x="3" y="2"/>
                  </a:lnTo>
                  <a:lnTo>
                    <a:pt x="11" y="8"/>
                  </a:lnTo>
                  <a:lnTo>
                    <a:pt x="23" y="16"/>
                  </a:lnTo>
                  <a:lnTo>
                    <a:pt x="36" y="25"/>
                  </a:lnTo>
                  <a:lnTo>
                    <a:pt x="53" y="36"/>
                  </a:lnTo>
                  <a:lnTo>
                    <a:pt x="67" y="46"/>
                  </a:lnTo>
                  <a:lnTo>
                    <a:pt x="82" y="54"/>
                  </a:lnTo>
                  <a:lnTo>
                    <a:pt x="94" y="60"/>
                  </a:lnTo>
                  <a:lnTo>
                    <a:pt x="102" y="64"/>
                  </a:lnTo>
                  <a:lnTo>
                    <a:pt x="109" y="70"/>
                  </a:lnTo>
                  <a:lnTo>
                    <a:pt x="115" y="76"/>
                  </a:lnTo>
                  <a:lnTo>
                    <a:pt x="118" y="81"/>
                  </a:lnTo>
                  <a:lnTo>
                    <a:pt x="122" y="86"/>
                  </a:lnTo>
                  <a:lnTo>
                    <a:pt x="124" y="92"/>
                  </a:lnTo>
                  <a:lnTo>
                    <a:pt x="127" y="97"/>
                  </a:lnTo>
                  <a:lnTo>
                    <a:pt x="130" y="101"/>
                  </a:lnTo>
                  <a:lnTo>
                    <a:pt x="133" y="106"/>
                  </a:lnTo>
                  <a:lnTo>
                    <a:pt x="139" y="112"/>
                  </a:lnTo>
                  <a:lnTo>
                    <a:pt x="145" y="117"/>
                  </a:lnTo>
                  <a:lnTo>
                    <a:pt x="153" y="123"/>
                  </a:lnTo>
                  <a:lnTo>
                    <a:pt x="160" y="129"/>
                  </a:lnTo>
                  <a:lnTo>
                    <a:pt x="167" y="135"/>
                  </a:lnTo>
                  <a:lnTo>
                    <a:pt x="172" y="140"/>
                  </a:lnTo>
                  <a:lnTo>
                    <a:pt x="178" y="145"/>
                  </a:lnTo>
                  <a:lnTo>
                    <a:pt x="185" y="155"/>
                  </a:lnTo>
                  <a:lnTo>
                    <a:pt x="188" y="167"/>
                  </a:lnTo>
                  <a:lnTo>
                    <a:pt x="190" y="177"/>
                  </a:lnTo>
                  <a:lnTo>
                    <a:pt x="190" y="186"/>
                  </a:lnTo>
                  <a:lnTo>
                    <a:pt x="192" y="184"/>
                  </a:lnTo>
                  <a:lnTo>
                    <a:pt x="194" y="169"/>
                  </a:lnTo>
                  <a:lnTo>
                    <a:pt x="194" y="150"/>
                  </a:lnTo>
                  <a:lnTo>
                    <a:pt x="186" y="135"/>
                  </a:lnTo>
                  <a:lnTo>
                    <a:pt x="179" y="129"/>
                  </a:lnTo>
                  <a:lnTo>
                    <a:pt x="171" y="124"/>
                  </a:lnTo>
                  <a:lnTo>
                    <a:pt x="163" y="119"/>
                  </a:lnTo>
                  <a:lnTo>
                    <a:pt x="156" y="113"/>
                  </a:lnTo>
                  <a:lnTo>
                    <a:pt x="149" y="107"/>
                  </a:lnTo>
                  <a:lnTo>
                    <a:pt x="143" y="102"/>
                  </a:lnTo>
                  <a:lnTo>
                    <a:pt x="139" y="97"/>
                  </a:lnTo>
                  <a:lnTo>
                    <a:pt x="135" y="92"/>
                  </a:lnTo>
                  <a:lnTo>
                    <a:pt x="133" y="86"/>
                  </a:lnTo>
                  <a:lnTo>
                    <a:pt x="131" y="82"/>
                  </a:lnTo>
                  <a:lnTo>
                    <a:pt x="127" y="76"/>
                  </a:lnTo>
                  <a:lnTo>
                    <a:pt x="123" y="71"/>
                  </a:lnTo>
                  <a:lnTo>
                    <a:pt x="118" y="66"/>
                  </a:lnTo>
                  <a:lnTo>
                    <a:pt x="111" y="61"/>
                  </a:lnTo>
                  <a:lnTo>
                    <a:pt x="104" y="55"/>
                  </a:lnTo>
                  <a:lnTo>
                    <a:pt x="95" y="51"/>
                  </a:lnTo>
                  <a:lnTo>
                    <a:pt x="84" y="45"/>
                  </a:lnTo>
                  <a:lnTo>
                    <a:pt x="71" y="38"/>
                  </a:lnTo>
                  <a:lnTo>
                    <a:pt x="56" y="31"/>
                  </a:lnTo>
                  <a:lnTo>
                    <a:pt x="41" y="24"/>
                  </a:lnTo>
                  <a:lnTo>
                    <a:pt x="27" y="17"/>
                  </a:lnTo>
                  <a:lnTo>
                    <a:pt x="14" y="11"/>
                  </a:lnTo>
                  <a:lnTo>
                    <a:pt x="5" y="6"/>
                  </a:lnTo>
                  <a:lnTo>
                    <a:pt x="0" y="0"/>
                  </a:lnTo>
                  <a:close/>
                </a:path>
              </a:pathLst>
            </a:custGeom>
            <a:solidFill>
              <a:srgbClr val="000000"/>
            </a:solidFill>
            <a:ln w="9525">
              <a:noFill/>
              <a:round/>
              <a:headEnd/>
              <a:tailEnd/>
            </a:ln>
          </p:spPr>
          <p:txBody>
            <a:bodyPr/>
            <a:lstStyle/>
            <a:p>
              <a:endParaRPr lang="en-US"/>
            </a:p>
          </p:txBody>
        </p:sp>
      </p:grpSp>
      <p:grpSp>
        <p:nvGrpSpPr>
          <p:cNvPr id="4" name="Group 309"/>
          <p:cNvGrpSpPr>
            <a:grpSpLocks/>
          </p:cNvGrpSpPr>
          <p:nvPr/>
        </p:nvGrpSpPr>
        <p:grpSpPr bwMode="auto">
          <a:xfrm flipH="1">
            <a:off x="3198814" y="4117976"/>
            <a:ext cx="1309687" cy="1636713"/>
            <a:chOff x="16" y="1566"/>
            <a:chExt cx="825" cy="1031"/>
          </a:xfrm>
        </p:grpSpPr>
        <p:sp>
          <p:nvSpPr>
            <p:cNvPr id="18868" name="Freeform 293"/>
            <p:cNvSpPr>
              <a:spLocks/>
            </p:cNvSpPr>
            <p:nvPr/>
          </p:nvSpPr>
          <p:spPr bwMode="auto">
            <a:xfrm>
              <a:off x="223" y="1580"/>
              <a:ext cx="608" cy="1004"/>
            </a:xfrm>
            <a:custGeom>
              <a:avLst/>
              <a:gdLst>
                <a:gd name="T0" fmla="*/ 1 w 1215"/>
                <a:gd name="T1" fmla="*/ 71 h 2006"/>
                <a:gd name="T2" fmla="*/ 54 w 1215"/>
                <a:gd name="T3" fmla="*/ 38 h 2006"/>
                <a:gd name="T4" fmla="*/ 100 w 1215"/>
                <a:gd name="T5" fmla="*/ 24 h 2006"/>
                <a:gd name="T6" fmla="*/ 146 w 1215"/>
                <a:gd name="T7" fmla="*/ 59 h 2006"/>
                <a:gd name="T8" fmla="*/ 178 w 1215"/>
                <a:gd name="T9" fmla="*/ 81 h 2006"/>
                <a:gd name="T10" fmla="*/ 204 w 1215"/>
                <a:gd name="T11" fmla="*/ 128 h 2006"/>
                <a:gd name="T12" fmla="*/ 220 w 1215"/>
                <a:gd name="T13" fmla="*/ 170 h 2006"/>
                <a:gd name="T14" fmla="*/ 225 w 1215"/>
                <a:gd name="T15" fmla="*/ 200 h 2006"/>
                <a:gd name="T16" fmla="*/ 221 w 1215"/>
                <a:gd name="T17" fmla="*/ 335 h 2006"/>
                <a:gd name="T18" fmla="*/ 201 w 1215"/>
                <a:gd name="T19" fmla="*/ 443 h 2006"/>
                <a:gd name="T20" fmla="*/ 269 w 1215"/>
                <a:gd name="T21" fmla="*/ 468 h 2006"/>
                <a:gd name="T22" fmla="*/ 283 w 1215"/>
                <a:gd name="T23" fmla="*/ 398 h 2006"/>
                <a:gd name="T24" fmla="*/ 234 w 1215"/>
                <a:gd name="T25" fmla="*/ 403 h 2006"/>
                <a:gd name="T26" fmla="*/ 237 w 1215"/>
                <a:gd name="T27" fmla="*/ 441 h 2006"/>
                <a:gd name="T28" fmla="*/ 215 w 1215"/>
                <a:gd name="T29" fmla="*/ 406 h 2006"/>
                <a:gd name="T30" fmla="*/ 246 w 1215"/>
                <a:gd name="T31" fmla="*/ 376 h 2006"/>
                <a:gd name="T32" fmla="*/ 293 w 1215"/>
                <a:gd name="T33" fmla="*/ 391 h 2006"/>
                <a:gd name="T34" fmla="*/ 304 w 1215"/>
                <a:gd name="T35" fmla="*/ 448 h 2006"/>
                <a:gd name="T36" fmla="*/ 250 w 1215"/>
                <a:gd name="T37" fmla="*/ 503 h 2006"/>
                <a:gd name="T38" fmla="*/ 175 w 1215"/>
                <a:gd name="T39" fmla="*/ 438 h 2006"/>
                <a:gd name="T40" fmla="*/ 182 w 1215"/>
                <a:gd name="T41" fmla="*/ 306 h 2006"/>
                <a:gd name="T42" fmla="*/ 116 w 1215"/>
                <a:gd name="T43" fmla="*/ 268 h 2006"/>
                <a:gd name="T44" fmla="*/ 90 w 1215"/>
                <a:gd name="T45" fmla="*/ 301 h 2006"/>
                <a:gd name="T46" fmla="*/ 98 w 1215"/>
                <a:gd name="T47" fmla="*/ 267 h 2006"/>
                <a:gd name="T48" fmla="*/ 127 w 1215"/>
                <a:gd name="T49" fmla="*/ 240 h 2006"/>
                <a:gd name="T50" fmla="*/ 111 w 1215"/>
                <a:gd name="T51" fmla="*/ 193 h 2006"/>
                <a:gd name="T52" fmla="*/ 91 w 1215"/>
                <a:gd name="T53" fmla="*/ 176 h 2006"/>
                <a:gd name="T54" fmla="*/ 36 w 1215"/>
                <a:gd name="T55" fmla="*/ 176 h 2006"/>
                <a:gd name="T56" fmla="*/ 36 w 1215"/>
                <a:gd name="T57" fmla="*/ 161 h 2006"/>
                <a:gd name="T58" fmla="*/ 78 w 1215"/>
                <a:gd name="T59" fmla="*/ 159 h 2006"/>
                <a:gd name="T60" fmla="*/ 29 w 1215"/>
                <a:gd name="T61" fmla="*/ 106 h 2006"/>
                <a:gd name="T62" fmla="*/ 0 w 1215"/>
                <a:gd name="T63" fmla="*/ 85 h 2006"/>
                <a:gd name="T64" fmla="*/ 42 w 1215"/>
                <a:gd name="T65" fmla="*/ 78 h 20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15"/>
                <a:gd name="T100" fmla="*/ 0 h 2006"/>
                <a:gd name="T101" fmla="*/ 1215 w 1215"/>
                <a:gd name="T102" fmla="*/ 2006 h 200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15" h="2006">
                  <a:moveTo>
                    <a:pt x="166" y="309"/>
                  </a:moveTo>
                  <a:lnTo>
                    <a:pt x="2" y="281"/>
                  </a:lnTo>
                  <a:lnTo>
                    <a:pt x="71" y="186"/>
                  </a:lnTo>
                  <a:lnTo>
                    <a:pt x="215" y="150"/>
                  </a:lnTo>
                  <a:lnTo>
                    <a:pt x="365" y="0"/>
                  </a:lnTo>
                  <a:lnTo>
                    <a:pt x="398" y="93"/>
                  </a:lnTo>
                  <a:lnTo>
                    <a:pt x="550" y="104"/>
                  </a:lnTo>
                  <a:lnTo>
                    <a:pt x="582" y="233"/>
                  </a:lnTo>
                  <a:lnTo>
                    <a:pt x="709" y="237"/>
                  </a:lnTo>
                  <a:lnTo>
                    <a:pt x="711" y="323"/>
                  </a:lnTo>
                  <a:lnTo>
                    <a:pt x="848" y="421"/>
                  </a:lnTo>
                  <a:lnTo>
                    <a:pt x="816" y="511"/>
                  </a:lnTo>
                  <a:lnTo>
                    <a:pt x="900" y="604"/>
                  </a:lnTo>
                  <a:lnTo>
                    <a:pt x="879" y="678"/>
                  </a:lnTo>
                  <a:lnTo>
                    <a:pt x="913" y="754"/>
                  </a:lnTo>
                  <a:lnTo>
                    <a:pt x="898" y="800"/>
                  </a:lnTo>
                  <a:lnTo>
                    <a:pt x="947" y="1121"/>
                  </a:lnTo>
                  <a:lnTo>
                    <a:pt x="881" y="1337"/>
                  </a:lnTo>
                  <a:lnTo>
                    <a:pt x="782" y="1584"/>
                  </a:lnTo>
                  <a:lnTo>
                    <a:pt x="801" y="1769"/>
                  </a:lnTo>
                  <a:lnTo>
                    <a:pt x="913" y="1887"/>
                  </a:lnTo>
                  <a:lnTo>
                    <a:pt x="1073" y="1871"/>
                  </a:lnTo>
                  <a:lnTo>
                    <a:pt x="1162" y="1719"/>
                  </a:lnTo>
                  <a:lnTo>
                    <a:pt x="1130" y="1588"/>
                  </a:lnTo>
                  <a:lnTo>
                    <a:pt x="1031" y="1541"/>
                  </a:lnTo>
                  <a:lnTo>
                    <a:pt x="934" y="1609"/>
                  </a:lnTo>
                  <a:lnTo>
                    <a:pt x="913" y="1672"/>
                  </a:lnTo>
                  <a:lnTo>
                    <a:pt x="947" y="1763"/>
                  </a:lnTo>
                  <a:lnTo>
                    <a:pt x="879" y="1727"/>
                  </a:lnTo>
                  <a:lnTo>
                    <a:pt x="858" y="1622"/>
                  </a:lnTo>
                  <a:lnTo>
                    <a:pt x="901" y="1541"/>
                  </a:lnTo>
                  <a:lnTo>
                    <a:pt x="983" y="1503"/>
                  </a:lnTo>
                  <a:lnTo>
                    <a:pt x="1074" y="1499"/>
                  </a:lnTo>
                  <a:lnTo>
                    <a:pt x="1171" y="1562"/>
                  </a:lnTo>
                  <a:lnTo>
                    <a:pt x="1215" y="1643"/>
                  </a:lnTo>
                  <a:lnTo>
                    <a:pt x="1215" y="1788"/>
                  </a:lnTo>
                  <a:lnTo>
                    <a:pt x="1162" y="1904"/>
                  </a:lnTo>
                  <a:lnTo>
                    <a:pt x="998" y="2006"/>
                  </a:lnTo>
                  <a:lnTo>
                    <a:pt x="844" y="1980"/>
                  </a:lnTo>
                  <a:lnTo>
                    <a:pt x="698" y="1750"/>
                  </a:lnTo>
                  <a:lnTo>
                    <a:pt x="670" y="1512"/>
                  </a:lnTo>
                  <a:lnTo>
                    <a:pt x="725" y="1223"/>
                  </a:lnTo>
                  <a:lnTo>
                    <a:pt x="681" y="1119"/>
                  </a:lnTo>
                  <a:lnTo>
                    <a:pt x="464" y="1069"/>
                  </a:lnTo>
                  <a:lnTo>
                    <a:pt x="403" y="1204"/>
                  </a:lnTo>
                  <a:lnTo>
                    <a:pt x="360" y="1202"/>
                  </a:lnTo>
                  <a:lnTo>
                    <a:pt x="401" y="1142"/>
                  </a:lnTo>
                  <a:lnTo>
                    <a:pt x="390" y="1066"/>
                  </a:lnTo>
                  <a:lnTo>
                    <a:pt x="422" y="967"/>
                  </a:lnTo>
                  <a:lnTo>
                    <a:pt x="506" y="957"/>
                  </a:lnTo>
                  <a:lnTo>
                    <a:pt x="584" y="967"/>
                  </a:lnTo>
                  <a:lnTo>
                    <a:pt x="443" y="769"/>
                  </a:lnTo>
                  <a:lnTo>
                    <a:pt x="421" y="638"/>
                  </a:lnTo>
                  <a:lnTo>
                    <a:pt x="362" y="701"/>
                  </a:lnTo>
                  <a:lnTo>
                    <a:pt x="287" y="716"/>
                  </a:lnTo>
                  <a:lnTo>
                    <a:pt x="141" y="701"/>
                  </a:lnTo>
                  <a:lnTo>
                    <a:pt x="166" y="680"/>
                  </a:lnTo>
                  <a:lnTo>
                    <a:pt x="141" y="644"/>
                  </a:lnTo>
                  <a:lnTo>
                    <a:pt x="242" y="657"/>
                  </a:lnTo>
                  <a:lnTo>
                    <a:pt x="312" y="636"/>
                  </a:lnTo>
                  <a:lnTo>
                    <a:pt x="320" y="528"/>
                  </a:lnTo>
                  <a:lnTo>
                    <a:pt x="116" y="423"/>
                  </a:lnTo>
                  <a:lnTo>
                    <a:pt x="21" y="387"/>
                  </a:lnTo>
                  <a:lnTo>
                    <a:pt x="0" y="338"/>
                  </a:lnTo>
                  <a:lnTo>
                    <a:pt x="135" y="345"/>
                  </a:lnTo>
                  <a:lnTo>
                    <a:pt x="166" y="309"/>
                  </a:lnTo>
                  <a:close/>
                </a:path>
              </a:pathLst>
            </a:custGeom>
            <a:solidFill>
              <a:srgbClr val="757000"/>
            </a:solidFill>
            <a:ln w="9525">
              <a:noFill/>
              <a:round/>
              <a:headEnd/>
              <a:tailEnd/>
            </a:ln>
          </p:spPr>
          <p:txBody>
            <a:bodyPr/>
            <a:lstStyle/>
            <a:p>
              <a:endParaRPr lang="en-US"/>
            </a:p>
          </p:txBody>
        </p:sp>
        <p:sp>
          <p:nvSpPr>
            <p:cNvPr id="18869" name="Freeform 294"/>
            <p:cNvSpPr>
              <a:spLocks/>
            </p:cNvSpPr>
            <p:nvPr/>
          </p:nvSpPr>
          <p:spPr bwMode="auto">
            <a:xfrm>
              <a:off x="621" y="1935"/>
              <a:ext cx="56" cy="60"/>
            </a:xfrm>
            <a:custGeom>
              <a:avLst/>
              <a:gdLst>
                <a:gd name="T0" fmla="*/ 27 w 110"/>
                <a:gd name="T1" fmla="*/ 30 h 120"/>
                <a:gd name="T2" fmla="*/ 24 w 110"/>
                <a:gd name="T3" fmla="*/ 27 h 120"/>
                <a:gd name="T4" fmla="*/ 22 w 110"/>
                <a:gd name="T5" fmla="*/ 23 h 120"/>
                <a:gd name="T6" fmla="*/ 19 w 110"/>
                <a:gd name="T7" fmla="*/ 19 h 120"/>
                <a:gd name="T8" fmla="*/ 15 w 110"/>
                <a:gd name="T9" fmla="*/ 15 h 120"/>
                <a:gd name="T10" fmla="*/ 11 w 110"/>
                <a:gd name="T11" fmla="*/ 10 h 120"/>
                <a:gd name="T12" fmla="*/ 7 w 110"/>
                <a:gd name="T13" fmla="*/ 7 h 120"/>
                <a:gd name="T14" fmla="*/ 4 w 110"/>
                <a:gd name="T15" fmla="*/ 5 h 120"/>
                <a:gd name="T16" fmla="*/ 0 w 110"/>
                <a:gd name="T17" fmla="*/ 2 h 120"/>
                <a:gd name="T18" fmla="*/ 5 w 110"/>
                <a:gd name="T19" fmla="*/ 0 h 120"/>
                <a:gd name="T20" fmla="*/ 14 w 110"/>
                <a:gd name="T21" fmla="*/ 3 h 120"/>
                <a:gd name="T22" fmla="*/ 21 w 110"/>
                <a:gd name="T23" fmla="*/ 6 h 120"/>
                <a:gd name="T24" fmla="*/ 29 w 110"/>
                <a:gd name="T25" fmla="*/ 11 h 120"/>
                <a:gd name="T26" fmla="*/ 27 w 110"/>
                <a:gd name="T27" fmla="*/ 30 h 120"/>
                <a:gd name="T28" fmla="*/ 27 w 110"/>
                <a:gd name="T29" fmla="*/ 30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0"/>
                <a:gd name="T46" fmla="*/ 0 h 120"/>
                <a:gd name="T47" fmla="*/ 110 w 110"/>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0" h="120">
                  <a:moveTo>
                    <a:pt x="104" y="120"/>
                  </a:moveTo>
                  <a:lnTo>
                    <a:pt x="95" y="105"/>
                  </a:lnTo>
                  <a:lnTo>
                    <a:pt x="85" y="92"/>
                  </a:lnTo>
                  <a:lnTo>
                    <a:pt x="74" y="74"/>
                  </a:lnTo>
                  <a:lnTo>
                    <a:pt x="59" y="57"/>
                  </a:lnTo>
                  <a:lnTo>
                    <a:pt x="44" y="40"/>
                  </a:lnTo>
                  <a:lnTo>
                    <a:pt x="28" y="27"/>
                  </a:lnTo>
                  <a:lnTo>
                    <a:pt x="13" y="17"/>
                  </a:lnTo>
                  <a:lnTo>
                    <a:pt x="0" y="6"/>
                  </a:lnTo>
                  <a:lnTo>
                    <a:pt x="17" y="0"/>
                  </a:lnTo>
                  <a:lnTo>
                    <a:pt x="55" y="10"/>
                  </a:lnTo>
                  <a:lnTo>
                    <a:pt x="82" y="23"/>
                  </a:lnTo>
                  <a:lnTo>
                    <a:pt x="110" y="44"/>
                  </a:lnTo>
                  <a:lnTo>
                    <a:pt x="104" y="120"/>
                  </a:lnTo>
                  <a:close/>
                </a:path>
              </a:pathLst>
            </a:custGeom>
            <a:solidFill>
              <a:srgbClr val="949114"/>
            </a:solidFill>
            <a:ln w="9525">
              <a:noFill/>
              <a:round/>
              <a:headEnd/>
              <a:tailEnd/>
            </a:ln>
          </p:spPr>
          <p:txBody>
            <a:bodyPr/>
            <a:lstStyle/>
            <a:p>
              <a:endParaRPr lang="en-US"/>
            </a:p>
          </p:txBody>
        </p:sp>
        <p:sp>
          <p:nvSpPr>
            <p:cNvPr id="18870" name="Freeform 295"/>
            <p:cNvSpPr>
              <a:spLocks/>
            </p:cNvSpPr>
            <p:nvPr/>
          </p:nvSpPr>
          <p:spPr bwMode="auto">
            <a:xfrm>
              <a:off x="596" y="1863"/>
              <a:ext cx="77" cy="48"/>
            </a:xfrm>
            <a:custGeom>
              <a:avLst/>
              <a:gdLst>
                <a:gd name="T0" fmla="*/ 31 w 154"/>
                <a:gd name="T1" fmla="*/ 24 h 95"/>
                <a:gd name="T2" fmla="*/ 29 w 154"/>
                <a:gd name="T3" fmla="*/ 23 h 95"/>
                <a:gd name="T4" fmla="*/ 25 w 154"/>
                <a:gd name="T5" fmla="*/ 19 h 95"/>
                <a:gd name="T6" fmla="*/ 19 w 154"/>
                <a:gd name="T7" fmla="*/ 15 h 95"/>
                <a:gd name="T8" fmla="*/ 10 w 154"/>
                <a:gd name="T9" fmla="*/ 11 h 95"/>
                <a:gd name="T10" fmla="*/ 0 w 154"/>
                <a:gd name="T11" fmla="*/ 5 h 95"/>
                <a:gd name="T12" fmla="*/ 0 w 154"/>
                <a:gd name="T13" fmla="*/ 4 h 95"/>
                <a:gd name="T14" fmla="*/ 1 w 154"/>
                <a:gd name="T15" fmla="*/ 3 h 95"/>
                <a:gd name="T16" fmla="*/ 10 w 154"/>
                <a:gd name="T17" fmla="*/ 0 h 95"/>
                <a:gd name="T18" fmla="*/ 20 w 154"/>
                <a:gd name="T19" fmla="*/ 1 h 95"/>
                <a:gd name="T20" fmla="*/ 29 w 154"/>
                <a:gd name="T21" fmla="*/ 4 h 95"/>
                <a:gd name="T22" fmla="*/ 36 w 154"/>
                <a:gd name="T23" fmla="*/ 8 h 95"/>
                <a:gd name="T24" fmla="*/ 39 w 154"/>
                <a:gd name="T25" fmla="*/ 10 h 95"/>
                <a:gd name="T26" fmla="*/ 31 w 154"/>
                <a:gd name="T27" fmla="*/ 24 h 95"/>
                <a:gd name="T28" fmla="*/ 31 w 154"/>
                <a:gd name="T29" fmla="*/ 24 h 9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4"/>
                <a:gd name="T46" fmla="*/ 0 h 95"/>
                <a:gd name="T47" fmla="*/ 154 w 154"/>
                <a:gd name="T48" fmla="*/ 95 h 9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4" h="95">
                  <a:moveTo>
                    <a:pt x="127" y="95"/>
                  </a:moveTo>
                  <a:lnTo>
                    <a:pt x="119" y="89"/>
                  </a:lnTo>
                  <a:lnTo>
                    <a:pt x="100" y="76"/>
                  </a:lnTo>
                  <a:lnTo>
                    <a:pt x="74" y="59"/>
                  </a:lnTo>
                  <a:lnTo>
                    <a:pt x="41" y="42"/>
                  </a:lnTo>
                  <a:lnTo>
                    <a:pt x="0" y="19"/>
                  </a:lnTo>
                  <a:lnTo>
                    <a:pt x="0" y="15"/>
                  </a:lnTo>
                  <a:lnTo>
                    <a:pt x="5" y="9"/>
                  </a:lnTo>
                  <a:lnTo>
                    <a:pt x="38" y="0"/>
                  </a:lnTo>
                  <a:lnTo>
                    <a:pt x="83" y="2"/>
                  </a:lnTo>
                  <a:lnTo>
                    <a:pt x="119" y="15"/>
                  </a:lnTo>
                  <a:lnTo>
                    <a:pt x="144" y="32"/>
                  </a:lnTo>
                  <a:lnTo>
                    <a:pt x="154" y="40"/>
                  </a:lnTo>
                  <a:lnTo>
                    <a:pt x="127" y="95"/>
                  </a:lnTo>
                  <a:close/>
                </a:path>
              </a:pathLst>
            </a:custGeom>
            <a:solidFill>
              <a:srgbClr val="949114"/>
            </a:solidFill>
            <a:ln w="9525">
              <a:noFill/>
              <a:round/>
              <a:headEnd/>
              <a:tailEnd/>
            </a:ln>
          </p:spPr>
          <p:txBody>
            <a:bodyPr/>
            <a:lstStyle/>
            <a:p>
              <a:endParaRPr lang="en-US"/>
            </a:p>
          </p:txBody>
        </p:sp>
        <p:sp>
          <p:nvSpPr>
            <p:cNvPr id="18871" name="Freeform 296"/>
            <p:cNvSpPr>
              <a:spLocks/>
            </p:cNvSpPr>
            <p:nvPr/>
          </p:nvSpPr>
          <p:spPr bwMode="auto">
            <a:xfrm>
              <a:off x="576" y="1790"/>
              <a:ext cx="72" cy="53"/>
            </a:xfrm>
            <a:custGeom>
              <a:avLst/>
              <a:gdLst>
                <a:gd name="T0" fmla="*/ 25 w 144"/>
                <a:gd name="T1" fmla="*/ 27 h 104"/>
                <a:gd name="T2" fmla="*/ 18 w 144"/>
                <a:gd name="T3" fmla="*/ 25 h 104"/>
                <a:gd name="T4" fmla="*/ 5 w 144"/>
                <a:gd name="T5" fmla="*/ 20 h 104"/>
                <a:gd name="T6" fmla="*/ 1 w 144"/>
                <a:gd name="T7" fmla="*/ 17 h 104"/>
                <a:gd name="T8" fmla="*/ 0 w 144"/>
                <a:gd name="T9" fmla="*/ 14 h 104"/>
                <a:gd name="T10" fmla="*/ 1 w 144"/>
                <a:gd name="T11" fmla="*/ 11 h 104"/>
                <a:gd name="T12" fmla="*/ 3 w 144"/>
                <a:gd name="T13" fmla="*/ 9 h 104"/>
                <a:gd name="T14" fmla="*/ 8 w 144"/>
                <a:gd name="T15" fmla="*/ 7 h 104"/>
                <a:gd name="T16" fmla="*/ 14 w 144"/>
                <a:gd name="T17" fmla="*/ 4 h 104"/>
                <a:gd name="T18" fmla="*/ 36 w 144"/>
                <a:gd name="T19" fmla="*/ 0 h 104"/>
                <a:gd name="T20" fmla="*/ 25 w 144"/>
                <a:gd name="T21" fmla="*/ 27 h 104"/>
                <a:gd name="T22" fmla="*/ 25 w 144"/>
                <a:gd name="T23" fmla="*/ 27 h 10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4"/>
                <a:gd name="T37" fmla="*/ 0 h 104"/>
                <a:gd name="T38" fmla="*/ 144 w 144"/>
                <a:gd name="T39" fmla="*/ 104 h 10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4" h="104">
                  <a:moveTo>
                    <a:pt x="102" y="104"/>
                  </a:moveTo>
                  <a:lnTo>
                    <a:pt x="74" y="98"/>
                  </a:lnTo>
                  <a:lnTo>
                    <a:pt x="22" y="79"/>
                  </a:lnTo>
                  <a:lnTo>
                    <a:pt x="3" y="66"/>
                  </a:lnTo>
                  <a:lnTo>
                    <a:pt x="0" y="53"/>
                  </a:lnTo>
                  <a:lnTo>
                    <a:pt x="5" y="43"/>
                  </a:lnTo>
                  <a:lnTo>
                    <a:pt x="15" y="34"/>
                  </a:lnTo>
                  <a:lnTo>
                    <a:pt x="32" y="26"/>
                  </a:lnTo>
                  <a:lnTo>
                    <a:pt x="57" y="15"/>
                  </a:lnTo>
                  <a:lnTo>
                    <a:pt x="144" y="0"/>
                  </a:lnTo>
                  <a:lnTo>
                    <a:pt x="102" y="104"/>
                  </a:lnTo>
                  <a:close/>
                </a:path>
              </a:pathLst>
            </a:custGeom>
            <a:solidFill>
              <a:srgbClr val="949114"/>
            </a:solidFill>
            <a:ln w="9525">
              <a:noFill/>
              <a:round/>
              <a:headEnd/>
              <a:tailEnd/>
            </a:ln>
          </p:spPr>
          <p:txBody>
            <a:bodyPr/>
            <a:lstStyle/>
            <a:p>
              <a:endParaRPr lang="en-US"/>
            </a:p>
          </p:txBody>
        </p:sp>
        <p:sp>
          <p:nvSpPr>
            <p:cNvPr id="18872" name="Freeform 297"/>
            <p:cNvSpPr>
              <a:spLocks/>
            </p:cNvSpPr>
            <p:nvPr/>
          </p:nvSpPr>
          <p:spPr bwMode="auto">
            <a:xfrm>
              <a:off x="519" y="1702"/>
              <a:ext cx="69" cy="51"/>
            </a:xfrm>
            <a:custGeom>
              <a:avLst/>
              <a:gdLst>
                <a:gd name="T0" fmla="*/ 35 w 138"/>
                <a:gd name="T1" fmla="*/ 25 h 102"/>
                <a:gd name="T2" fmla="*/ 27 w 138"/>
                <a:gd name="T3" fmla="*/ 25 h 102"/>
                <a:gd name="T4" fmla="*/ 12 w 138"/>
                <a:gd name="T5" fmla="*/ 26 h 102"/>
                <a:gd name="T6" fmla="*/ 1 w 138"/>
                <a:gd name="T7" fmla="*/ 23 h 102"/>
                <a:gd name="T8" fmla="*/ 0 w 138"/>
                <a:gd name="T9" fmla="*/ 19 h 102"/>
                <a:gd name="T10" fmla="*/ 1 w 138"/>
                <a:gd name="T11" fmla="*/ 15 h 102"/>
                <a:gd name="T12" fmla="*/ 3 w 138"/>
                <a:gd name="T13" fmla="*/ 13 h 102"/>
                <a:gd name="T14" fmla="*/ 7 w 138"/>
                <a:gd name="T15" fmla="*/ 9 h 102"/>
                <a:gd name="T16" fmla="*/ 10 w 138"/>
                <a:gd name="T17" fmla="*/ 6 h 102"/>
                <a:gd name="T18" fmla="*/ 15 w 138"/>
                <a:gd name="T19" fmla="*/ 3 h 102"/>
                <a:gd name="T20" fmla="*/ 22 w 138"/>
                <a:gd name="T21" fmla="*/ 0 h 102"/>
                <a:gd name="T22" fmla="*/ 27 w 138"/>
                <a:gd name="T23" fmla="*/ 2 h 102"/>
                <a:gd name="T24" fmla="*/ 28 w 138"/>
                <a:gd name="T25" fmla="*/ 3 h 102"/>
                <a:gd name="T26" fmla="*/ 29 w 138"/>
                <a:gd name="T27" fmla="*/ 20 h 102"/>
                <a:gd name="T28" fmla="*/ 35 w 138"/>
                <a:gd name="T29" fmla="*/ 25 h 102"/>
                <a:gd name="T30" fmla="*/ 35 w 138"/>
                <a:gd name="T31" fmla="*/ 25 h 1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8"/>
                <a:gd name="T49" fmla="*/ 0 h 102"/>
                <a:gd name="T50" fmla="*/ 138 w 138"/>
                <a:gd name="T51" fmla="*/ 102 h 10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8" h="102">
                  <a:moveTo>
                    <a:pt x="138" y="97"/>
                  </a:moveTo>
                  <a:lnTo>
                    <a:pt x="108" y="100"/>
                  </a:lnTo>
                  <a:lnTo>
                    <a:pt x="49" y="102"/>
                  </a:lnTo>
                  <a:lnTo>
                    <a:pt x="3" y="91"/>
                  </a:lnTo>
                  <a:lnTo>
                    <a:pt x="0" y="74"/>
                  </a:lnTo>
                  <a:lnTo>
                    <a:pt x="5" y="62"/>
                  </a:lnTo>
                  <a:lnTo>
                    <a:pt x="15" y="49"/>
                  </a:lnTo>
                  <a:lnTo>
                    <a:pt x="28" y="36"/>
                  </a:lnTo>
                  <a:lnTo>
                    <a:pt x="40" y="24"/>
                  </a:lnTo>
                  <a:lnTo>
                    <a:pt x="60" y="9"/>
                  </a:lnTo>
                  <a:lnTo>
                    <a:pt x="91" y="0"/>
                  </a:lnTo>
                  <a:lnTo>
                    <a:pt x="108" y="5"/>
                  </a:lnTo>
                  <a:lnTo>
                    <a:pt x="114" y="9"/>
                  </a:lnTo>
                  <a:lnTo>
                    <a:pt x="117" y="78"/>
                  </a:lnTo>
                  <a:lnTo>
                    <a:pt x="138" y="97"/>
                  </a:lnTo>
                  <a:close/>
                </a:path>
              </a:pathLst>
            </a:custGeom>
            <a:solidFill>
              <a:srgbClr val="949114"/>
            </a:solidFill>
            <a:ln w="9525">
              <a:noFill/>
              <a:round/>
              <a:headEnd/>
              <a:tailEnd/>
            </a:ln>
          </p:spPr>
          <p:txBody>
            <a:bodyPr/>
            <a:lstStyle/>
            <a:p>
              <a:endParaRPr lang="en-US"/>
            </a:p>
          </p:txBody>
        </p:sp>
        <p:sp>
          <p:nvSpPr>
            <p:cNvPr id="18873" name="Freeform 298"/>
            <p:cNvSpPr>
              <a:spLocks/>
            </p:cNvSpPr>
            <p:nvPr/>
          </p:nvSpPr>
          <p:spPr bwMode="auto">
            <a:xfrm>
              <a:off x="347" y="1589"/>
              <a:ext cx="87" cy="72"/>
            </a:xfrm>
            <a:custGeom>
              <a:avLst/>
              <a:gdLst>
                <a:gd name="T0" fmla="*/ 44 w 174"/>
                <a:gd name="T1" fmla="*/ 20 h 144"/>
                <a:gd name="T2" fmla="*/ 41 w 174"/>
                <a:gd name="T3" fmla="*/ 21 h 144"/>
                <a:gd name="T4" fmla="*/ 35 w 174"/>
                <a:gd name="T5" fmla="*/ 25 h 144"/>
                <a:gd name="T6" fmla="*/ 26 w 174"/>
                <a:gd name="T7" fmla="*/ 29 h 144"/>
                <a:gd name="T8" fmla="*/ 17 w 174"/>
                <a:gd name="T9" fmla="*/ 34 h 144"/>
                <a:gd name="T10" fmla="*/ 8 w 174"/>
                <a:gd name="T11" fmla="*/ 36 h 144"/>
                <a:gd name="T12" fmla="*/ 1 w 174"/>
                <a:gd name="T13" fmla="*/ 36 h 144"/>
                <a:gd name="T14" fmla="*/ 0 w 174"/>
                <a:gd name="T15" fmla="*/ 31 h 144"/>
                <a:gd name="T16" fmla="*/ 1 w 174"/>
                <a:gd name="T17" fmla="*/ 28 h 144"/>
                <a:gd name="T18" fmla="*/ 3 w 174"/>
                <a:gd name="T19" fmla="*/ 22 h 144"/>
                <a:gd name="T20" fmla="*/ 5 w 174"/>
                <a:gd name="T21" fmla="*/ 19 h 144"/>
                <a:gd name="T22" fmla="*/ 7 w 174"/>
                <a:gd name="T23" fmla="*/ 17 h 144"/>
                <a:gd name="T24" fmla="*/ 9 w 174"/>
                <a:gd name="T25" fmla="*/ 14 h 144"/>
                <a:gd name="T26" fmla="*/ 11 w 174"/>
                <a:gd name="T27" fmla="*/ 12 h 144"/>
                <a:gd name="T28" fmla="*/ 13 w 174"/>
                <a:gd name="T29" fmla="*/ 9 h 144"/>
                <a:gd name="T30" fmla="*/ 16 w 174"/>
                <a:gd name="T31" fmla="*/ 5 h 144"/>
                <a:gd name="T32" fmla="*/ 21 w 174"/>
                <a:gd name="T33" fmla="*/ 1 h 144"/>
                <a:gd name="T34" fmla="*/ 25 w 174"/>
                <a:gd name="T35" fmla="*/ 0 h 144"/>
                <a:gd name="T36" fmla="*/ 30 w 174"/>
                <a:gd name="T37" fmla="*/ 1 h 144"/>
                <a:gd name="T38" fmla="*/ 33 w 174"/>
                <a:gd name="T39" fmla="*/ 1 h 144"/>
                <a:gd name="T40" fmla="*/ 44 w 174"/>
                <a:gd name="T41" fmla="*/ 20 h 144"/>
                <a:gd name="T42" fmla="*/ 44 w 174"/>
                <a:gd name="T43" fmla="*/ 20 h 1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144"/>
                <a:gd name="T68" fmla="*/ 174 w 174"/>
                <a:gd name="T69" fmla="*/ 144 h 14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144">
                  <a:moveTo>
                    <a:pt x="174" y="81"/>
                  </a:moveTo>
                  <a:lnTo>
                    <a:pt x="163" y="87"/>
                  </a:lnTo>
                  <a:lnTo>
                    <a:pt x="138" y="102"/>
                  </a:lnTo>
                  <a:lnTo>
                    <a:pt x="104" y="119"/>
                  </a:lnTo>
                  <a:lnTo>
                    <a:pt x="66" y="135"/>
                  </a:lnTo>
                  <a:lnTo>
                    <a:pt x="32" y="144"/>
                  </a:lnTo>
                  <a:lnTo>
                    <a:pt x="7" y="144"/>
                  </a:lnTo>
                  <a:lnTo>
                    <a:pt x="0" y="127"/>
                  </a:lnTo>
                  <a:lnTo>
                    <a:pt x="3" y="112"/>
                  </a:lnTo>
                  <a:lnTo>
                    <a:pt x="15" y="89"/>
                  </a:lnTo>
                  <a:lnTo>
                    <a:pt x="20" y="78"/>
                  </a:lnTo>
                  <a:lnTo>
                    <a:pt x="28" y="68"/>
                  </a:lnTo>
                  <a:lnTo>
                    <a:pt x="36" y="57"/>
                  </a:lnTo>
                  <a:lnTo>
                    <a:pt x="41" y="49"/>
                  </a:lnTo>
                  <a:lnTo>
                    <a:pt x="53" y="34"/>
                  </a:lnTo>
                  <a:lnTo>
                    <a:pt x="64" y="22"/>
                  </a:lnTo>
                  <a:lnTo>
                    <a:pt x="83" y="5"/>
                  </a:lnTo>
                  <a:lnTo>
                    <a:pt x="100" y="0"/>
                  </a:lnTo>
                  <a:lnTo>
                    <a:pt x="123" y="2"/>
                  </a:lnTo>
                  <a:lnTo>
                    <a:pt x="129" y="5"/>
                  </a:lnTo>
                  <a:lnTo>
                    <a:pt x="174" y="81"/>
                  </a:lnTo>
                  <a:close/>
                </a:path>
              </a:pathLst>
            </a:custGeom>
            <a:solidFill>
              <a:srgbClr val="949114"/>
            </a:solidFill>
            <a:ln w="9525">
              <a:noFill/>
              <a:round/>
              <a:headEnd/>
              <a:tailEnd/>
            </a:ln>
          </p:spPr>
          <p:txBody>
            <a:bodyPr/>
            <a:lstStyle/>
            <a:p>
              <a:endParaRPr lang="en-US"/>
            </a:p>
          </p:txBody>
        </p:sp>
        <p:sp>
          <p:nvSpPr>
            <p:cNvPr id="18874" name="Freeform 299"/>
            <p:cNvSpPr>
              <a:spLocks/>
            </p:cNvSpPr>
            <p:nvPr/>
          </p:nvSpPr>
          <p:spPr bwMode="auto">
            <a:xfrm>
              <a:off x="449" y="1633"/>
              <a:ext cx="53" cy="60"/>
            </a:xfrm>
            <a:custGeom>
              <a:avLst/>
              <a:gdLst>
                <a:gd name="T0" fmla="*/ 27 w 104"/>
                <a:gd name="T1" fmla="*/ 29 h 120"/>
                <a:gd name="T2" fmla="*/ 21 w 104"/>
                <a:gd name="T3" fmla="*/ 30 h 120"/>
                <a:gd name="T4" fmla="*/ 9 w 104"/>
                <a:gd name="T5" fmla="*/ 30 h 120"/>
                <a:gd name="T6" fmla="*/ 4 w 104"/>
                <a:gd name="T7" fmla="*/ 29 h 120"/>
                <a:gd name="T8" fmla="*/ 0 w 104"/>
                <a:gd name="T9" fmla="*/ 26 h 120"/>
                <a:gd name="T10" fmla="*/ 0 w 104"/>
                <a:gd name="T11" fmla="*/ 20 h 120"/>
                <a:gd name="T12" fmla="*/ 2 w 104"/>
                <a:gd name="T13" fmla="*/ 17 h 120"/>
                <a:gd name="T14" fmla="*/ 3 w 104"/>
                <a:gd name="T15" fmla="*/ 15 h 120"/>
                <a:gd name="T16" fmla="*/ 5 w 104"/>
                <a:gd name="T17" fmla="*/ 12 h 120"/>
                <a:gd name="T18" fmla="*/ 8 w 104"/>
                <a:gd name="T19" fmla="*/ 8 h 120"/>
                <a:gd name="T20" fmla="*/ 11 w 104"/>
                <a:gd name="T21" fmla="*/ 5 h 120"/>
                <a:gd name="T22" fmla="*/ 14 w 104"/>
                <a:gd name="T23" fmla="*/ 2 h 120"/>
                <a:gd name="T24" fmla="*/ 16 w 104"/>
                <a:gd name="T25" fmla="*/ 1 h 120"/>
                <a:gd name="T26" fmla="*/ 22 w 104"/>
                <a:gd name="T27" fmla="*/ 0 h 120"/>
                <a:gd name="T28" fmla="*/ 24 w 104"/>
                <a:gd name="T29" fmla="*/ 4 h 120"/>
                <a:gd name="T30" fmla="*/ 25 w 104"/>
                <a:gd name="T31" fmla="*/ 7 h 120"/>
                <a:gd name="T32" fmla="*/ 27 w 104"/>
                <a:gd name="T33" fmla="*/ 29 h 120"/>
                <a:gd name="T34" fmla="*/ 27 w 104"/>
                <a:gd name="T35" fmla="*/ 29 h 1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4"/>
                <a:gd name="T55" fmla="*/ 0 h 120"/>
                <a:gd name="T56" fmla="*/ 104 w 104"/>
                <a:gd name="T57" fmla="*/ 120 h 1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4" h="120">
                  <a:moveTo>
                    <a:pt x="104" y="116"/>
                  </a:moveTo>
                  <a:lnTo>
                    <a:pt x="80" y="120"/>
                  </a:lnTo>
                  <a:lnTo>
                    <a:pt x="34" y="120"/>
                  </a:lnTo>
                  <a:lnTo>
                    <a:pt x="13" y="114"/>
                  </a:lnTo>
                  <a:lnTo>
                    <a:pt x="0" y="101"/>
                  </a:lnTo>
                  <a:lnTo>
                    <a:pt x="0" y="80"/>
                  </a:lnTo>
                  <a:lnTo>
                    <a:pt x="7" y="65"/>
                  </a:lnTo>
                  <a:lnTo>
                    <a:pt x="11" y="57"/>
                  </a:lnTo>
                  <a:lnTo>
                    <a:pt x="19" y="47"/>
                  </a:lnTo>
                  <a:lnTo>
                    <a:pt x="32" y="30"/>
                  </a:lnTo>
                  <a:lnTo>
                    <a:pt x="44" y="17"/>
                  </a:lnTo>
                  <a:lnTo>
                    <a:pt x="53" y="8"/>
                  </a:lnTo>
                  <a:lnTo>
                    <a:pt x="63" y="2"/>
                  </a:lnTo>
                  <a:lnTo>
                    <a:pt x="85" y="0"/>
                  </a:lnTo>
                  <a:lnTo>
                    <a:pt x="95" y="15"/>
                  </a:lnTo>
                  <a:lnTo>
                    <a:pt x="97" y="27"/>
                  </a:lnTo>
                  <a:lnTo>
                    <a:pt x="104" y="116"/>
                  </a:lnTo>
                  <a:close/>
                </a:path>
              </a:pathLst>
            </a:custGeom>
            <a:solidFill>
              <a:srgbClr val="949114"/>
            </a:solidFill>
            <a:ln w="9525">
              <a:noFill/>
              <a:round/>
              <a:headEnd/>
              <a:tailEnd/>
            </a:ln>
          </p:spPr>
          <p:txBody>
            <a:bodyPr/>
            <a:lstStyle/>
            <a:p>
              <a:endParaRPr lang="en-US"/>
            </a:p>
          </p:txBody>
        </p:sp>
        <p:sp>
          <p:nvSpPr>
            <p:cNvPr id="18875" name="Freeform 300"/>
            <p:cNvSpPr>
              <a:spLocks/>
            </p:cNvSpPr>
            <p:nvPr/>
          </p:nvSpPr>
          <p:spPr bwMode="auto">
            <a:xfrm>
              <a:off x="307" y="1679"/>
              <a:ext cx="11" cy="10"/>
            </a:xfrm>
            <a:custGeom>
              <a:avLst/>
              <a:gdLst>
                <a:gd name="T0" fmla="*/ 6 w 22"/>
                <a:gd name="T1" fmla="*/ 3 h 19"/>
                <a:gd name="T2" fmla="*/ 3 w 22"/>
                <a:gd name="T3" fmla="*/ 0 h 19"/>
                <a:gd name="T4" fmla="*/ 0 w 22"/>
                <a:gd name="T5" fmla="*/ 2 h 19"/>
                <a:gd name="T6" fmla="*/ 1 w 22"/>
                <a:gd name="T7" fmla="*/ 5 h 19"/>
                <a:gd name="T8" fmla="*/ 5 w 22"/>
                <a:gd name="T9" fmla="*/ 5 h 19"/>
                <a:gd name="T10" fmla="*/ 6 w 22"/>
                <a:gd name="T11" fmla="*/ 3 h 19"/>
                <a:gd name="T12" fmla="*/ 6 w 22"/>
                <a:gd name="T13" fmla="*/ 3 h 19"/>
                <a:gd name="T14" fmla="*/ 0 60000 65536"/>
                <a:gd name="T15" fmla="*/ 0 60000 65536"/>
                <a:gd name="T16" fmla="*/ 0 60000 65536"/>
                <a:gd name="T17" fmla="*/ 0 60000 65536"/>
                <a:gd name="T18" fmla="*/ 0 60000 65536"/>
                <a:gd name="T19" fmla="*/ 0 60000 65536"/>
                <a:gd name="T20" fmla="*/ 0 60000 65536"/>
                <a:gd name="T21" fmla="*/ 0 w 22"/>
                <a:gd name="T22" fmla="*/ 0 h 19"/>
                <a:gd name="T23" fmla="*/ 22 w 22"/>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19">
                  <a:moveTo>
                    <a:pt x="22" y="10"/>
                  </a:moveTo>
                  <a:lnTo>
                    <a:pt x="13" y="0"/>
                  </a:lnTo>
                  <a:lnTo>
                    <a:pt x="0" y="8"/>
                  </a:lnTo>
                  <a:lnTo>
                    <a:pt x="2" y="19"/>
                  </a:lnTo>
                  <a:lnTo>
                    <a:pt x="17" y="19"/>
                  </a:lnTo>
                  <a:lnTo>
                    <a:pt x="22" y="10"/>
                  </a:lnTo>
                  <a:close/>
                </a:path>
              </a:pathLst>
            </a:custGeom>
            <a:solidFill>
              <a:srgbClr val="FFFF00"/>
            </a:solidFill>
            <a:ln w="9525">
              <a:noFill/>
              <a:round/>
              <a:headEnd/>
              <a:tailEnd/>
            </a:ln>
          </p:spPr>
          <p:txBody>
            <a:bodyPr/>
            <a:lstStyle/>
            <a:p>
              <a:endParaRPr lang="en-US"/>
            </a:p>
          </p:txBody>
        </p:sp>
        <p:sp>
          <p:nvSpPr>
            <p:cNvPr id="18876" name="Freeform 301"/>
            <p:cNvSpPr>
              <a:spLocks/>
            </p:cNvSpPr>
            <p:nvPr/>
          </p:nvSpPr>
          <p:spPr bwMode="auto">
            <a:xfrm>
              <a:off x="304" y="1648"/>
              <a:ext cx="36" cy="24"/>
            </a:xfrm>
            <a:custGeom>
              <a:avLst/>
              <a:gdLst>
                <a:gd name="T0" fmla="*/ 0 w 72"/>
                <a:gd name="T1" fmla="*/ 3 h 50"/>
                <a:gd name="T2" fmla="*/ 5 w 72"/>
                <a:gd name="T3" fmla="*/ 0 h 50"/>
                <a:gd name="T4" fmla="*/ 18 w 72"/>
                <a:gd name="T5" fmla="*/ 9 h 50"/>
                <a:gd name="T6" fmla="*/ 17 w 72"/>
                <a:gd name="T7" fmla="*/ 12 h 50"/>
                <a:gd name="T8" fmla="*/ 0 w 72"/>
                <a:gd name="T9" fmla="*/ 3 h 50"/>
                <a:gd name="T10" fmla="*/ 0 w 72"/>
                <a:gd name="T11" fmla="*/ 3 h 50"/>
                <a:gd name="T12" fmla="*/ 0 60000 65536"/>
                <a:gd name="T13" fmla="*/ 0 60000 65536"/>
                <a:gd name="T14" fmla="*/ 0 60000 65536"/>
                <a:gd name="T15" fmla="*/ 0 60000 65536"/>
                <a:gd name="T16" fmla="*/ 0 60000 65536"/>
                <a:gd name="T17" fmla="*/ 0 60000 65536"/>
                <a:gd name="T18" fmla="*/ 0 w 72"/>
                <a:gd name="T19" fmla="*/ 0 h 50"/>
                <a:gd name="T20" fmla="*/ 72 w 72"/>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72" h="50">
                  <a:moveTo>
                    <a:pt x="0" y="14"/>
                  </a:moveTo>
                  <a:lnTo>
                    <a:pt x="19" y="0"/>
                  </a:lnTo>
                  <a:lnTo>
                    <a:pt x="72" y="37"/>
                  </a:lnTo>
                  <a:lnTo>
                    <a:pt x="67" y="50"/>
                  </a:lnTo>
                  <a:lnTo>
                    <a:pt x="0" y="14"/>
                  </a:lnTo>
                  <a:close/>
                </a:path>
              </a:pathLst>
            </a:custGeom>
            <a:solidFill>
              <a:srgbClr val="000000"/>
            </a:solidFill>
            <a:ln w="9525">
              <a:noFill/>
              <a:round/>
              <a:headEnd/>
              <a:tailEnd/>
            </a:ln>
          </p:spPr>
          <p:txBody>
            <a:bodyPr/>
            <a:lstStyle/>
            <a:p>
              <a:endParaRPr lang="en-US"/>
            </a:p>
          </p:txBody>
        </p:sp>
        <p:sp>
          <p:nvSpPr>
            <p:cNvPr id="18877" name="Freeform 302"/>
            <p:cNvSpPr>
              <a:spLocks/>
            </p:cNvSpPr>
            <p:nvPr/>
          </p:nvSpPr>
          <p:spPr bwMode="auto">
            <a:xfrm>
              <a:off x="295" y="1678"/>
              <a:ext cx="35" cy="17"/>
            </a:xfrm>
            <a:custGeom>
              <a:avLst/>
              <a:gdLst>
                <a:gd name="T0" fmla="*/ 8 w 68"/>
                <a:gd name="T1" fmla="*/ 1 h 34"/>
                <a:gd name="T2" fmla="*/ 7 w 68"/>
                <a:gd name="T3" fmla="*/ 2 h 34"/>
                <a:gd name="T4" fmla="*/ 7 w 68"/>
                <a:gd name="T5" fmla="*/ 3 h 34"/>
                <a:gd name="T6" fmla="*/ 9 w 68"/>
                <a:gd name="T7" fmla="*/ 3 h 34"/>
                <a:gd name="T8" fmla="*/ 11 w 68"/>
                <a:gd name="T9" fmla="*/ 2 h 34"/>
                <a:gd name="T10" fmla="*/ 9 w 68"/>
                <a:gd name="T11" fmla="*/ 2 h 34"/>
                <a:gd name="T12" fmla="*/ 8 w 68"/>
                <a:gd name="T13" fmla="*/ 1 h 34"/>
                <a:gd name="T14" fmla="*/ 10 w 68"/>
                <a:gd name="T15" fmla="*/ 0 h 34"/>
                <a:gd name="T16" fmla="*/ 18 w 68"/>
                <a:gd name="T17" fmla="*/ 3 h 34"/>
                <a:gd name="T18" fmla="*/ 18 w 68"/>
                <a:gd name="T19" fmla="*/ 5 h 34"/>
                <a:gd name="T20" fmla="*/ 15 w 68"/>
                <a:gd name="T21" fmla="*/ 7 h 34"/>
                <a:gd name="T22" fmla="*/ 11 w 68"/>
                <a:gd name="T23" fmla="*/ 9 h 34"/>
                <a:gd name="T24" fmla="*/ 4 w 68"/>
                <a:gd name="T25" fmla="*/ 9 h 34"/>
                <a:gd name="T26" fmla="*/ 0 w 68"/>
                <a:gd name="T27" fmla="*/ 5 h 34"/>
                <a:gd name="T28" fmla="*/ 2 w 68"/>
                <a:gd name="T29" fmla="*/ 3 h 34"/>
                <a:gd name="T30" fmla="*/ 6 w 68"/>
                <a:gd name="T31" fmla="*/ 1 h 34"/>
                <a:gd name="T32" fmla="*/ 8 w 68"/>
                <a:gd name="T33" fmla="*/ 1 h 34"/>
                <a:gd name="T34" fmla="*/ 8 w 68"/>
                <a:gd name="T35" fmla="*/ 1 h 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8"/>
                <a:gd name="T55" fmla="*/ 0 h 34"/>
                <a:gd name="T56" fmla="*/ 68 w 68"/>
                <a:gd name="T57" fmla="*/ 34 h 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8" h="34">
                  <a:moveTo>
                    <a:pt x="30" y="2"/>
                  </a:moveTo>
                  <a:lnTo>
                    <a:pt x="28" y="10"/>
                  </a:lnTo>
                  <a:lnTo>
                    <a:pt x="26" y="15"/>
                  </a:lnTo>
                  <a:lnTo>
                    <a:pt x="34" y="15"/>
                  </a:lnTo>
                  <a:lnTo>
                    <a:pt x="40" y="10"/>
                  </a:lnTo>
                  <a:lnTo>
                    <a:pt x="34" y="8"/>
                  </a:lnTo>
                  <a:lnTo>
                    <a:pt x="30" y="4"/>
                  </a:lnTo>
                  <a:lnTo>
                    <a:pt x="36" y="0"/>
                  </a:lnTo>
                  <a:lnTo>
                    <a:pt x="66" y="12"/>
                  </a:lnTo>
                  <a:lnTo>
                    <a:pt x="68" y="23"/>
                  </a:lnTo>
                  <a:lnTo>
                    <a:pt x="57" y="29"/>
                  </a:lnTo>
                  <a:lnTo>
                    <a:pt x="40" y="34"/>
                  </a:lnTo>
                  <a:lnTo>
                    <a:pt x="13" y="33"/>
                  </a:lnTo>
                  <a:lnTo>
                    <a:pt x="0" y="23"/>
                  </a:lnTo>
                  <a:lnTo>
                    <a:pt x="6" y="15"/>
                  </a:lnTo>
                  <a:lnTo>
                    <a:pt x="21" y="4"/>
                  </a:lnTo>
                  <a:lnTo>
                    <a:pt x="30" y="2"/>
                  </a:lnTo>
                  <a:close/>
                </a:path>
              </a:pathLst>
            </a:custGeom>
            <a:solidFill>
              <a:srgbClr val="000000"/>
            </a:solidFill>
            <a:ln w="9525">
              <a:noFill/>
              <a:round/>
              <a:headEnd/>
              <a:tailEnd/>
            </a:ln>
          </p:spPr>
          <p:txBody>
            <a:bodyPr/>
            <a:lstStyle/>
            <a:p>
              <a:endParaRPr lang="en-US"/>
            </a:p>
          </p:txBody>
        </p:sp>
        <p:sp>
          <p:nvSpPr>
            <p:cNvPr id="18878" name="Freeform 303"/>
            <p:cNvSpPr>
              <a:spLocks/>
            </p:cNvSpPr>
            <p:nvPr/>
          </p:nvSpPr>
          <p:spPr bwMode="auto">
            <a:xfrm>
              <a:off x="307" y="1678"/>
              <a:ext cx="7" cy="5"/>
            </a:xfrm>
            <a:custGeom>
              <a:avLst/>
              <a:gdLst>
                <a:gd name="T0" fmla="*/ 1 w 15"/>
                <a:gd name="T1" fmla="*/ 3 h 10"/>
                <a:gd name="T2" fmla="*/ 2 w 15"/>
                <a:gd name="T3" fmla="*/ 2 h 10"/>
                <a:gd name="T4" fmla="*/ 3 w 15"/>
                <a:gd name="T5" fmla="*/ 0 h 10"/>
                <a:gd name="T6" fmla="*/ 0 w 15"/>
                <a:gd name="T7" fmla="*/ 1 h 10"/>
                <a:gd name="T8" fmla="*/ 1 w 15"/>
                <a:gd name="T9" fmla="*/ 3 h 10"/>
                <a:gd name="T10" fmla="*/ 1 w 15"/>
                <a:gd name="T11" fmla="*/ 3 h 10"/>
                <a:gd name="T12" fmla="*/ 0 60000 65536"/>
                <a:gd name="T13" fmla="*/ 0 60000 65536"/>
                <a:gd name="T14" fmla="*/ 0 60000 65536"/>
                <a:gd name="T15" fmla="*/ 0 60000 65536"/>
                <a:gd name="T16" fmla="*/ 0 60000 65536"/>
                <a:gd name="T17" fmla="*/ 0 60000 65536"/>
                <a:gd name="T18" fmla="*/ 0 w 15"/>
                <a:gd name="T19" fmla="*/ 0 h 10"/>
                <a:gd name="T20" fmla="*/ 15 w 1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5" h="10">
                  <a:moveTo>
                    <a:pt x="5" y="10"/>
                  </a:moveTo>
                  <a:lnTo>
                    <a:pt x="9" y="8"/>
                  </a:lnTo>
                  <a:lnTo>
                    <a:pt x="15" y="0"/>
                  </a:lnTo>
                  <a:lnTo>
                    <a:pt x="0" y="2"/>
                  </a:lnTo>
                  <a:lnTo>
                    <a:pt x="5" y="10"/>
                  </a:lnTo>
                  <a:close/>
                </a:path>
              </a:pathLst>
            </a:custGeom>
            <a:solidFill>
              <a:srgbClr val="000000"/>
            </a:solidFill>
            <a:ln w="9525">
              <a:noFill/>
              <a:round/>
              <a:headEnd/>
              <a:tailEnd/>
            </a:ln>
          </p:spPr>
          <p:txBody>
            <a:bodyPr/>
            <a:lstStyle/>
            <a:p>
              <a:endParaRPr lang="en-US"/>
            </a:p>
          </p:txBody>
        </p:sp>
        <p:sp>
          <p:nvSpPr>
            <p:cNvPr id="18879" name="Freeform 304"/>
            <p:cNvSpPr>
              <a:spLocks/>
            </p:cNvSpPr>
            <p:nvPr/>
          </p:nvSpPr>
          <p:spPr bwMode="auto">
            <a:xfrm>
              <a:off x="251" y="1710"/>
              <a:ext cx="9" cy="15"/>
            </a:xfrm>
            <a:custGeom>
              <a:avLst/>
              <a:gdLst>
                <a:gd name="T0" fmla="*/ 4 w 19"/>
                <a:gd name="T1" fmla="*/ 8 h 28"/>
                <a:gd name="T2" fmla="*/ 4 w 19"/>
                <a:gd name="T3" fmla="*/ 3 h 28"/>
                <a:gd name="T4" fmla="*/ 3 w 19"/>
                <a:gd name="T5" fmla="*/ 1 h 28"/>
                <a:gd name="T6" fmla="*/ 1 w 19"/>
                <a:gd name="T7" fmla="*/ 0 h 28"/>
                <a:gd name="T8" fmla="*/ 0 w 19"/>
                <a:gd name="T9" fmla="*/ 2 h 28"/>
                <a:gd name="T10" fmla="*/ 0 w 19"/>
                <a:gd name="T11" fmla="*/ 4 h 28"/>
                <a:gd name="T12" fmla="*/ 0 w 19"/>
                <a:gd name="T13" fmla="*/ 8 h 28"/>
                <a:gd name="T14" fmla="*/ 4 w 19"/>
                <a:gd name="T15" fmla="*/ 8 h 28"/>
                <a:gd name="T16" fmla="*/ 4 w 19"/>
                <a:gd name="T17" fmla="*/ 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28"/>
                <a:gd name="T29" fmla="*/ 19 w 19"/>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28">
                  <a:moveTo>
                    <a:pt x="19" y="28"/>
                  </a:moveTo>
                  <a:lnTo>
                    <a:pt x="19" y="11"/>
                  </a:lnTo>
                  <a:lnTo>
                    <a:pt x="15" y="2"/>
                  </a:lnTo>
                  <a:lnTo>
                    <a:pt x="7" y="0"/>
                  </a:lnTo>
                  <a:lnTo>
                    <a:pt x="0" y="6"/>
                  </a:lnTo>
                  <a:lnTo>
                    <a:pt x="0" y="13"/>
                  </a:lnTo>
                  <a:lnTo>
                    <a:pt x="3" y="26"/>
                  </a:lnTo>
                  <a:lnTo>
                    <a:pt x="19" y="28"/>
                  </a:lnTo>
                  <a:close/>
                </a:path>
              </a:pathLst>
            </a:custGeom>
            <a:solidFill>
              <a:srgbClr val="000000"/>
            </a:solidFill>
            <a:ln w="9525">
              <a:noFill/>
              <a:round/>
              <a:headEnd/>
              <a:tailEnd/>
            </a:ln>
          </p:spPr>
          <p:txBody>
            <a:bodyPr/>
            <a:lstStyle/>
            <a:p>
              <a:endParaRPr lang="en-US"/>
            </a:p>
          </p:txBody>
        </p:sp>
        <p:sp>
          <p:nvSpPr>
            <p:cNvPr id="18880" name="Freeform 305"/>
            <p:cNvSpPr>
              <a:spLocks/>
            </p:cNvSpPr>
            <p:nvPr/>
          </p:nvSpPr>
          <p:spPr bwMode="auto">
            <a:xfrm>
              <a:off x="16" y="1674"/>
              <a:ext cx="273" cy="106"/>
            </a:xfrm>
            <a:custGeom>
              <a:avLst/>
              <a:gdLst>
                <a:gd name="T0" fmla="*/ 137 w 546"/>
                <a:gd name="T1" fmla="*/ 38 h 211"/>
                <a:gd name="T2" fmla="*/ 132 w 546"/>
                <a:gd name="T3" fmla="*/ 37 h 211"/>
                <a:gd name="T4" fmla="*/ 123 w 546"/>
                <a:gd name="T5" fmla="*/ 34 h 211"/>
                <a:gd name="T6" fmla="*/ 111 w 546"/>
                <a:gd name="T7" fmla="*/ 32 h 211"/>
                <a:gd name="T8" fmla="*/ 102 w 546"/>
                <a:gd name="T9" fmla="*/ 31 h 211"/>
                <a:gd name="T10" fmla="*/ 84 w 546"/>
                <a:gd name="T11" fmla="*/ 33 h 211"/>
                <a:gd name="T12" fmla="*/ 68 w 546"/>
                <a:gd name="T13" fmla="*/ 36 h 211"/>
                <a:gd name="T14" fmla="*/ 59 w 546"/>
                <a:gd name="T15" fmla="*/ 39 h 211"/>
                <a:gd name="T16" fmla="*/ 47 w 546"/>
                <a:gd name="T17" fmla="*/ 42 h 211"/>
                <a:gd name="T18" fmla="*/ 34 w 546"/>
                <a:gd name="T19" fmla="*/ 44 h 211"/>
                <a:gd name="T20" fmla="*/ 22 w 546"/>
                <a:gd name="T21" fmla="*/ 42 h 211"/>
                <a:gd name="T22" fmla="*/ 14 w 546"/>
                <a:gd name="T23" fmla="*/ 35 h 211"/>
                <a:gd name="T24" fmla="*/ 9 w 546"/>
                <a:gd name="T25" fmla="*/ 28 h 211"/>
                <a:gd name="T26" fmla="*/ 9 w 546"/>
                <a:gd name="T27" fmla="*/ 20 h 211"/>
                <a:gd name="T28" fmla="*/ 9 w 546"/>
                <a:gd name="T29" fmla="*/ 17 h 211"/>
                <a:gd name="T30" fmla="*/ 10 w 546"/>
                <a:gd name="T31" fmla="*/ 14 h 211"/>
                <a:gd name="T32" fmla="*/ 12 w 546"/>
                <a:gd name="T33" fmla="*/ 12 h 211"/>
                <a:gd name="T34" fmla="*/ 15 w 546"/>
                <a:gd name="T35" fmla="*/ 11 h 211"/>
                <a:gd name="T36" fmla="*/ 20 w 546"/>
                <a:gd name="T37" fmla="*/ 9 h 211"/>
                <a:gd name="T38" fmla="*/ 24 w 546"/>
                <a:gd name="T39" fmla="*/ 10 h 211"/>
                <a:gd name="T40" fmla="*/ 27 w 546"/>
                <a:gd name="T41" fmla="*/ 13 h 211"/>
                <a:gd name="T42" fmla="*/ 28 w 546"/>
                <a:gd name="T43" fmla="*/ 17 h 211"/>
                <a:gd name="T44" fmla="*/ 28 w 546"/>
                <a:gd name="T45" fmla="*/ 20 h 211"/>
                <a:gd name="T46" fmla="*/ 25 w 546"/>
                <a:gd name="T47" fmla="*/ 22 h 211"/>
                <a:gd name="T48" fmla="*/ 21 w 546"/>
                <a:gd name="T49" fmla="*/ 21 h 211"/>
                <a:gd name="T50" fmla="*/ 21 w 546"/>
                <a:gd name="T51" fmla="*/ 17 h 211"/>
                <a:gd name="T52" fmla="*/ 21 w 546"/>
                <a:gd name="T53" fmla="*/ 16 h 211"/>
                <a:gd name="T54" fmla="*/ 19 w 546"/>
                <a:gd name="T55" fmla="*/ 16 h 211"/>
                <a:gd name="T56" fmla="*/ 15 w 546"/>
                <a:gd name="T57" fmla="*/ 20 h 211"/>
                <a:gd name="T58" fmla="*/ 14 w 546"/>
                <a:gd name="T59" fmla="*/ 26 h 211"/>
                <a:gd name="T60" fmla="*/ 15 w 546"/>
                <a:gd name="T61" fmla="*/ 28 h 211"/>
                <a:gd name="T62" fmla="*/ 17 w 546"/>
                <a:gd name="T63" fmla="*/ 29 h 211"/>
                <a:gd name="T64" fmla="*/ 23 w 546"/>
                <a:gd name="T65" fmla="*/ 31 h 211"/>
                <a:gd name="T66" fmla="*/ 31 w 546"/>
                <a:gd name="T67" fmla="*/ 29 h 211"/>
                <a:gd name="T68" fmla="*/ 37 w 546"/>
                <a:gd name="T69" fmla="*/ 23 h 211"/>
                <a:gd name="T70" fmla="*/ 38 w 546"/>
                <a:gd name="T71" fmla="*/ 15 h 211"/>
                <a:gd name="T72" fmla="*/ 37 w 546"/>
                <a:gd name="T73" fmla="*/ 10 h 211"/>
                <a:gd name="T74" fmla="*/ 35 w 546"/>
                <a:gd name="T75" fmla="*/ 8 h 211"/>
                <a:gd name="T76" fmla="*/ 33 w 546"/>
                <a:gd name="T77" fmla="*/ 6 h 211"/>
                <a:gd name="T78" fmla="*/ 27 w 546"/>
                <a:gd name="T79" fmla="*/ 2 h 211"/>
                <a:gd name="T80" fmla="*/ 22 w 546"/>
                <a:gd name="T81" fmla="*/ 0 h 211"/>
                <a:gd name="T82" fmla="*/ 12 w 546"/>
                <a:gd name="T83" fmla="*/ 2 h 211"/>
                <a:gd name="T84" fmla="*/ 4 w 546"/>
                <a:gd name="T85" fmla="*/ 6 h 211"/>
                <a:gd name="T86" fmla="*/ 1 w 546"/>
                <a:gd name="T87" fmla="*/ 12 h 211"/>
                <a:gd name="T88" fmla="*/ 0 w 546"/>
                <a:gd name="T89" fmla="*/ 32 h 211"/>
                <a:gd name="T90" fmla="*/ 1 w 546"/>
                <a:gd name="T91" fmla="*/ 35 h 211"/>
                <a:gd name="T92" fmla="*/ 3 w 546"/>
                <a:gd name="T93" fmla="*/ 38 h 211"/>
                <a:gd name="T94" fmla="*/ 5 w 546"/>
                <a:gd name="T95" fmla="*/ 42 h 211"/>
                <a:gd name="T96" fmla="*/ 9 w 546"/>
                <a:gd name="T97" fmla="*/ 44 h 211"/>
                <a:gd name="T98" fmla="*/ 12 w 546"/>
                <a:gd name="T99" fmla="*/ 47 h 211"/>
                <a:gd name="T100" fmla="*/ 17 w 546"/>
                <a:gd name="T101" fmla="*/ 50 h 211"/>
                <a:gd name="T102" fmla="*/ 23 w 546"/>
                <a:gd name="T103" fmla="*/ 52 h 211"/>
                <a:gd name="T104" fmla="*/ 30 w 546"/>
                <a:gd name="T105" fmla="*/ 53 h 211"/>
                <a:gd name="T106" fmla="*/ 67 w 546"/>
                <a:gd name="T107" fmla="*/ 45 h 211"/>
                <a:gd name="T108" fmla="*/ 73 w 546"/>
                <a:gd name="T109" fmla="*/ 43 h 211"/>
                <a:gd name="T110" fmla="*/ 80 w 546"/>
                <a:gd name="T111" fmla="*/ 42 h 211"/>
                <a:gd name="T112" fmla="*/ 96 w 546"/>
                <a:gd name="T113" fmla="*/ 41 h 211"/>
                <a:gd name="T114" fmla="*/ 113 w 546"/>
                <a:gd name="T115" fmla="*/ 41 h 211"/>
                <a:gd name="T116" fmla="*/ 137 w 546"/>
                <a:gd name="T117" fmla="*/ 38 h 211"/>
                <a:gd name="T118" fmla="*/ 137 w 546"/>
                <a:gd name="T119" fmla="*/ 38 h 21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46"/>
                <a:gd name="T181" fmla="*/ 0 h 211"/>
                <a:gd name="T182" fmla="*/ 546 w 546"/>
                <a:gd name="T183" fmla="*/ 211 h 21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46" h="211">
                  <a:moveTo>
                    <a:pt x="546" y="150"/>
                  </a:moveTo>
                  <a:lnTo>
                    <a:pt x="528" y="146"/>
                  </a:lnTo>
                  <a:lnTo>
                    <a:pt x="492" y="136"/>
                  </a:lnTo>
                  <a:lnTo>
                    <a:pt x="447" y="127"/>
                  </a:lnTo>
                  <a:lnTo>
                    <a:pt x="411" y="121"/>
                  </a:lnTo>
                  <a:lnTo>
                    <a:pt x="338" y="129"/>
                  </a:lnTo>
                  <a:lnTo>
                    <a:pt x="270" y="142"/>
                  </a:lnTo>
                  <a:lnTo>
                    <a:pt x="238" y="154"/>
                  </a:lnTo>
                  <a:lnTo>
                    <a:pt x="190" y="167"/>
                  </a:lnTo>
                  <a:lnTo>
                    <a:pt x="137" y="173"/>
                  </a:lnTo>
                  <a:lnTo>
                    <a:pt x="89" y="165"/>
                  </a:lnTo>
                  <a:lnTo>
                    <a:pt x="57" y="140"/>
                  </a:lnTo>
                  <a:lnTo>
                    <a:pt x="38" y="110"/>
                  </a:lnTo>
                  <a:lnTo>
                    <a:pt x="34" y="79"/>
                  </a:lnTo>
                  <a:lnTo>
                    <a:pt x="36" y="66"/>
                  </a:lnTo>
                  <a:lnTo>
                    <a:pt x="42" y="55"/>
                  </a:lnTo>
                  <a:lnTo>
                    <a:pt x="51" y="47"/>
                  </a:lnTo>
                  <a:lnTo>
                    <a:pt x="61" y="41"/>
                  </a:lnTo>
                  <a:lnTo>
                    <a:pt x="80" y="36"/>
                  </a:lnTo>
                  <a:lnTo>
                    <a:pt x="99" y="40"/>
                  </a:lnTo>
                  <a:lnTo>
                    <a:pt x="110" y="51"/>
                  </a:lnTo>
                  <a:lnTo>
                    <a:pt x="114" y="66"/>
                  </a:lnTo>
                  <a:lnTo>
                    <a:pt x="112" y="79"/>
                  </a:lnTo>
                  <a:lnTo>
                    <a:pt x="101" y="87"/>
                  </a:lnTo>
                  <a:lnTo>
                    <a:pt x="86" y="83"/>
                  </a:lnTo>
                  <a:lnTo>
                    <a:pt x="84" y="66"/>
                  </a:lnTo>
                  <a:lnTo>
                    <a:pt x="86" y="62"/>
                  </a:lnTo>
                  <a:lnTo>
                    <a:pt x="78" y="62"/>
                  </a:lnTo>
                  <a:lnTo>
                    <a:pt x="61" y="78"/>
                  </a:lnTo>
                  <a:lnTo>
                    <a:pt x="59" y="102"/>
                  </a:lnTo>
                  <a:lnTo>
                    <a:pt x="63" y="110"/>
                  </a:lnTo>
                  <a:lnTo>
                    <a:pt x="70" y="116"/>
                  </a:lnTo>
                  <a:lnTo>
                    <a:pt x="93" y="123"/>
                  </a:lnTo>
                  <a:lnTo>
                    <a:pt x="124" y="116"/>
                  </a:lnTo>
                  <a:lnTo>
                    <a:pt x="148" y="91"/>
                  </a:lnTo>
                  <a:lnTo>
                    <a:pt x="154" y="59"/>
                  </a:lnTo>
                  <a:lnTo>
                    <a:pt x="148" y="40"/>
                  </a:lnTo>
                  <a:lnTo>
                    <a:pt x="141" y="30"/>
                  </a:lnTo>
                  <a:lnTo>
                    <a:pt x="131" y="21"/>
                  </a:lnTo>
                  <a:lnTo>
                    <a:pt x="110" y="5"/>
                  </a:lnTo>
                  <a:lnTo>
                    <a:pt x="89" y="0"/>
                  </a:lnTo>
                  <a:lnTo>
                    <a:pt x="49" y="5"/>
                  </a:lnTo>
                  <a:lnTo>
                    <a:pt x="19" y="24"/>
                  </a:lnTo>
                  <a:lnTo>
                    <a:pt x="2" y="45"/>
                  </a:lnTo>
                  <a:lnTo>
                    <a:pt x="0" y="127"/>
                  </a:lnTo>
                  <a:lnTo>
                    <a:pt x="6" y="140"/>
                  </a:lnTo>
                  <a:lnTo>
                    <a:pt x="13" y="152"/>
                  </a:lnTo>
                  <a:lnTo>
                    <a:pt x="23" y="165"/>
                  </a:lnTo>
                  <a:lnTo>
                    <a:pt x="36" y="176"/>
                  </a:lnTo>
                  <a:lnTo>
                    <a:pt x="51" y="188"/>
                  </a:lnTo>
                  <a:lnTo>
                    <a:pt x="70" y="197"/>
                  </a:lnTo>
                  <a:lnTo>
                    <a:pt x="93" y="205"/>
                  </a:lnTo>
                  <a:lnTo>
                    <a:pt x="120" y="211"/>
                  </a:lnTo>
                  <a:lnTo>
                    <a:pt x="266" y="180"/>
                  </a:lnTo>
                  <a:lnTo>
                    <a:pt x="293" y="171"/>
                  </a:lnTo>
                  <a:lnTo>
                    <a:pt x="321" y="165"/>
                  </a:lnTo>
                  <a:lnTo>
                    <a:pt x="384" y="161"/>
                  </a:lnTo>
                  <a:lnTo>
                    <a:pt x="454" y="163"/>
                  </a:lnTo>
                  <a:lnTo>
                    <a:pt x="546" y="150"/>
                  </a:lnTo>
                  <a:close/>
                </a:path>
              </a:pathLst>
            </a:custGeom>
            <a:solidFill>
              <a:srgbClr val="FF0000"/>
            </a:solidFill>
            <a:ln w="9525">
              <a:noFill/>
              <a:round/>
              <a:headEnd/>
              <a:tailEnd/>
            </a:ln>
          </p:spPr>
          <p:txBody>
            <a:bodyPr/>
            <a:lstStyle/>
            <a:p>
              <a:endParaRPr lang="en-US"/>
            </a:p>
          </p:txBody>
        </p:sp>
        <p:sp>
          <p:nvSpPr>
            <p:cNvPr id="18881" name="Freeform 306"/>
            <p:cNvSpPr>
              <a:spLocks/>
            </p:cNvSpPr>
            <p:nvPr/>
          </p:nvSpPr>
          <p:spPr bwMode="auto">
            <a:xfrm>
              <a:off x="275" y="1678"/>
              <a:ext cx="560" cy="894"/>
            </a:xfrm>
            <a:custGeom>
              <a:avLst/>
              <a:gdLst>
                <a:gd name="T0" fmla="*/ 175 w 1122"/>
                <a:gd name="T1" fmla="*/ 314 h 1789"/>
                <a:gd name="T2" fmla="*/ 184 w 1122"/>
                <a:gd name="T3" fmla="*/ 274 h 1789"/>
                <a:gd name="T4" fmla="*/ 194 w 1122"/>
                <a:gd name="T5" fmla="*/ 227 h 1789"/>
                <a:gd name="T6" fmla="*/ 188 w 1122"/>
                <a:gd name="T7" fmla="*/ 184 h 1789"/>
                <a:gd name="T8" fmla="*/ 179 w 1122"/>
                <a:gd name="T9" fmla="*/ 163 h 1789"/>
                <a:gd name="T10" fmla="*/ 169 w 1122"/>
                <a:gd name="T11" fmla="*/ 138 h 1789"/>
                <a:gd name="T12" fmla="*/ 163 w 1122"/>
                <a:gd name="T13" fmla="*/ 111 h 1789"/>
                <a:gd name="T14" fmla="*/ 148 w 1122"/>
                <a:gd name="T15" fmla="*/ 101 h 1789"/>
                <a:gd name="T16" fmla="*/ 148 w 1122"/>
                <a:gd name="T17" fmla="*/ 85 h 1789"/>
                <a:gd name="T18" fmla="*/ 138 w 1122"/>
                <a:gd name="T19" fmla="*/ 78 h 1789"/>
                <a:gd name="T20" fmla="*/ 122 w 1122"/>
                <a:gd name="T21" fmla="*/ 51 h 1789"/>
                <a:gd name="T22" fmla="*/ 112 w 1122"/>
                <a:gd name="T23" fmla="*/ 44 h 1789"/>
                <a:gd name="T24" fmla="*/ 104 w 1122"/>
                <a:gd name="T25" fmla="*/ 27 h 1789"/>
                <a:gd name="T26" fmla="*/ 74 w 1122"/>
                <a:gd name="T27" fmla="*/ 18 h 1789"/>
                <a:gd name="T28" fmla="*/ 66 w 1122"/>
                <a:gd name="T29" fmla="*/ 0 h 1789"/>
                <a:gd name="T30" fmla="*/ 32 w 1122"/>
                <a:gd name="T31" fmla="*/ 10 h 1789"/>
                <a:gd name="T32" fmla="*/ 2 w 1122"/>
                <a:gd name="T33" fmla="*/ 8 h 1789"/>
                <a:gd name="T34" fmla="*/ 2 w 1122"/>
                <a:gd name="T35" fmla="*/ 15 h 1789"/>
                <a:gd name="T36" fmla="*/ 25 w 1122"/>
                <a:gd name="T37" fmla="*/ 28 h 1789"/>
                <a:gd name="T38" fmla="*/ 30 w 1122"/>
                <a:gd name="T39" fmla="*/ 37 h 1789"/>
                <a:gd name="T40" fmla="*/ 23 w 1122"/>
                <a:gd name="T41" fmla="*/ 50 h 1789"/>
                <a:gd name="T42" fmla="*/ 56 w 1122"/>
                <a:gd name="T43" fmla="*/ 46 h 1789"/>
                <a:gd name="T44" fmla="*/ 58 w 1122"/>
                <a:gd name="T45" fmla="*/ 52 h 1789"/>
                <a:gd name="T46" fmla="*/ 48 w 1122"/>
                <a:gd name="T47" fmla="*/ 66 h 1789"/>
                <a:gd name="T48" fmla="*/ 67 w 1122"/>
                <a:gd name="T49" fmla="*/ 56 h 1789"/>
                <a:gd name="T50" fmla="*/ 79 w 1122"/>
                <a:gd name="T51" fmla="*/ 49 h 1789"/>
                <a:gd name="T52" fmla="*/ 86 w 1122"/>
                <a:gd name="T53" fmla="*/ 70 h 1789"/>
                <a:gd name="T54" fmla="*/ 79 w 1122"/>
                <a:gd name="T55" fmla="*/ 82 h 1789"/>
                <a:gd name="T56" fmla="*/ 69 w 1122"/>
                <a:gd name="T57" fmla="*/ 94 h 1789"/>
                <a:gd name="T58" fmla="*/ 60 w 1122"/>
                <a:gd name="T59" fmla="*/ 105 h 1789"/>
                <a:gd name="T60" fmla="*/ 35 w 1122"/>
                <a:gd name="T61" fmla="*/ 119 h 1789"/>
                <a:gd name="T62" fmla="*/ 52 w 1122"/>
                <a:gd name="T63" fmla="*/ 124 h 1789"/>
                <a:gd name="T64" fmla="*/ 75 w 1122"/>
                <a:gd name="T65" fmla="*/ 110 h 1789"/>
                <a:gd name="T66" fmla="*/ 90 w 1122"/>
                <a:gd name="T67" fmla="*/ 96 h 1789"/>
                <a:gd name="T68" fmla="*/ 100 w 1122"/>
                <a:gd name="T69" fmla="*/ 99 h 1789"/>
                <a:gd name="T70" fmla="*/ 108 w 1122"/>
                <a:gd name="T71" fmla="*/ 135 h 1789"/>
                <a:gd name="T72" fmla="*/ 117 w 1122"/>
                <a:gd name="T73" fmla="*/ 156 h 1789"/>
                <a:gd name="T74" fmla="*/ 125 w 1122"/>
                <a:gd name="T75" fmla="*/ 165 h 1789"/>
                <a:gd name="T76" fmla="*/ 145 w 1122"/>
                <a:gd name="T77" fmla="*/ 173 h 1789"/>
                <a:gd name="T78" fmla="*/ 141 w 1122"/>
                <a:gd name="T79" fmla="*/ 189 h 1789"/>
                <a:gd name="T80" fmla="*/ 127 w 1122"/>
                <a:gd name="T81" fmla="*/ 197 h 1789"/>
                <a:gd name="T82" fmla="*/ 84 w 1122"/>
                <a:gd name="T83" fmla="*/ 200 h 1789"/>
                <a:gd name="T84" fmla="*/ 98 w 1122"/>
                <a:gd name="T85" fmla="*/ 209 h 1789"/>
                <a:gd name="T86" fmla="*/ 148 w 1122"/>
                <a:gd name="T87" fmla="*/ 206 h 1789"/>
                <a:gd name="T88" fmla="*/ 162 w 1122"/>
                <a:gd name="T89" fmla="*/ 213 h 1789"/>
                <a:gd name="T90" fmla="*/ 174 w 1122"/>
                <a:gd name="T91" fmla="*/ 243 h 1789"/>
                <a:gd name="T92" fmla="*/ 168 w 1122"/>
                <a:gd name="T93" fmla="*/ 299 h 1789"/>
                <a:gd name="T94" fmla="*/ 157 w 1122"/>
                <a:gd name="T95" fmla="*/ 353 h 1789"/>
                <a:gd name="T96" fmla="*/ 160 w 1122"/>
                <a:gd name="T97" fmla="*/ 395 h 1789"/>
                <a:gd name="T98" fmla="*/ 170 w 1122"/>
                <a:gd name="T99" fmla="*/ 424 h 1789"/>
                <a:gd name="T100" fmla="*/ 180 w 1122"/>
                <a:gd name="T101" fmla="*/ 440 h 1789"/>
                <a:gd name="T102" fmla="*/ 221 w 1122"/>
                <a:gd name="T103" fmla="*/ 443 h 1789"/>
                <a:gd name="T104" fmla="*/ 251 w 1122"/>
                <a:gd name="T105" fmla="*/ 427 h 1789"/>
                <a:gd name="T106" fmla="*/ 265 w 1122"/>
                <a:gd name="T107" fmla="*/ 416 h 1789"/>
                <a:gd name="T108" fmla="*/ 276 w 1122"/>
                <a:gd name="T109" fmla="*/ 403 h 1789"/>
                <a:gd name="T110" fmla="*/ 273 w 1122"/>
                <a:gd name="T111" fmla="*/ 354 h 1789"/>
                <a:gd name="T112" fmla="*/ 236 w 1122"/>
                <a:gd name="T113" fmla="*/ 327 h 1789"/>
                <a:gd name="T114" fmla="*/ 240 w 1122"/>
                <a:gd name="T115" fmla="*/ 334 h 1789"/>
                <a:gd name="T116" fmla="*/ 261 w 1122"/>
                <a:gd name="T117" fmla="*/ 350 h 1789"/>
                <a:gd name="T118" fmla="*/ 272 w 1122"/>
                <a:gd name="T119" fmla="*/ 381 h 1789"/>
                <a:gd name="T120" fmla="*/ 265 w 1122"/>
                <a:gd name="T121" fmla="*/ 401 h 1789"/>
                <a:gd name="T122" fmla="*/ 251 w 1122"/>
                <a:gd name="T123" fmla="*/ 414 h 1789"/>
                <a:gd name="T124" fmla="*/ 188 w 1122"/>
                <a:gd name="T125" fmla="*/ 414 h 178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22"/>
                <a:gd name="T190" fmla="*/ 0 h 1789"/>
                <a:gd name="T191" fmla="*/ 1122 w 1122"/>
                <a:gd name="T192" fmla="*/ 1789 h 178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22" h="1789">
                  <a:moveTo>
                    <a:pt x="686" y="1511"/>
                  </a:moveTo>
                  <a:lnTo>
                    <a:pt x="692" y="1365"/>
                  </a:lnTo>
                  <a:lnTo>
                    <a:pt x="700" y="1296"/>
                  </a:lnTo>
                  <a:lnTo>
                    <a:pt x="703" y="1258"/>
                  </a:lnTo>
                  <a:lnTo>
                    <a:pt x="711" y="1218"/>
                  </a:lnTo>
                  <a:lnTo>
                    <a:pt x="719" y="1179"/>
                  </a:lnTo>
                  <a:lnTo>
                    <a:pt x="728" y="1139"/>
                  </a:lnTo>
                  <a:lnTo>
                    <a:pt x="740" y="1099"/>
                  </a:lnTo>
                  <a:lnTo>
                    <a:pt x="751" y="1059"/>
                  </a:lnTo>
                  <a:lnTo>
                    <a:pt x="762" y="1019"/>
                  </a:lnTo>
                  <a:lnTo>
                    <a:pt x="772" y="981"/>
                  </a:lnTo>
                  <a:lnTo>
                    <a:pt x="779" y="911"/>
                  </a:lnTo>
                  <a:lnTo>
                    <a:pt x="778" y="848"/>
                  </a:lnTo>
                  <a:lnTo>
                    <a:pt x="770" y="789"/>
                  </a:lnTo>
                  <a:lnTo>
                    <a:pt x="762" y="764"/>
                  </a:lnTo>
                  <a:lnTo>
                    <a:pt x="755" y="738"/>
                  </a:lnTo>
                  <a:lnTo>
                    <a:pt x="745" y="715"/>
                  </a:lnTo>
                  <a:lnTo>
                    <a:pt x="736" y="692"/>
                  </a:lnTo>
                  <a:lnTo>
                    <a:pt x="726" y="671"/>
                  </a:lnTo>
                  <a:lnTo>
                    <a:pt x="717" y="652"/>
                  </a:lnTo>
                  <a:lnTo>
                    <a:pt x="707" y="633"/>
                  </a:lnTo>
                  <a:lnTo>
                    <a:pt x="698" y="616"/>
                  </a:lnTo>
                  <a:lnTo>
                    <a:pt x="684" y="584"/>
                  </a:lnTo>
                  <a:lnTo>
                    <a:pt x="679" y="553"/>
                  </a:lnTo>
                  <a:lnTo>
                    <a:pt x="675" y="500"/>
                  </a:lnTo>
                  <a:lnTo>
                    <a:pt x="671" y="475"/>
                  </a:lnTo>
                  <a:lnTo>
                    <a:pt x="663" y="454"/>
                  </a:lnTo>
                  <a:lnTo>
                    <a:pt x="656" y="445"/>
                  </a:lnTo>
                  <a:lnTo>
                    <a:pt x="646" y="435"/>
                  </a:lnTo>
                  <a:lnTo>
                    <a:pt x="635" y="428"/>
                  </a:lnTo>
                  <a:lnTo>
                    <a:pt x="620" y="418"/>
                  </a:lnTo>
                  <a:lnTo>
                    <a:pt x="595" y="405"/>
                  </a:lnTo>
                  <a:lnTo>
                    <a:pt x="586" y="392"/>
                  </a:lnTo>
                  <a:lnTo>
                    <a:pt x="586" y="378"/>
                  </a:lnTo>
                  <a:lnTo>
                    <a:pt x="589" y="367"/>
                  </a:lnTo>
                  <a:lnTo>
                    <a:pt x="593" y="342"/>
                  </a:lnTo>
                  <a:lnTo>
                    <a:pt x="587" y="335"/>
                  </a:lnTo>
                  <a:lnTo>
                    <a:pt x="582" y="327"/>
                  </a:lnTo>
                  <a:lnTo>
                    <a:pt x="570" y="320"/>
                  </a:lnTo>
                  <a:lnTo>
                    <a:pt x="555" y="312"/>
                  </a:lnTo>
                  <a:lnTo>
                    <a:pt x="525" y="293"/>
                  </a:lnTo>
                  <a:lnTo>
                    <a:pt x="508" y="272"/>
                  </a:lnTo>
                  <a:lnTo>
                    <a:pt x="494" y="234"/>
                  </a:lnTo>
                  <a:lnTo>
                    <a:pt x="490" y="204"/>
                  </a:lnTo>
                  <a:lnTo>
                    <a:pt x="485" y="194"/>
                  </a:lnTo>
                  <a:lnTo>
                    <a:pt x="471" y="192"/>
                  </a:lnTo>
                  <a:lnTo>
                    <a:pt x="456" y="188"/>
                  </a:lnTo>
                  <a:lnTo>
                    <a:pt x="451" y="177"/>
                  </a:lnTo>
                  <a:lnTo>
                    <a:pt x="441" y="143"/>
                  </a:lnTo>
                  <a:lnTo>
                    <a:pt x="433" y="126"/>
                  </a:lnTo>
                  <a:lnTo>
                    <a:pt x="426" y="116"/>
                  </a:lnTo>
                  <a:lnTo>
                    <a:pt x="418" y="109"/>
                  </a:lnTo>
                  <a:lnTo>
                    <a:pt x="395" y="97"/>
                  </a:lnTo>
                  <a:lnTo>
                    <a:pt x="357" y="90"/>
                  </a:lnTo>
                  <a:lnTo>
                    <a:pt x="321" y="84"/>
                  </a:lnTo>
                  <a:lnTo>
                    <a:pt x="297" y="72"/>
                  </a:lnTo>
                  <a:lnTo>
                    <a:pt x="283" y="57"/>
                  </a:lnTo>
                  <a:lnTo>
                    <a:pt x="278" y="42"/>
                  </a:lnTo>
                  <a:lnTo>
                    <a:pt x="270" y="12"/>
                  </a:lnTo>
                  <a:lnTo>
                    <a:pt x="264" y="2"/>
                  </a:lnTo>
                  <a:lnTo>
                    <a:pt x="249" y="0"/>
                  </a:lnTo>
                  <a:lnTo>
                    <a:pt x="175" y="14"/>
                  </a:lnTo>
                  <a:lnTo>
                    <a:pt x="145" y="25"/>
                  </a:lnTo>
                  <a:lnTo>
                    <a:pt x="131" y="42"/>
                  </a:lnTo>
                  <a:lnTo>
                    <a:pt x="124" y="50"/>
                  </a:lnTo>
                  <a:lnTo>
                    <a:pt x="105" y="50"/>
                  </a:lnTo>
                  <a:lnTo>
                    <a:pt x="57" y="42"/>
                  </a:lnTo>
                  <a:lnTo>
                    <a:pt x="11" y="34"/>
                  </a:lnTo>
                  <a:lnTo>
                    <a:pt x="0" y="38"/>
                  </a:lnTo>
                  <a:lnTo>
                    <a:pt x="0" y="48"/>
                  </a:lnTo>
                  <a:lnTo>
                    <a:pt x="4" y="55"/>
                  </a:lnTo>
                  <a:lnTo>
                    <a:pt x="10" y="63"/>
                  </a:lnTo>
                  <a:lnTo>
                    <a:pt x="23" y="78"/>
                  </a:lnTo>
                  <a:lnTo>
                    <a:pt x="42" y="90"/>
                  </a:lnTo>
                  <a:lnTo>
                    <a:pt x="61" y="101"/>
                  </a:lnTo>
                  <a:lnTo>
                    <a:pt x="101" y="114"/>
                  </a:lnTo>
                  <a:lnTo>
                    <a:pt x="131" y="120"/>
                  </a:lnTo>
                  <a:lnTo>
                    <a:pt x="135" y="126"/>
                  </a:lnTo>
                  <a:lnTo>
                    <a:pt x="126" y="141"/>
                  </a:lnTo>
                  <a:lnTo>
                    <a:pt x="120" y="150"/>
                  </a:lnTo>
                  <a:lnTo>
                    <a:pt x="114" y="160"/>
                  </a:lnTo>
                  <a:lnTo>
                    <a:pt x="107" y="171"/>
                  </a:lnTo>
                  <a:lnTo>
                    <a:pt x="101" y="181"/>
                  </a:lnTo>
                  <a:lnTo>
                    <a:pt x="95" y="200"/>
                  </a:lnTo>
                  <a:lnTo>
                    <a:pt x="97" y="206"/>
                  </a:lnTo>
                  <a:lnTo>
                    <a:pt x="103" y="211"/>
                  </a:lnTo>
                  <a:lnTo>
                    <a:pt x="179" y="198"/>
                  </a:lnTo>
                  <a:lnTo>
                    <a:pt x="226" y="185"/>
                  </a:lnTo>
                  <a:lnTo>
                    <a:pt x="247" y="185"/>
                  </a:lnTo>
                  <a:lnTo>
                    <a:pt x="245" y="194"/>
                  </a:lnTo>
                  <a:lnTo>
                    <a:pt x="241" y="202"/>
                  </a:lnTo>
                  <a:lnTo>
                    <a:pt x="234" y="211"/>
                  </a:lnTo>
                  <a:lnTo>
                    <a:pt x="224" y="221"/>
                  </a:lnTo>
                  <a:lnTo>
                    <a:pt x="215" y="230"/>
                  </a:lnTo>
                  <a:lnTo>
                    <a:pt x="198" y="251"/>
                  </a:lnTo>
                  <a:lnTo>
                    <a:pt x="192" y="264"/>
                  </a:lnTo>
                  <a:lnTo>
                    <a:pt x="202" y="270"/>
                  </a:lnTo>
                  <a:lnTo>
                    <a:pt x="241" y="255"/>
                  </a:lnTo>
                  <a:lnTo>
                    <a:pt x="257" y="242"/>
                  </a:lnTo>
                  <a:lnTo>
                    <a:pt x="270" y="226"/>
                  </a:lnTo>
                  <a:lnTo>
                    <a:pt x="283" y="213"/>
                  </a:lnTo>
                  <a:lnTo>
                    <a:pt x="295" y="202"/>
                  </a:lnTo>
                  <a:lnTo>
                    <a:pt x="304" y="196"/>
                  </a:lnTo>
                  <a:lnTo>
                    <a:pt x="316" y="198"/>
                  </a:lnTo>
                  <a:lnTo>
                    <a:pt x="335" y="215"/>
                  </a:lnTo>
                  <a:lnTo>
                    <a:pt x="348" y="240"/>
                  </a:lnTo>
                  <a:lnTo>
                    <a:pt x="350" y="266"/>
                  </a:lnTo>
                  <a:lnTo>
                    <a:pt x="346" y="280"/>
                  </a:lnTo>
                  <a:lnTo>
                    <a:pt x="340" y="293"/>
                  </a:lnTo>
                  <a:lnTo>
                    <a:pt x="329" y="310"/>
                  </a:lnTo>
                  <a:lnTo>
                    <a:pt x="321" y="320"/>
                  </a:lnTo>
                  <a:lnTo>
                    <a:pt x="316" y="331"/>
                  </a:lnTo>
                  <a:lnTo>
                    <a:pt x="306" y="342"/>
                  </a:lnTo>
                  <a:lnTo>
                    <a:pt x="298" y="354"/>
                  </a:lnTo>
                  <a:lnTo>
                    <a:pt x="289" y="365"/>
                  </a:lnTo>
                  <a:lnTo>
                    <a:pt x="279" y="378"/>
                  </a:lnTo>
                  <a:lnTo>
                    <a:pt x="270" y="390"/>
                  </a:lnTo>
                  <a:lnTo>
                    <a:pt x="260" y="401"/>
                  </a:lnTo>
                  <a:lnTo>
                    <a:pt x="251" y="413"/>
                  </a:lnTo>
                  <a:lnTo>
                    <a:pt x="241" y="422"/>
                  </a:lnTo>
                  <a:lnTo>
                    <a:pt x="221" y="437"/>
                  </a:lnTo>
                  <a:lnTo>
                    <a:pt x="202" y="449"/>
                  </a:lnTo>
                  <a:lnTo>
                    <a:pt x="167" y="464"/>
                  </a:lnTo>
                  <a:lnTo>
                    <a:pt x="141" y="479"/>
                  </a:lnTo>
                  <a:lnTo>
                    <a:pt x="137" y="487"/>
                  </a:lnTo>
                  <a:lnTo>
                    <a:pt x="141" y="494"/>
                  </a:lnTo>
                  <a:lnTo>
                    <a:pt x="179" y="502"/>
                  </a:lnTo>
                  <a:lnTo>
                    <a:pt x="211" y="498"/>
                  </a:lnTo>
                  <a:lnTo>
                    <a:pt x="247" y="481"/>
                  </a:lnTo>
                  <a:lnTo>
                    <a:pt x="266" y="470"/>
                  </a:lnTo>
                  <a:lnTo>
                    <a:pt x="283" y="456"/>
                  </a:lnTo>
                  <a:lnTo>
                    <a:pt x="300" y="441"/>
                  </a:lnTo>
                  <a:lnTo>
                    <a:pt x="318" y="428"/>
                  </a:lnTo>
                  <a:lnTo>
                    <a:pt x="333" y="413"/>
                  </a:lnTo>
                  <a:lnTo>
                    <a:pt x="348" y="397"/>
                  </a:lnTo>
                  <a:lnTo>
                    <a:pt x="361" y="384"/>
                  </a:lnTo>
                  <a:lnTo>
                    <a:pt x="371" y="373"/>
                  </a:lnTo>
                  <a:lnTo>
                    <a:pt x="388" y="354"/>
                  </a:lnTo>
                  <a:lnTo>
                    <a:pt x="394" y="348"/>
                  </a:lnTo>
                  <a:lnTo>
                    <a:pt x="401" y="397"/>
                  </a:lnTo>
                  <a:lnTo>
                    <a:pt x="413" y="451"/>
                  </a:lnTo>
                  <a:lnTo>
                    <a:pt x="418" y="481"/>
                  </a:lnTo>
                  <a:lnTo>
                    <a:pt x="426" y="511"/>
                  </a:lnTo>
                  <a:lnTo>
                    <a:pt x="435" y="542"/>
                  </a:lnTo>
                  <a:lnTo>
                    <a:pt x="441" y="557"/>
                  </a:lnTo>
                  <a:lnTo>
                    <a:pt x="447" y="572"/>
                  </a:lnTo>
                  <a:lnTo>
                    <a:pt x="458" y="599"/>
                  </a:lnTo>
                  <a:lnTo>
                    <a:pt x="471" y="624"/>
                  </a:lnTo>
                  <a:lnTo>
                    <a:pt x="479" y="635"/>
                  </a:lnTo>
                  <a:lnTo>
                    <a:pt x="485" y="645"/>
                  </a:lnTo>
                  <a:lnTo>
                    <a:pt x="492" y="654"/>
                  </a:lnTo>
                  <a:lnTo>
                    <a:pt x="502" y="662"/>
                  </a:lnTo>
                  <a:lnTo>
                    <a:pt x="519" y="671"/>
                  </a:lnTo>
                  <a:lnTo>
                    <a:pt x="536" y="675"/>
                  </a:lnTo>
                  <a:lnTo>
                    <a:pt x="567" y="681"/>
                  </a:lnTo>
                  <a:lnTo>
                    <a:pt x="582" y="694"/>
                  </a:lnTo>
                  <a:lnTo>
                    <a:pt x="586" y="713"/>
                  </a:lnTo>
                  <a:lnTo>
                    <a:pt x="580" y="734"/>
                  </a:lnTo>
                  <a:lnTo>
                    <a:pt x="574" y="745"/>
                  </a:lnTo>
                  <a:lnTo>
                    <a:pt x="567" y="757"/>
                  </a:lnTo>
                  <a:lnTo>
                    <a:pt x="557" y="764"/>
                  </a:lnTo>
                  <a:lnTo>
                    <a:pt x="548" y="774"/>
                  </a:lnTo>
                  <a:lnTo>
                    <a:pt x="527" y="785"/>
                  </a:lnTo>
                  <a:lnTo>
                    <a:pt x="508" y="789"/>
                  </a:lnTo>
                  <a:lnTo>
                    <a:pt x="449" y="783"/>
                  </a:lnTo>
                  <a:lnTo>
                    <a:pt x="378" y="781"/>
                  </a:lnTo>
                  <a:lnTo>
                    <a:pt x="335" y="791"/>
                  </a:lnTo>
                  <a:lnTo>
                    <a:pt x="337" y="802"/>
                  </a:lnTo>
                  <a:lnTo>
                    <a:pt x="344" y="810"/>
                  </a:lnTo>
                  <a:lnTo>
                    <a:pt x="357" y="819"/>
                  </a:lnTo>
                  <a:lnTo>
                    <a:pt x="375" y="829"/>
                  </a:lnTo>
                  <a:lnTo>
                    <a:pt x="392" y="836"/>
                  </a:lnTo>
                  <a:lnTo>
                    <a:pt x="428" y="848"/>
                  </a:lnTo>
                  <a:lnTo>
                    <a:pt x="498" y="857"/>
                  </a:lnTo>
                  <a:lnTo>
                    <a:pt x="559" y="850"/>
                  </a:lnTo>
                  <a:lnTo>
                    <a:pt x="595" y="825"/>
                  </a:lnTo>
                  <a:lnTo>
                    <a:pt x="608" y="817"/>
                  </a:lnTo>
                  <a:lnTo>
                    <a:pt x="625" y="825"/>
                  </a:lnTo>
                  <a:lnTo>
                    <a:pt x="641" y="842"/>
                  </a:lnTo>
                  <a:lnTo>
                    <a:pt x="650" y="855"/>
                  </a:lnTo>
                  <a:lnTo>
                    <a:pt x="658" y="869"/>
                  </a:lnTo>
                  <a:lnTo>
                    <a:pt x="673" y="897"/>
                  </a:lnTo>
                  <a:lnTo>
                    <a:pt x="686" y="928"/>
                  </a:lnTo>
                  <a:lnTo>
                    <a:pt x="698" y="973"/>
                  </a:lnTo>
                  <a:lnTo>
                    <a:pt x="694" y="1036"/>
                  </a:lnTo>
                  <a:lnTo>
                    <a:pt x="688" y="1085"/>
                  </a:lnTo>
                  <a:lnTo>
                    <a:pt x="682" y="1141"/>
                  </a:lnTo>
                  <a:lnTo>
                    <a:pt x="675" y="1196"/>
                  </a:lnTo>
                  <a:lnTo>
                    <a:pt x="665" y="1249"/>
                  </a:lnTo>
                  <a:lnTo>
                    <a:pt x="654" y="1296"/>
                  </a:lnTo>
                  <a:lnTo>
                    <a:pt x="644" y="1332"/>
                  </a:lnTo>
                  <a:lnTo>
                    <a:pt x="629" y="1412"/>
                  </a:lnTo>
                  <a:lnTo>
                    <a:pt x="627" y="1464"/>
                  </a:lnTo>
                  <a:lnTo>
                    <a:pt x="633" y="1521"/>
                  </a:lnTo>
                  <a:lnTo>
                    <a:pt x="637" y="1551"/>
                  </a:lnTo>
                  <a:lnTo>
                    <a:pt x="643" y="1581"/>
                  </a:lnTo>
                  <a:lnTo>
                    <a:pt x="650" y="1610"/>
                  </a:lnTo>
                  <a:lnTo>
                    <a:pt x="660" y="1640"/>
                  </a:lnTo>
                  <a:lnTo>
                    <a:pt x="671" y="1669"/>
                  </a:lnTo>
                  <a:lnTo>
                    <a:pt x="684" y="1697"/>
                  </a:lnTo>
                  <a:lnTo>
                    <a:pt x="698" y="1726"/>
                  </a:lnTo>
                  <a:lnTo>
                    <a:pt x="707" y="1737"/>
                  </a:lnTo>
                  <a:lnTo>
                    <a:pt x="715" y="1751"/>
                  </a:lnTo>
                  <a:lnTo>
                    <a:pt x="724" y="1762"/>
                  </a:lnTo>
                  <a:lnTo>
                    <a:pt x="736" y="1771"/>
                  </a:lnTo>
                  <a:lnTo>
                    <a:pt x="760" y="1783"/>
                  </a:lnTo>
                  <a:lnTo>
                    <a:pt x="819" y="1789"/>
                  </a:lnTo>
                  <a:lnTo>
                    <a:pt x="888" y="1773"/>
                  </a:lnTo>
                  <a:lnTo>
                    <a:pt x="922" y="1758"/>
                  </a:lnTo>
                  <a:lnTo>
                    <a:pt x="956" y="1741"/>
                  </a:lnTo>
                  <a:lnTo>
                    <a:pt x="990" y="1720"/>
                  </a:lnTo>
                  <a:lnTo>
                    <a:pt x="1006" y="1711"/>
                  </a:lnTo>
                  <a:lnTo>
                    <a:pt x="1021" y="1699"/>
                  </a:lnTo>
                  <a:lnTo>
                    <a:pt x="1034" y="1688"/>
                  </a:lnTo>
                  <a:lnTo>
                    <a:pt x="1049" y="1678"/>
                  </a:lnTo>
                  <a:lnTo>
                    <a:pt x="1061" y="1667"/>
                  </a:lnTo>
                  <a:lnTo>
                    <a:pt x="1074" y="1656"/>
                  </a:lnTo>
                  <a:lnTo>
                    <a:pt x="1084" y="1644"/>
                  </a:lnTo>
                  <a:lnTo>
                    <a:pt x="1095" y="1635"/>
                  </a:lnTo>
                  <a:lnTo>
                    <a:pt x="1108" y="1614"/>
                  </a:lnTo>
                  <a:lnTo>
                    <a:pt x="1122" y="1583"/>
                  </a:lnTo>
                  <a:lnTo>
                    <a:pt x="1114" y="1526"/>
                  </a:lnTo>
                  <a:lnTo>
                    <a:pt x="1104" y="1466"/>
                  </a:lnTo>
                  <a:lnTo>
                    <a:pt x="1095" y="1418"/>
                  </a:lnTo>
                  <a:lnTo>
                    <a:pt x="1091" y="1397"/>
                  </a:lnTo>
                  <a:lnTo>
                    <a:pt x="996" y="1321"/>
                  </a:lnTo>
                  <a:lnTo>
                    <a:pt x="977" y="1315"/>
                  </a:lnTo>
                  <a:lnTo>
                    <a:pt x="947" y="1310"/>
                  </a:lnTo>
                  <a:lnTo>
                    <a:pt x="939" y="1313"/>
                  </a:lnTo>
                  <a:lnTo>
                    <a:pt x="943" y="1321"/>
                  </a:lnTo>
                  <a:lnTo>
                    <a:pt x="950" y="1329"/>
                  </a:lnTo>
                  <a:lnTo>
                    <a:pt x="962" y="1338"/>
                  </a:lnTo>
                  <a:lnTo>
                    <a:pt x="979" y="1350"/>
                  </a:lnTo>
                  <a:lnTo>
                    <a:pt x="1002" y="1365"/>
                  </a:lnTo>
                  <a:lnTo>
                    <a:pt x="1025" y="1382"/>
                  </a:lnTo>
                  <a:lnTo>
                    <a:pt x="1046" y="1401"/>
                  </a:lnTo>
                  <a:lnTo>
                    <a:pt x="1061" y="1420"/>
                  </a:lnTo>
                  <a:lnTo>
                    <a:pt x="1074" y="1441"/>
                  </a:lnTo>
                  <a:lnTo>
                    <a:pt x="1087" y="1485"/>
                  </a:lnTo>
                  <a:lnTo>
                    <a:pt x="1089" y="1526"/>
                  </a:lnTo>
                  <a:lnTo>
                    <a:pt x="1085" y="1547"/>
                  </a:lnTo>
                  <a:lnTo>
                    <a:pt x="1080" y="1568"/>
                  </a:lnTo>
                  <a:lnTo>
                    <a:pt x="1072" y="1587"/>
                  </a:lnTo>
                  <a:lnTo>
                    <a:pt x="1063" y="1604"/>
                  </a:lnTo>
                  <a:lnTo>
                    <a:pt x="1049" y="1619"/>
                  </a:lnTo>
                  <a:lnTo>
                    <a:pt x="1036" y="1635"/>
                  </a:lnTo>
                  <a:lnTo>
                    <a:pt x="1021" y="1646"/>
                  </a:lnTo>
                  <a:lnTo>
                    <a:pt x="1006" y="1656"/>
                  </a:lnTo>
                  <a:lnTo>
                    <a:pt x="968" y="1667"/>
                  </a:lnTo>
                  <a:lnTo>
                    <a:pt x="926" y="1673"/>
                  </a:lnTo>
                  <a:lnTo>
                    <a:pt x="844" y="1673"/>
                  </a:lnTo>
                  <a:lnTo>
                    <a:pt x="755" y="1657"/>
                  </a:lnTo>
                  <a:lnTo>
                    <a:pt x="686" y="1511"/>
                  </a:lnTo>
                  <a:close/>
                </a:path>
              </a:pathLst>
            </a:custGeom>
            <a:solidFill>
              <a:srgbClr val="949114"/>
            </a:solidFill>
            <a:ln w="9525">
              <a:noFill/>
              <a:round/>
              <a:headEnd/>
              <a:tailEnd/>
            </a:ln>
          </p:spPr>
          <p:txBody>
            <a:bodyPr/>
            <a:lstStyle/>
            <a:p>
              <a:endParaRPr lang="en-US"/>
            </a:p>
          </p:txBody>
        </p:sp>
        <p:sp>
          <p:nvSpPr>
            <p:cNvPr id="18882" name="Freeform 307"/>
            <p:cNvSpPr>
              <a:spLocks/>
            </p:cNvSpPr>
            <p:nvPr/>
          </p:nvSpPr>
          <p:spPr bwMode="auto">
            <a:xfrm>
              <a:off x="516" y="1852"/>
              <a:ext cx="81" cy="195"/>
            </a:xfrm>
            <a:custGeom>
              <a:avLst/>
              <a:gdLst>
                <a:gd name="T0" fmla="*/ 41 w 161"/>
                <a:gd name="T1" fmla="*/ 66 h 390"/>
                <a:gd name="T2" fmla="*/ 40 w 161"/>
                <a:gd name="T3" fmla="*/ 46 h 390"/>
                <a:gd name="T4" fmla="*/ 39 w 161"/>
                <a:gd name="T5" fmla="*/ 39 h 390"/>
                <a:gd name="T6" fmla="*/ 37 w 161"/>
                <a:gd name="T7" fmla="*/ 33 h 390"/>
                <a:gd name="T8" fmla="*/ 36 w 161"/>
                <a:gd name="T9" fmla="*/ 29 h 390"/>
                <a:gd name="T10" fmla="*/ 35 w 161"/>
                <a:gd name="T11" fmla="*/ 27 h 390"/>
                <a:gd name="T12" fmla="*/ 30 w 161"/>
                <a:gd name="T13" fmla="*/ 25 h 390"/>
                <a:gd name="T14" fmla="*/ 22 w 161"/>
                <a:gd name="T15" fmla="*/ 22 h 390"/>
                <a:gd name="T16" fmla="*/ 19 w 161"/>
                <a:gd name="T17" fmla="*/ 18 h 390"/>
                <a:gd name="T18" fmla="*/ 16 w 161"/>
                <a:gd name="T19" fmla="*/ 14 h 390"/>
                <a:gd name="T20" fmla="*/ 14 w 161"/>
                <a:gd name="T21" fmla="*/ 10 h 390"/>
                <a:gd name="T22" fmla="*/ 11 w 161"/>
                <a:gd name="T23" fmla="*/ 6 h 390"/>
                <a:gd name="T24" fmla="*/ 7 w 161"/>
                <a:gd name="T25" fmla="*/ 3 h 390"/>
                <a:gd name="T26" fmla="*/ 3 w 161"/>
                <a:gd name="T27" fmla="*/ 0 h 390"/>
                <a:gd name="T28" fmla="*/ 0 w 161"/>
                <a:gd name="T29" fmla="*/ 1 h 390"/>
                <a:gd name="T30" fmla="*/ 0 w 161"/>
                <a:gd name="T31" fmla="*/ 3 h 390"/>
                <a:gd name="T32" fmla="*/ 0 w 161"/>
                <a:gd name="T33" fmla="*/ 6 h 390"/>
                <a:gd name="T34" fmla="*/ 2 w 161"/>
                <a:gd name="T35" fmla="*/ 17 h 390"/>
                <a:gd name="T36" fmla="*/ 5 w 161"/>
                <a:gd name="T37" fmla="*/ 29 h 390"/>
                <a:gd name="T38" fmla="*/ 9 w 161"/>
                <a:gd name="T39" fmla="*/ 56 h 390"/>
                <a:gd name="T40" fmla="*/ 9 w 161"/>
                <a:gd name="T41" fmla="*/ 70 h 390"/>
                <a:gd name="T42" fmla="*/ 8 w 161"/>
                <a:gd name="T43" fmla="*/ 75 h 390"/>
                <a:gd name="T44" fmla="*/ 6 w 161"/>
                <a:gd name="T45" fmla="*/ 80 h 390"/>
                <a:gd name="T46" fmla="*/ 11 w 161"/>
                <a:gd name="T47" fmla="*/ 82 h 390"/>
                <a:gd name="T48" fmla="*/ 20 w 161"/>
                <a:gd name="T49" fmla="*/ 84 h 390"/>
                <a:gd name="T50" fmla="*/ 26 w 161"/>
                <a:gd name="T51" fmla="*/ 88 h 390"/>
                <a:gd name="T52" fmla="*/ 26 w 161"/>
                <a:gd name="T53" fmla="*/ 92 h 390"/>
                <a:gd name="T54" fmla="*/ 26 w 161"/>
                <a:gd name="T55" fmla="*/ 95 h 390"/>
                <a:gd name="T56" fmla="*/ 24 w 161"/>
                <a:gd name="T57" fmla="*/ 98 h 390"/>
                <a:gd name="T58" fmla="*/ 27 w 161"/>
                <a:gd name="T59" fmla="*/ 94 h 390"/>
                <a:gd name="T60" fmla="*/ 30 w 161"/>
                <a:gd name="T61" fmla="*/ 89 h 390"/>
                <a:gd name="T62" fmla="*/ 33 w 161"/>
                <a:gd name="T63" fmla="*/ 84 h 390"/>
                <a:gd name="T64" fmla="*/ 36 w 161"/>
                <a:gd name="T65" fmla="*/ 78 h 390"/>
                <a:gd name="T66" fmla="*/ 37 w 161"/>
                <a:gd name="T67" fmla="*/ 74 h 390"/>
                <a:gd name="T68" fmla="*/ 39 w 161"/>
                <a:gd name="T69" fmla="*/ 69 h 390"/>
                <a:gd name="T70" fmla="*/ 41 w 161"/>
                <a:gd name="T71" fmla="*/ 66 h 390"/>
                <a:gd name="T72" fmla="*/ 41 w 161"/>
                <a:gd name="T73" fmla="*/ 66 h 39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61"/>
                <a:gd name="T112" fmla="*/ 0 h 390"/>
                <a:gd name="T113" fmla="*/ 161 w 161"/>
                <a:gd name="T114" fmla="*/ 390 h 39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61" h="390">
                  <a:moveTo>
                    <a:pt x="161" y="262"/>
                  </a:moveTo>
                  <a:lnTo>
                    <a:pt x="160" y="184"/>
                  </a:lnTo>
                  <a:lnTo>
                    <a:pt x="156" y="154"/>
                  </a:lnTo>
                  <a:lnTo>
                    <a:pt x="148" y="129"/>
                  </a:lnTo>
                  <a:lnTo>
                    <a:pt x="142" y="118"/>
                  </a:lnTo>
                  <a:lnTo>
                    <a:pt x="137" y="108"/>
                  </a:lnTo>
                  <a:lnTo>
                    <a:pt x="120" y="101"/>
                  </a:lnTo>
                  <a:lnTo>
                    <a:pt x="87" y="86"/>
                  </a:lnTo>
                  <a:lnTo>
                    <a:pt x="74" y="72"/>
                  </a:lnTo>
                  <a:lnTo>
                    <a:pt x="63" y="57"/>
                  </a:lnTo>
                  <a:lnTo>
                    <a:pt x="53" y="40"/>
                  </a:lnTo>
                  <a:lnTo>
                    <a:pt x="42" y="25"/>
                  </a:lnTo>
                  <a:lnTo>
                    <a:pt x="28" y="10"/>
                  </a:lnTo>
                  <a:lnTo>
                    <a:pt x="11" y="0"/>
                  </a:lnTo>
                  <a:lnTo>
                    <a:pt x="0" y="2"/>
                  </a:lnTo>
                  <a:lnTo>
                    <a:pt x="0" y="11"/>
                  </a:lnTo>
                  <a:lnTo>
                    <a:pt x="0" y="27"/>
                  </a:lnTo>
                  <a:lnTo>
                    <a:pt x="7" y="67"/>
                  </a:lnTo>
                  <a:lnTo>
                    <a:pt x="19" y="116"/>
                  </a:lnTo>
                  <a:lnTo>
                    <a:pt x="36" y="226"/>
                  </a:lnTo>
                  <a:lnTo>
                    <a:pt x="36" y="278"/>
                  </a:lnTo>
                  <a:lnTo>
                    <a:pt x="30" y="298"/>
                  </a:lnTo>
                  <a:lnTo>
                    <a:pt x="23" y="317"/>
                  </a:lnTo>
                  <a:lnTo>
                    <a:pt x="44" y="325"/>
                  </a:lnTo>
                  <a:lnTo>
                    <a:pt x="78" y="333"/>
                  </a:lnTo>
                  <a:lnTo>
                    <a:pt x="103" y="350"/>
                  </a:lnTo>
                  <a:lnTo>
                    <a:pt x="103" y="367"/>
                  </a:lnTo>
                  <a:lnTo>
                    <a:pt x="101" y="378"/>
                  </a:lnTo>
                  <a:lnTo>
                    <a:pt x="95" y="390"/>
                  </a:lnTo>
                  <a:lnTo>
                    <a:pt x="106" y="374"/>
                  </a:lnTo>
                  <a:lnTo>
                    <a:pt x="120" y="354"/>
                  </a:lnTo>
                  <a:lnTo>
                    <a:pt x="131" y="333"/>
                  </a:lnTo>
                  <a:lnTo>
                    <a:pt x="141" y="312"/>
                  </a:lnTo>
                  <a:lnTo>
                    <a:pt x="148" y="293"/>
                  </a:lnTo>
                  <a:lnTo>
                    <a:pt x="156" y="276"/>
                  </a:lnTo>
                  <a:lnTo>
                    <a:pt x="161" y="262"/>
                  </a:lnTo>
                  <a:close/>
                </a:path>
              </a:pathLst>
            </a:custGeom>
            <a:solidFill>
              <a:srgbClr val="B2AF2B"/>
            </a:solidFill>
            <a:ln w="9525">
              <a:noFill/>
              <a:round/>
              <a:headEnd/>
              <a:tailEnd/>
            </a:ln>
          </p:spPr>
          <p:txBody>
            <a:bodyPr/>
            <a:lstStyle/>
            <a:p>
              <a:endParaRPr lang="en-US"/>
            </a:p>
          </p:txBody>
        </p:sp>
        <p:sp>
          <p:nvSpPr>
            <p:cNvPr id="18883" name="Freeform 308"/>
            <p:cNvSpPr>
              <a:spLocks/>
            </p:cNvSpPr>
            <p:nvPr/>
          </p:nvSpPr>
          <p:spPr bwMode="auto">
            <a:xfrm>
              <a:off x="220" y="1566"/>
              <a:ext cx="621" cy="1031"/>
            </a:xfrm>
            <a:custGeom>
              <a:avLst/>
              <a:gdLst>
                <a:gd name="T0" fmla="*/ 22 w 1241"/>
                <a:gd name="T1" fmla="*/ 83 h 2062"/>
                <a:gd name="T2" fmla="*/ 24 w 1241"/>
                <a:gd name="T3" fmla="*/ 115 h 2062"/>
                <a:gd name="T4" fmla="*/ 61 w 1241"/>
                <a:gd name="T5" fmla="*/ 140 h 2062"/>
                <a:gd name="T6" fmla="*/ 74 w 1241"/>
                <a:gd name="T7" fmla="*/ 165 h 2062"/>
                <a:gd name="T8" fmla="*/ 24 w 1241"/>
                <a:gd name="T9" fmla="*/ 169 h 2062"/>
                <a:gd name="T10" fmla="*/ 94 w 1241"/>
                <a:gd name="T11" fmla="*/ 182 h 2062"/>
                <a:gd name="T12" fmla="*/ 115 w 1241"/>
                <a:gd name="T13" fmla="*/ 209 h 2062"/>
                <a:gd name="T14" fmla="*/ 131 w 1241"/>
                <a:gd name="T15" fmla="*/ 244 h 2062"/>
                <a:gd name="T16" fmla="*/ 83 w 1241"/>
                <a:gd name="T17" fmla="*/ 309 h 2062"/>
                <a:gd name="T18" fmla="*/ 112 w 1241"/>
                <a:gd name="T19" fmla="*/ 312 h 2062"/>
                <a:gd name="T20" fmla="*/ 168 w 1241"/>
                <a:gd name="T21" fmla="*/ 297 h 2062"/>
                <a:gd name="T22" fmla="*/ 163 w 1241"/>
                <a:gd name="T23" fmla="*/ 405 h 2062"/>
                <a:gd name="T24" fmla="*/ 185 w 1241"/>
                <a:gd name="T25" fmla="*/ 468 h 2062"/>
                <a:gd name="T26" fmla="*/ 208 w 1241"/>
                <a:gd name="T27" fmla="*/ 504 h 2062"/>
                <a:gd name="T28" fmla="*/ 288 w 1241"/>
                <a:gd name="T29" fmla="*/ 491 h 2062"/>
                <a:gd name="T30" fmla="*/ 305 w 1241"/>
                <a:gd name="T31" fmla="*/ 413 h 2062"/>
                <a:gd name="T32" fmla="*/ 257 w 1241"/>
                <a:gd name="T33" fmla="*/ 380 h 2062"/>
                <a:gd name="T34" fmla="*/ 219 w 1241"/>
                <a:gd name="T35" fmla="*/ 442 h 2062"/>
                <a:gd name="T36" fmla="*/ 237 w 1241"/>
                <a:gd name="T37" fmla="*/ 438 h 2062"/>
                <a:gd name="T38" fmla="*/ 260 w 1241"/>
                <a:gd name="T39" fmla="*/ 398 h 2062"/>
                <a:gd name="T40" fmla="*/ 280 w 1241"/>
                <a:gd name="T41" fmla="*/ 454 h 2062"/>
                <a:gd name="T42" fmla="*/ 211 w 1241"/>
                <a:gd name="T43" fmla="*/ 455 h 2062"/>
                <a:gd name="T44" fmla="*/ 216 w 1241"/>
                <a:gd name="T45" fmla="*/ 365 h 2062"/>
                <a:gd name="T46" fmla="*/ 239 w 1241"/>
                <a:gd name="T47" fmla="*/ 252 h 2062"/>
                <a:gd name="T48" fmla="*/ 228 w 1241"/>
                <a:gd name="T49" fmla="*/ 162 h 2062"/>
                <a:gd name="T50" fmla="*/ 205 w 1241"/>
                <a:gd name="T51" fmla="*/ 105 h 2062"/>
                <a:gd name="T52" fmla="*/ 145 w 1241"/>
                <a:gd name="T53" fmla="*/ 54 h 2062"/>
                <a:gd name="T54" fmla="*/ 70 w 1241"/>
                <a:gd name="T55" fmla="*/ 18 h 2062"/>
                <a:gd name="T56" fmla="*/ 66 w 1241"/>
                <a:gd name="T57" fmla="*/ 38 h 2062"/>
                <a:gd name="T58" fmla="*/ 96 w 1241"/>
                <a:gd name="T59" fmla="*/ 27 h 2062"/>
                <a:gd name="T60" fmla="*/ 106 w 1241"/>
                <a:gd name="T61" fmla="*/ 65 h 2062"/>
                <a:gd name="T62" fmla="*/ 135 w 1241"/>
                <a:gd name="T63" fmla="*/ 58 h 2062"/>
                <a:gd name="T64" fmla="*/ 144 w 1241"/>
                <a:gd name="T65" fmla="*/ 88 h 2062"/>
                <a:gd name="T66" fmla="*/ 183 w 1241"/>
                <a:gd name="T67" fmla="*/ 92 h 2062"/>
                <a:gd name="T68" fmla="*/ 171 w 1241"/>
                <a:gd name="T69" fmla="*/ 124 h 2062"/>
                <a:gd name="T70" fmla="*/ 201 w 1241"/>
                <a:gd name="T71" fmla="*/ 138 h 2062"/>
                <a:gd name="T72" fmla="*/ 216 w 1241"/>
                <a:gd name="T73" fmla="*/ 174 h 2062"/>
                <a:gd name="T74" fmla="*/ 234 w 1241"/>
                <a:gd name="T75" fmla="*/ 274 h 2062"/>
                <a:gd name="T76" fmla="*/ 209 w 1241"/>
                <a:gd name="T77" fmla="*/ 359 h 2062"/>
                <a:gd name="T78" fmla="*/ 205 w 1241"/>
                <a:gd name="T79" fmla="*/ 462 h 2062"/>
                <a:gd name="T80" fmla="*/ 275 w 1241"/>
                <a:gd name="T81" fmla="*/ 474 h 2062"/>
                <a:gd name="T82" fmla="*/ 287 w 1241"/>
                <a:gd name="T83" fmla="*/ 406 h 2062"/>
                <a:gd name="T84" fmla="*/ 228 w 1241"/>
                <a:gd name="T85" fmla="*/ 416 h 2062"/>
                <a:gd name="T86" fmla="*/ 223 w 1241"/>
                <a:gd name="T87" fmla="*/ 403 h 2062"/>
                <a:gd name="T88" fmla="*/ 286 w 1241"/>
                <a:gd name="T89" fmla="*/ 395 h 2062"/>
                <a:gd name="T90" fmla="*/ 290 w 1241"/>
                <a:gd name="T91" fmla="*/ 479 h 2062"/>
                <a:gd name="T92" fmla="*/ 226 w 1241"/>
                <a:gd name="T93" fmla="*/ 501 h 2062"/>
                <a:gd name="T94" fmla="*/ 188 w 1241"/>
                <a:gd name="T95" fmla="*/ 456 h 2062"/>
                <a:gd name="T96" fmla="*/ 182 w 1241"/>
                <a:gd name="T97" fmla="*/ 366 h 2062"/>
                <a:gd name="T98" fmla="*/ 170 w 1241"/>
                <a:gd name="T99" fmla="*/ 278 h 2062"/>
                <a:gd name="T100" fmla="*/ 104 w 1241"/>
                <a:gd name="T101" fmla="*/ 297 h 2062"/>
                <a:gd name="T102" fmla="*/ 103 w 1241"/>
                <a:gd name="T103" fmla="*/ 266 h 2062"/>
                <a:gd name="T104" fmla="*/ 156 w 1241"/>
                <a:gd name="T105" fmla="*/ 251 h 2062"/>
                <a:gd name="T106" fmla="*/ 126 w 1241"/>
                <a:gd name="T107" fmla="*/ 216 h 2062"/>
                <a:gd name="T108" fmla="*/ 101 w 1241"/>
                <a:gd name="T109" fmla="*/ 172 h 2062"/>
                <a:gd name="T110" fmla="*/ 48 w 1241"/>
                <a:gd name="T111" fmla="*/ 175 h 2062"/>
                <a:gd name="T112" fmla="*/ 41 w 1241"/>
                <a:gd name="T113" fmla="*/ 109 h 2062"/>
                <a:gd name="T114" fmla="*/ 47 w 1241"/>
                <a:gd name="T115" fmla="*/ 84 h 2062"/>
                <a:gd name="T116" fmla="*/ 21 w 1241"/>
                <a:gd name="T117" fmla="*/ 57 h 2062"/>
                <a:gd name="T118" fmla="*/ 42 w 1241"/>
                <a:gd name="T119" fmla="*/ 44 h 206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41"/>
                <a:gd name="T181" fmla="*/ 0 h 2062"/>
                <a:gd name="T182" fmla="*/ 1241 w 1241"/>
                <a:gd name="T183" fmla="*/ 2062 h 206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41" h="2062">
                  <a:moveTo>
                    <a:pt x="167" y="177"/>
                  </a:moveTo>
                  <a:lnTo>
                    <a:pt x="100" y="196"/>
                  </a:lnTo>
                  <a:lnTo>
                    <a:pt x="74" y="207"/>
                  </a:lnTo>
                  <a:lnTo>
                    <a:pt x="49" y="222"/>
                  </a:lnTo>
                  <a:lnTo>
                    <a:pt x="26" y="241"/>
                  </a:lnTo>
                  <a:lnTo>
                    <a:pt x="11" y="264"/>
                  </a:lnTo>
                  <a:lnTo>
                    <a:pt x="0" y="300"/>
                  </a:lnTo>
                  <a:lnTo>
                    <a:pt x="0" y="312"/>
                  </a:lnTo>
                  <a:lnTo>
                    <a:pt x="5" y="317"/>
                  </a:lnTo>
                  <a:lnTo>
                    <a:pt x="36" y="325"/>
                  </a:lnTo>
                  <a:lnTo>
                    <a:pt x="87" y="334"/>
                  </a:lnTo>
                  <a:lnTo>
                    <a:pt x="142" y="346"/>
                  </a:lnTo>
                  <a:lnTo>
                    <a:pt x="156" y="355"/>
                  </a:lnTo>
                  <a:lnTo>
                    <a:pt x="142" y="363"/>
                  </a:lnTo>
                  <a:lnTo>
                    <a:pt x="102" y="371"/>
                  </a:lnTo>
                  <a:lnTo>
                    <a:pt x="9" y="374"/>
                  </a:lnTo>
                  <a:lnTo>
                    <a:pt x="9" y="411"/>
                  </a:lnTo>
                  <a:lnTo>
                    <a:pt x="17" y="424"/>
                  </a:lnTo>
                  <a:lnTo>
                    <a:pt x="30" y="437"/>
                  </a:lnTo>
                  <a:lnTo>
                    <a:pt x="53" y="445"/>
                  </a:lnTo>
                  <a:lnTo>
                    <a:pt x="85" y="447"/>
                  </a:lnTo>
                  <a:lnTo>
                    <a:pt x="95" y="460"/>
                  </a:lnTo>
                  <a:lnTo>
                    <a:pt x="112" y="466"/>
                  </a:lnTo>
                  <a:lnTo>
                    <a:pt x="140" y="466"/>
                  </a:lnTo>
                  <a:lnTo>
                    <a:pt x="150" y="485"/>
                  </a:lnTo>
                  <a:lnTo>
                    <a:pt x="156" y="490"/>
                  </a:lnTo>
                  <a:lnTo>
                    <a:pt x="167" y="496"/>
                  </a:lnTo>
                  <a:lnTo>
                    <a:pt x="199" y="502"/>
                  </a:lnTo>
                  <a:lnTo>
                    <a:pt x="201" y="521"/>
                  </a:lnTo>
                  <a:lnTo>
                    <a:pt x="205" y="528"/>
                  </a:lnTo>
                  <a:lnTo>
                    <a:pt x="213" y="534"/>
                  </a:lnTo>
                  <a:lnTo>
                    <a:pt x="235" y="542"/>
                  </a:lnTo>
                  <a:lnTo>
                    <a:pt x="243" y="563"/>
                  </a:lnTo>
                  <a:lnTo>
                    <a:pt x="249" y="568"/>
                  </a:lnTo>
                  <a:lnTo>
                    <a:pt x="256" y="574"/>
                  </a:lnTo>
                  <a:lnTo>
                    <a:pt x="277" y="578"/>
                  </a:lnTo>
                  <a:lnTo>
                    <a:pt x="277" y="591"/>
                  </a:lnTo>
                  <a:lnTo>
                    <a:pt x="281" y="599"/>
                  </a:lnTo>
                  <a:lnTo>
                    <a:pt x="289" y="606"/>
                  </a:lnTo>
                  <a:lnTo>
                    <a:pt x="300" y="616"/>
                  </a:lnTo>
                  <a:lnTo>
                    <a:pt x="317" y="627"/>
                  </a:lnTo>
                  <a:lnTo>
                    <a:pt x="313" y="640"/>
                  </a:lnTo>
                  <a:lnTo>
                    <a:pt x="308" y="650"/>
                  </a:lnTo>
                  <a:lnTo>
                    <a:pt x="294" y="661"/>
                  </a:lnTo>
                  <a:lnTo>
                    <a:pt x="273" y="671"/>
                  </a:lnTo>
                  <a:lnTo>
                    <a:pt x="243" y="675"/>
                  </a:lnTo>
                  <a:lnTo>
                    <a:pt x="144" y="659"/>
                  </a:lnTo>
                  <a:lnTo>
                    <a:pt x="135" y="656"/>
                  </a:lnTo>
                  <a:lnTo>
                    <a:pt x="116" y="648"/>
                  </a:lnTo>
                  <a:lnTo>
                    <a:pt x="104" y="648"/>
                  </a:lnTo>
                  <a:lnTo>
                    <a:pt x="112" y="663"/>
                  </a:lnTo>
                  <a:lnTo>
                    <a:pt x="129" y="686"/>
                  </a:lnTo>
                  <a:lnTo>
                    <a:pt x="114" y="678"/>
                  </a:lnTo>
                  <a:lnTo>
                    <a:pt x="95" y="673"/>
                  </a:lnTo>
                  <a:lnTo>
                    <a:pt x="93" y="678"/>
                  </a:lnTo>
                  <a:lnTo>
                    <a:pt x="110" y="690"/>
                  </a:lnTo>
                  <a:lnTo>
                    <a:pt x="138" y="715"/>
                  </a:lnTo>
                  <a:lnTo>
                    <a:pt x="131" y="716"/>
                  </a:lnTo>
                  <a:lnTo>
                    <a:pt x="114" y="718"/>
                  </a:lnTo>
                  <a:lnTo>
                    <a:pt x="118" y="724"/>
                  </a:lnTo>
                  <a:lnTo>
                    <a:pt x="137" y="732"/>
                  </a:lnTo>
                  <a:lnTo>
                    <a:pt x="173" y="741"/>
                  </a:lnTo>
                  <a:lnTo>
                    <a:pt x="224" y="749"/>
                  </a:lnTo>
                  <a:lnTo>
                    <a:pt x="279" y="754"/>
                  </a:lnTo>
                  <a:lnTo>
                    <a:pt x="336" y="751"/>
                  </a:lnTo>
                  <a:lnTo>
                    <a:pt x="376" y="730"/>
                  </a:lnTo>
                  <a:lnTo>
                    <a:pt x="389" y="716"/>
                  </a:lnTo>
                  <a:lnTo>
                    <a:pt x="399" y="703"/>
                  </a:lnTo>
                  <a:lnTo>
                    <a:pt x="406" y="692"/>
                  </a:lnTo>
                  <a:lnTo>
                    <a:pt x="410" y="686"/>
                  </a:lnTo>
                  <a:lnTo>
                    <a:pt x="414" y="701"/>
                  </a:lnTo>
                  <a:lnTo>
                    <a:pt x="418" y="724"/>
                  </a:lnTo>
                  <a:lnTo>
                    <a:pt x="427" y="751"/>
                  </a:lnTo>
                  <a:lnTo>
                    <a:pt x="439" y="783"/>
                  </a:lnTo>
                  <a:lnTo>
                    <a:pt x="445" y="802"/>
                  </a:lnTo>
                  <a:lnTo>
                    <a:pt x="452" y="819"/>
                  </a:lnTo>
                  <a:lnTo>
                    <a:pt x="460" y="836"/>
                  </a:lnTo>
                  <a:lnTo>
                    <a:pt x="469" y="853"/>
                  </a:lnTo>
                  <a:lnTo>
                    <a:pt x="477" y="870"/>
                  </a:lnTo>
                  <a:lnTo>
                    <a:pt x="486" y="888"/>
                  </a:lnTo>
                  <a:lnTo>
                    <a:pt x="496" y="903"/>
                  </a:lnTo>
                  <a:lnTo>
                    <a:pt x="507" y="916"/>
                  </a:lnTo>
                  <a:lnTo>
                    <a:pt x="517" y="929"/>
                  </a:lnTo>
                  <a:lnTo>
                    <a:pt x="526" y="941"/>
                  </a:lnTo>
                  <a:lnTo>
                    <a:pt x="543" y="960"/>
                  </a:lnTo>
                  <a:lnTo>
                    <a:pt x="551" y="971"/>
                  </a:lnTo>
                  <a:lnTo>
                    <a:pt x="551" y="981"/>
                  </a:lnTo>
                  <a:lnTo>
                    <a:pt x="522" y="979"/>
                  </a:lnTo>
                  <a:lnTo>
                    <a:pt x="414" y="1009"/>
                  </a:lnTo>
                  <a:lnTo>
                    <a:pt x="405" y="1030"/>
                  </a:lnTo>
                  <a:lnTo>
                    <a:pt x="397" y="1060"/>
                  </a:lnTo>
                  <a:lnTo>
                    <a:pt x="389" y="1100"/>
                  </a:lnTo>
                  <a:lnTo>
                    <a:pt x="393" y="1150"/>
                  </a:lnTo>
                  <a:lnTo>
                    <a:pt x="391" y="1174"/>
                  </a:lnTo>
                  <a:lnTo>
                    <a:pt x="382" y="1195"/>
                  </a:lnTo>
                  <a:lnTo>
                    <a:pt x="376" y="1203"/>
                  </a:lnTo>
                  <a:lnTo>
                    <a:pt x="368" y="1211"/>
                  </a:lnTo>
                  <a:lnTo>
                    <a:pt x="355" y="1224"/>
                  </a:lnTo>
                  <a:lnTo>
                    <a:pt x="332" y="1239"/>
                  </a:lnTo>
                  <a:lnTo>
                    <a:pt x="344" y="1243"/>
                  </a:lnTo>
                  <a:lnTo>
                    <a:pt x="372" y="1245"/>
                  </a:lnTo>
                  <a:lnTo>
                    <a:pt x="365" y="1254"/>
                  </a:lnTo>
                  <a:lnTo>
                    <a:pt x="357" y="1268"/>
                  </a:lnTo>
                  <a:lnTo>
                    <a:pt x="386" y="1260"/>
                  </a:lnTo>
                  <a:lnTo>
                    <a:pt x="401" y="1258"/>
                  </a:lnTo>
                  <a:lnTo>
                    <a:pt x="397" y="1271"/>
                  </a:lnTo>
                  <a:lnTo>
                    <a:pt x="391" y="1287"/>
                  </a:lnTo>
                  <a:lnTo>
                    <a:pt x="399" y="1287"/>
                  </a:lnTo>
                  <a:lnTo>
                    <a:pt x="424" y="1271"/>
                  </a:lnTo>
                  <a:lnTo>
                    <a:pt x="446" y="1249"/>
                  </a:lnTo>
                  <a:lnTo>
                    <a:pt x="456" y="1237"/>
                  </a:lnTo>
                  <a:lnTo>
                    <a:pt x="465" y="1224"/>
                  </a:lnTo>
                  <a:lnTo>
                    <a:pt x="481" y="1195"/>
                  </a:lnTo>
                  <a:lnTo>
                    <a:pt x="494" y="1148"/>
                  </a:lnTo>
                  <a:lnTo>
                    <a:pt x="498" y="1129"/>
                  </a:lnTo>
                  <a:lnTo>
                    <a:pt x="521" y="1140"/>
                  </a:lnTo>
                  <a:lnTo>
                    <a:pt x="543" y="1148"/>
                  </a:lnTo>
                  <a:lnTo>
                    <a:pt x="576" y="1152"/>
                  </a:lnTo>
                  <a:lnTo>
                    <a:pt x="637" y="1159"/>
                  </a:lnTo>
                  <a:lnTo>
                    <a:pt x="657" y="1169"/>
                  </a:lnTo>
                  <a:lnTo>
                    <a:pt x="669" y="1188"/>
                  </a:lnTo>
                  <a:lnTo>
                    <a:pt x="675" y="1201"/>
                  </a:lnTo>
                  <a:lnTo>
                    <a:pt x="682" y="1218"/>
                  </a:lnTo>
                  <a:lnTo>
                    <a:pt x="695" y="1268"/>
                  </a:lnTo>
                  <a:lnTo>
                    <a:pt x="699" y="1336"/>
                  </a:lnTo>
                  <a:lnTo>
                    <a:pt x="694" y="1380"/>
                  </a:lnTo>
                  <a:lnTo>
                    <a:pt x="688" y="1404"/>
                  </a:lnTo>
                  <a:lnTo>
                    <a:pt x="682" y="1431"/>
                  </a:lnTo>
                  <a:lnTo>
                    <a:pt x="675" y="1458"/>
                  </a:lnTo>
                  <a:lnTo>
                    <a:pt x="667" y="1482"/>
                  </a:lnTo>
                  <a:lnTo>
                    <a:pt x="657" y="1530"/>
                  </a:lnTo>
                  <a:lnTo>
                    <a:pt x="650" y="1621"/>
                  </a:lnTo>
                  <a:lnTo>
                    <a:pt x="656" y="1672"/>
                  </a:lnTo>
                  <a:lnTo>
                    <a:pt x="661" y="1697"/>
                  </a:lnTo>
                  <a:lnTo>
                    <a:pt x="669" y="1726"/>
                  </a:lnTo>
                  <a:lnTo>
                    <a:pt x="680" y="1754"/>
                  </a:lnTo>
                  <a:lnTo>
                    <a:pt x="688" y="1769"/>
                  </a:lnTo>
                  <a:lnTo>
                    <a:pt x="694" y="1786"/>
                  </a:lnTo>
                  <a:lnTo>
                    <a:pt x="701" y="1802"/>
                  </a:lnTo>
                  <a:lnTo>
                    <a:pt x="711" y="1819"/>
                  </a:lnTo>
                  <a:lnTo>
                    <a:pt x="720" y="1836"/>
                  </a:lnTo>
                  <a:lnTo>
                    <a:pt x="730" y="1855"/>
                  </a:lnTo>
                  <a:lnTo>
                    <a:pt x="739" y="1874"/>
                  </a:lnTo>
                  <a:lnTo>
                    <a:pt x="749" y="1891"/>
                  </a:lnTo>
                  <a:lnTo>
                    <a:pt x="758" y="1906"/>
                  </a:lnTo>
                  <a:lnTo>
                    <a:pt x="768" y="1923"/>
                  </a:lnTo>
                  <a:lnTo>
                    <a:pt x="777" y="1937"/>
                  </a:lnTo>
                  <a:lnTo>
                    <a:pt x="785" y="1950"/>
                  </a:lnTo>
                  <a:lnTo>
                    <a:pt x="792" y="1963"/>
                  </a:lnTo>
                  <a:lnTo>
                    <a:pt x="802" y="1976"/>
                  </a:lnTo>
                  <a:lnTo>
                    <a:pt x="809" y="1986"/>
                  </a:lnTo>
                  <a:lnTo>
                    <a:pt x="817" y="1997"/>
                  </a:lnTo>
                  <a:lnTo>
                    <a:pt x="825" y="2007"/>
                  </a:lnTo>
                  <a:lnTo>
                    <a:pt x="832" y="2016"/>
                  </a:lnTo>
                  <a:lnTo>
                    <a:pt x="848" y="2032"/>
                  </a:lnTo>
                  <a:lnTo>
                    <a:pt x="865" y="2043"/>
                  </a:lnTo>
                  <a:lnTo>
                    <a:pt x="880" y="2052"/>
                  </a:lnTo>
                  <a:lnTo>
                    <a:pt x="897" y="2058"/>
                  </a:lnTo>
                  <a:lnTo>
                    <a:pt x="935" y="2062"/>
                  </a:lnTo>
                  <a:lnTo>
                    <a:pt x="1030" y="2033"/>
                  </a:lnTo>
                  <a:lnTo>
                    <a:pt x="1058" y="2022"/>
                  </a:lnTo>
                  <a:lnTo>
                    <a:pt x="1083" y="2009"/>
                  </a:lnTo>
                  <a:lnTo>
                    <a:pt x="1108" y="1995"/>
                  </a:lnTo>
                  <a:lnTo>
                    <a:pt x="1129" y="1980"/>
                  </a:lnTo>
                  <a:lnTo>
                    <a:pt x="1150" y="1967"/>
                  </a:lnTo>
                  <a:lnTo>
                    <a:pt x="1167" y="1950"/>
                  </a:lnTo>
                  <a:lnTo>
                    <a:pt x="1182" y="1935"/>
                  </a:lnTo>
                  <a:lnTo>
                    <a:pt x="1197" y="1918"/>
                  </a:lnTo>
                  <a:lnTo>
                    <a:pt x="1209" y="1900"/>
                  </a:lnTo>
                  <a:lnTo>
                    <a:pt x="1218" y="1881"/>
                  </a:lnTo>
                  <a:lnTo>
                    <a:pt x="1233" y="1842"/>
                  </a:lnTo>
                  <a:lnTo>
                    <a:pt x="1241" y="1798"/>
                  </a:lnTo>
                  <a:lnTo>
                    <a:pt x="1241" y="1750"/>
                  </a:lnTo>
                  <a:lnTo>
                    <a:pt x="1233" y="1701"/>
                  </a:lnTo>
                  <a:lnTo>
                    <a:pt x="1228" y="1676"/>
                  </a:lnTo>
                  <a:lnTo>
                    <a:pt x="1220" y="1653"/>
                  </a:lnTo>
                  <a:lnTo>
                    <a:pt x="1211" y="1631"/>
                  </a:lnTo>
                  <a:lnTo>
                    <a:pt x="1199" y="1610"/>
                  </a:lnTo>
                  <a:lnTo>
                    <a:pt x="1192" y="1598"/>
                  </a:lnTo>
                  <a:lnTo>
                    <a:pt x="1186" y="1589"/>
                  </a:lnTo>
                  <a:lnTo>
                    <a:pt x="1176" y="1579"/>
                  </a:lnTo>
                  <a:lnTo>
                    <a:pt x="1169" y="1572"/>
                  </a:lnTo>
                  <a:lnTo>
                    <a:pt x="1152" y="1556"/>
                  </a:lnTo>
                  <a:lnTo>
                    <a:pt x="1131" y="1543"/>
                  </a:lnTo>
                  <a:lnTo>
                    <a:pt x="1108" y="1532"/>
                  </a:lnTo>
                  <a:lnTo>
                    <a:pt x="1083" y="1526"/>
                  </a:lnTo>
                  <a:lnTo>
                    <a:pt x="1026" y="1522"/>
                  </a:lnTo>
                  <a:lnTo>
                    <a:pt x="958" y="1536"/>
                  </a:lnTo>
                  <a:lnTo>
                    <a:pt x="924" y="1553"/>
                  </a:lnTo>
                  <a:lnTo>
                    <a:pt x="903" y="1568"/>
                  </a:lnTo>
                  <a:lnTo>
                    <a:pt x="882" y="1591"/>
                  </a:lnTo>
                  <a:lnTo>
                    <a:pt x="865" y="1619"/>
                  </a:lnTo>
                  <a:lnTo>
                    <a:pt x="855" y="1655"/>
                  </a:lnTo>
                  <a:lnTo>
                    <a:pt x="855" y="1699"/>
                  </a:lnTo>
                  <a:lnTo>
                    <a:pt x="859" y="1726"/>
                  </a:lnTo>
                  <a:lnTo>
                    <a:pt x="868" y="1752"/>
                  </a:lnTo>
                  <a:lnTo>
                    <a:pt x="870" y="1762"/>
                  </a:lnTo>
                  <a:lnTo>
                    <a:pt x="876" y="1769"/>
                  </a:lnTo>
                  <a:lnTo>
                    <a:pt x="886" y="1781"/>
                  </a:lnTo>
                  <a:lnTo>
                    <a:pt x="899" y="1792"/>
                  </a:lnTo>
                  <a:lnTo>
                    <a:pt x="918" y="1802"/>
                  </a:lnTo>
                  <a:lnTo>
                    <a:pt x="946" y="1809"/>
                  </a:lnTo>
                  <a:lnTo>
                    <a:pt x="981" y="1813"/>
                  </a:lnTo>
                  <a:lnTo>
                    <a:pt x="1005" y="1813"/>
                  </a:lnTo>
                  <a:lnTo>
                    <a:pt x="1007" y="1805"/>
                  </a:lnTo>
                  <a:lnTo>
                    <a:pt x="992" y="1792"/>
                  </a:lnTo>
                  <a:lnTo>
                    <a:pt x="969" y="1775"/>
                  </a:lnTo>
                  <a:lnTo>
                    <a:pt x="958" y="1766"/>
                  </a:lnTo>
                  <a:lnTo>
                    <a:pt x="946" y="1752"/>
                  </a:lnTo>
                  <a:lnTo>
                    <a:pt x="929" y="1726"/>
                  </a:lnTo>
                  <a:lnTo>
                    <a:pt x="927" y="1693"/>
                  </a:lnTo>
                  <a:lnTo>
                    <a:pt x="935" y="1674"/>
                  </a:lnTo>
                  <a:lnTo>
                    <a:pt x="941" y="1665"/>
                  </a:lnTo>
                  <a:lnTo>
                    <a:pt x="948" y="1655"/>
                  </a:lnTo>
                  <a:lnTo>
                    <a:pt x="958" y="1646"/>
                  </a:lnTo>
                  <a:lnTo>
                    <a:pt x="965" y="1636"/>
                  </a:lnTo>
                  <a:lnTo>
                    <a:pt x="981" y="1623"/>
                  </a:lnTo>
                  <a:lnTo>
                    <a:pt x="996" y="1612"/>
                  </a:lnTo>
                  <a:lnTo>
                    <a:pt x="1011" y="1604"/>
                  </a:lnTo>
                  <a:lnTo>
                    <a:pt x="1038" y="1594"/>
                  </a:lnTo>
                  <a:lnTo>
                    <a:pt x="1062" y="1596"/>
                  </a:lnTo>
                  <a:lnTo>
                    <a:pt x="1102" y="1617"/>
                  </a:lnTo>
                  <a:lnTo>
                    <a:pt x="1117" y="1634"/>
                  </a:lnTo>
                  <a:lnTo>
                    <a:pt x="1131" y="1651"/>
                  </a:lnTo>
                  <a:lnTo>
                    <a:pt x="1140" y="1676"/>
                  </a:lnTo>
                  <a:lnTo>
                    <a:pt x="1144" y="1709"/>
                  </a:lnTo>
                  <a:lnTo>
                    <a:pt x="1142" y="1748"/>
                  </a:lnTo>
                  <a:lnTo>
                    <a:pt x="1138" y="1767"/>
                  </a:lnTo>
                  <a:lnTo>
                    <a:pt x="1131" y="1788"/>
                  </a:lnTo>
                  <a:lnTo>
                    <a:pt x="1123" y="1807"/>
                  </a:lnTo>
                  <a:lnTo>
                    <a:pt x="1117" y="1817"/>
                  </a:lnTo>
                  <a:lnTo>
                    <a:pt x="1112" y="1826"/>
                  </a:lnTo>
                  <a:lnTo>
                    <a:pt x="1104" y="1836"/>
                  </a:lnTo>
                  <a:lnTo>
                    <a:pt x="1098" y="1843"/>
                  </a:lnTo>
                  <a:lnTo>
                    <a:pt x="1081" y="1859"/>
                  </a:lnTo>
                  <a:lnTo>
                    <a:pt x="1060" y="1872"/>
                  </a:lnTo>
                  <a:lnTo>
                    <a:pt x="1038" y="1881"/>
                  </a:lnTo>
                  <a:lnTo>
                    <a:pt x="979" y="1891"/>
                  </a:lnTo>
                  <a:lnTo>
                    <a:pt x="920" y="1883"/>
                  </a:lnTo>
                  <a:lnTo>
                    <a:pt x="874" y="1859"/>
                  </a:lnTo>
                  <a:lnTo>
                    <a:pt x="857" y="1842"/>
                  </a:lnTo>
                  <a:lnTo>
                    <a:pt x="842" y="1821"/>
                  </a:lnTo>
                  <a:lnTo>
                    <a:pt x="819" y="1775"/>
                  </a:lnTo>
                  <a:lnTo>
                    <a:pt x="806" y="1726"/>
                  </a:lnTo>
                  <a:lnTo>
                    <a:pt x="802" y="1672"/>
                  </a:lnTo>
                  <a:lnTo>
                    <a:pt x="806" y="1621"/>
                  </a:lnTo>
                  <a:lnTo>
                    <a:pt x="809" y="1598"/>
                  </a:lnTo>
                  <a:lnTo>
                    <a:pt x="815" y="1577"/>
                  </a:lnTo>
                  <a:lnTo>
                    <a:pt x="823" y="1556"/>
                  </a:lnTo>
                  <a:lnTo>
                    <a:pt x="830" y="1534"/>
                  </a:lnTo>
                  <a:lnTo>
                    <a:pt x="842" y="1511"/>
                  </a:lnTo>
                  <a:lnTo>
                    <a:pt x="851" y="1486"/>
                  </a:lnTo>
                  <a:lnTo>
                    <a:pt x="863" y="1460"/>
                  </a:lnTo>
                  <a:lnTo>
                    <a:pt x="874" y="1433"/>
                  </a:lnTo>
                  <a:lnTo>
                    <a:pt x="887" y="1406"/>
                  </a:lnTo>
                  <a:lnTo>
                    <a:pt x="899" y="1378"/>
                  </a:lnTo>
                  <a:lnTo>
                    <a:pt x="910" y="1347"/>
                  </a:lnTo>
                  <a:lnTo>
                    <a:pt x="922" y="1319"/>
                  </a:lnTo>
                  <a:lnTo>
                    <a:pt x="931" y="1287"/>
                  </a:lnTo>
                  <a:lnTo>
                    <a:pt x="941" y="1256"/>
                  </a:lnTo>
                  <a:lnTo>
                    <a:pt x="954" y="1192"/>
                  </a:lnTo>
                  <a:lnTo>
                    <a:pt x="960" y="1125"/>
                  </a:lnTo>
                  <a:lnTo>
                    <a:pt x="958" y="1062"/>
                  </a:lnTo>
                  <a:lnTo>
                    <a:pt x="954" y="1011"/>
                  </a:lnTo>
                  <a:lnTo>
                    <a:pt x="946" y="965"/>
                  </a:lnTo>
                  <a:lnTo>
                    <a:pt x="937" y="929"/>
                  </a:lnTo>
                  <a:lnTo>
                    <a:pt x="929" y="899"/>
                  </a:lnTo>
                  <a:lnTo>
                    <a:pt x="922" y="876"/>
                  </a:lnTo>
                  <a:lnTo>
                    <a:pt x="914" y="842"/>
                  </a:lnTo>
                  <a:lnTo>
                    <a:pt x="916" y="751"/>
                  </a:lnTo>
                  <a:lnTo>
                    <a:pt x="905" y="732"/>
                  </a:lnTo>
                  <a:lnTo>
                    <a:pt x="899" y="703"/>
                  </a:lnTo>
                  <a:lnTo>
                    <a:pt x="903" y="675"/>
                  </a:lnTo>
                  <a:lnTo>
                    <a:pt x="906" y="659"/>
                  </a:lnTo>
                  <a:lnTo>
                    <a:pt x="912" y="648"/>
                  </a:lnTo>
                  <a:lnTo>
                    <a:pt x="920" y="627"/>
                  </a:lnTo>
                  <a:lnTo>
                    <a:pt x="920" y="614"/>
                  </a:lnTo>
                  <a:lnTo>
                    <a:pt x="910" y="602"/>
                  </a:lnTo>
                  <a:lnTo>
                    <a:pt x="891" y="585"/>
                  </a:lnTo>
                  <a:lnTo>
                    <a:pt x="868" y="566"/>
                  </a:lnTo>
                  <a:lnTo>
                    <a:pt x="853" y="551"/>
                  </a:lnTo>
                  <a:lnTo>
                    <a:pt x="838" y="536"/>
                  </a:lnTo>
                  <a:lnTo>
                    <a:pt x="842" y="496"/>
                  </a:lnTo>
                  <a:lnTo>
                    <a:pt x="857" y="447"/>
                  </a:lnTo>
                  <a:lnTo>
                    <a:pt x="838" y="433"/>
                  </a:lnTo>
                  <a:lnTo>
                    <a:pt x="819" y="420"/>
                  </a:lnTo>
                  <a:lnTo>
                    <a:pt x="798" y="405"/>
                  </a:lnTo>
                  <a:lnTo>
                    <a:pt x="775" y="388"/>
                  </a:lnTo>
                  <a:lnTo>
                    <a:pt x="754" y="374"/>
                  </a:lnTo>
                  <a:lnTo>
                    <a:pt x="737" y="361"/>
                  </a:lnTo>
                  <a:lnTo>
                    <a:pt x="726" y="355"/>
                  </a:lnTo>
                  <a:lnTo>
                    <a:pt x="720" y="262"/>
                  </a:lnTo>
                  <a:lnTo>
                    <a:pt x="718" y="255"/>
                  </a:lnTo>
                  <a:lnTo>
                    <a:pt x="713" y="249"/>
                  </a:lnTo>
                  <a:lnTo>
                    <a:pt x="686" y="247"/>
                  </a:lnTo>
                  <a:lnTo>
                    <a:pt x="593" y="241"/>
                  </a:lnTo>
                  <a:lnTo>
                    <a:pt x="579" y="217"/>
                  </a:lnTo>
                  <a:lnTo>
                    <a:pt x="560" y="124"/>
                  </a:lnTo>
                  <a:lnTo>
                    <a:pt x="410" y="97"/>
                  </a:lnTo>
                  <a:lnTo>
                    <a:pt x="403" y="74"/>
                  </a:lnTo>
                  <a:lnTo>
                    <a:pt x="395" y="51"/>
                  </a:lnTo>
                  <a:lnTo>
                    <a:pt x="386" y="4"/>
                  </a:lnTo>
                  <a:lnTo>
                    <a:pt x="378" y="0"/>
                  </a:lnTo>
                  <a:lnTo>
                    <a:pt x="359" y="10"/>
                  </a:lnTo>
                  <a:lnTo>
                    <a:pt x="329" y="30"/>
                  </a:lnTo>
                  <a:lnTo>
                    <a:pt x="311" y="42"/>
                  </a:lnTo>
                  <a:lnTo>
                    <a:pt x="294" y="57"/>
                  </a:lnTo>
                  <a:lnTo>
                    <a:pt x="277" y="72"/>
                  </a:lnTo>
                  <a:lnTo>
                    <a:pt x="260" y="87"/>
                  </a:lnTo>
                  <a:lnTo>
                    <a:pt x="243" y="103"/>
                  </a:lnTo>
                  <a:lnTo>
                    <a:pt x="226" y="118"/>
                  </a:lnTo>
                  <a:lnTo>
                    <a:pt x="213" y="131"/>
                  </a:lnTo>
                  <a:lnTo>
                    <a:pt x="201" y="144"/>
                  </a:lnTo>
                  <a:lnTo>
                    <a:pt x="186" y="163"/>
                  </a:lnTo>
                  <a:lnTo>
                    <a:pt x="239" y="201"/>
                  </a:lnTo>
                  <a:lnTo>
                    <a:pt x="245" y="186"/>
                  </a:lnTo>
                  <a:lnTo>
                    <a:pt x="253" y="171"/>
                  </a:lnTo>
                  <a:lnTo>
                    <a:pt x="258" y="163"/>
                  </a:lnTo>
                  <a:lnTo>
                    <a:pt x="264" y="152"/>
                  </a:lnTo>
                  <a:lnTo>
                    <a:pt x="272" y="143"/>
                  </a:lnTo>
                  <a:lnTo>
                    <a:pt x="281" y="131"/>
                  </a:lnTo>
                  <a:lnTo>
                    <a:pt x="291" y="118"/>
                  </a:lnTo>
                  <a:lnTo>
                    <a:pt x="304" y="106"/>
                  </a:lnTo>
                  <a:lnTo>
                    <a:pt x="317" y="95"/>
                  </a:lnTo>
                  <a:lnTo>
                    <a:pt x="332" y="82"/>
                  </a:lnTo>
                  <a:lnTo>
                    <a:pt x="349" y="70"/>
                  </a:lnTo>
                  <a:lnTo>
                    <a:pt x="367" y="59"/>
                  </a:lnTo>
                  <a:lnTo>
                    <a:pt x="370" y="70"/>
                  </a:lnTo>
                  <a:lnTo>
                    <a:pt x="378" y="95"/>
                  </a:lnTo>
                  <a:lnTo>
                    <a:pt x="384" y="108"/>
                  </a:lnTo>
                  <a:lnTo>
                    <a:pt x="389" y="120"/>
                  </a:lnTo>
                  <a:lnTo>
                    <a:pt x="397" y="129"/>
                  </a:lnTo>
                  <a:lnTo>
                    <a:pt x="403" y="133"/>
                  </a:lnTo>
                  <a:lnTo>
                    <a:pt x="439" y="141"/>
                  </a:lnTo>
                  <a:lnTo>
                    <a:pt x="462" y="144"/>
                  </a:lnTo>
                  <a:lnTo>
                    <a:pt x="458" y="156"/>
                  </a:lnTo>
                  <a:lnTo>
                    <a:pt x="446" y="182"/>
                  </a:lnTo>
                  <a:lnTo>
                    <a:pt x="435" y="211"/>
                  </a:lnTo>
                  <a:lnTo>
                    <a:pt x="426" y="232"/>
                  </a:lnTo>
                  <a:lnTo>
                    <a:pt x="416" y="260"/>
                  </a:lnTo>
                  <a:lnTo>
                    <a:pt x="422" y="262"/>
                  </a:lnTo>
                  <a:lnTo>
                    <a:pt x="435" y="238"/>
                  </a:lnTo>
                  <a:lnTo>
                    <a:pt x="441" y="228"/>
                  </a:lnTo>
                  <a:lnTo>
                    <a:pt x="448" y="219"/>
                  </a:lnTo>
                  <a:lnTo>
                    <a:pt x="456" y="209"/>
                  </a:lnTo>
                  <a:lnTo>
                    <a:pt x="464" y="200"/>
                  </a:lnTo>
                  <a:lnTo>
                    <a:pt x="481" y="182"/>
                  </a:lnTo>
                  <a:lnTo>
                    <a:pt x="498" y="167"/>
                  </a:lnTo>
                  <a:lnTo>
                    <a:pt x="513" y="156"/>
                  </a:lnTo>
                  <a:lnTo>
                    <a:pt x="526" y="146"/>
                  </a:lnTo>
                  <a:lnTo>
                    <a:pt x="540" y="137"/>
                  </a:lnTo>
                  <a:lnTo>
                    <a:pt x="540" y="232"/>
                  </a:lnTo>
                  <a:lnTo>
                    <a:pt x="545" y="243"/>
                  </a:lnTo>
                  <a:lnTo>
                    <a:pt x="553" y="253"/>
                  </a:lnTo>
                  <a:lnTo>
                    <a:pt x="560" y="260"/>
                  </a:lnTo>
                  <a:lnTo>
                    <a:pt x="570" y="270"/>
                  </a:lnTo>
                  <a:lnTo>
                    <a:pt x="581" y="279"/>
                  </a:lnTo>
                  <a:lnTo>
                    <a:pt x="612" y="293"/>
                  </a:lnTo>
                  <a:lnTo>
                    <a:pt x="606" y="298"/>
                  </a:lnTo>
                  <a:lnTo>
                    <a:pt x="597" y="315"/>
                  </a:lnTo>
                  <a:lnTo>
                    <a:pt x="591" y="325"/>
                  </a:lnTo>
                  <a:lnTo>
                    <a:pt x="585" y="334"/>
                  </a:lnTo>
                  <a:lnTo>
                    <a:pt x="576" y="352"/>
                  </a:lnTo>
                  <a:lnTo>
                    <a:pt x="576" y="371"/>
                  </a:lnTo>
                  <a:lnTo>
                    <a:pt x="593" y="352"/>
                  </a:lnTo>
                  <a:lnTo>
                    <a:pt x="600" y="340"/>
                  </a:lnTo>
                  <a:lnTo>
                    <a:pt x="616" y="327"/>
                  </a:lnTo>
                  <a:lnTo>
                    <a:pt x="633" y="317"/>
                  </a:lnTo>
                  <a:lnTo>
                    <a:pt x="652" y="306"/>
                  </a:lnTo>
                  <a:lnTo>
                    <a:pt x="686" y="291"/>
                  </a:lnTo>
                  <a:lnTo>
                    <a:pt x="701" y="285"/>
                  </a:lnTo>
                  <a:lnTo>
                    <a:pt x="707" y="353"/>
                  </a:lnTo>
                  <a:lnTo>
                    <a:pt x="718" y="361"/>
                  </a:lnTo>
                  <a:lnTo>
                    <a:pt x="730" y="371"/>
                  </a:lnTo>
                  <a:lnTo>
                    <a:pt x="743" y="380"/>
                  </a:lnTo>
                  <a:lnTo>
                    <a:pt x="756" y="392"/>
                  </a:lnTo>
                  <a:lnTo>
                    <a:pt x="770" y="403"/>
                  </a:lnTo>
                  <a:lnTo>
                    <a:pt x="790" y="422"/>
                  </a:lnTo>
                  <a:lnTo>
                    <a:pt x="792" y="431"/>
                  </a:lnTo>
                  <a:lnTo>
                    <a:pt x="777" y="441"/>
                  </a:lnTo>
                  <a:lnTo>
                    <a:pt x="745" y="454"/>
                  </a:lnTo>
                  <a:lnTo>
                    <a:pt x="722" y="464"/>
                  </a:lnTo>
                  <a:lnTo>
                    <a:pt x="697" y="479"/>
                  </a:lnTo>
                  <a:lnTo>
                    <a:pt x="669" y="498"/>
                  </a:lnTo>
                  <a:lnTo>
                    <a:pt x="682" y="496"/>
                  </a:lnTo>
                  <a:lnTo>
                    <a:pt x="716" y="485"/>
                  </a:lnTo>
                  <a:lnTo>
                    <a:pt x="747" y="475"/>
                  </a:lnTo>
                  <a:lnTo>
                    <a:pt x="808" y="464"/>
                  </a:lnTo>
                  <a:lnTo>
                    <a:pt x="844" y="458"/>
                  </a:lnTo>
                  <a:lnTo>
                    <a:pt x="840" y="468"/>
                  </a:lnTo>
                  <a:lnTo>
                    <a:pt x="828" y="490"/>
                  </a:lnTo>
                  <a:lnTo>
                    <a:pt x="817" y="515"/>
                  </a:lnTo>
                  <a:lnTo>
                    <a:pt x="811" y="525"/>
                  </a:lnTo>
                  <a:lnTo>
                    <a:pt x="808" y="530"/>
                  </a:lnTo>
                  <a:lnTo>
                    <a:pt x="802" y="545"/>
                  </a:lnTo>
                  <a:lnTo>
                    <a:pt x="804" y="553"/>
                  </a:lnTo>
                  <a:lnTo>
                    <a:pt x="809" y="559"/>
                  </a:lnTo>
                  <a:lnTo>
                    <a:pt x="823" y="582"/>
                  </a:lnTo>
                  <a:lnTo>
                    <a:pt x="745" y="597"/>
                  </a:lnTo>
                  <a:lnTo>
                    <a:pt x="726" y="604"/>
                  </a:lnTo>
                  <a:lnTo>
                    <a:pt x="741" y="606"/>
                  </a:lnTo>
                  <a:lnTo>
                    <a:pt x="813" y="606"/>
                  </a:lnTo>
                  <a:lnTo>
                    <a:pt x="874" y="623"/>
                  </a:lnTo>
                  <a:lnTo>
                    <a:pt x="895" y="640"/>
                  </a:lnTo>
                  <a:lnTo>
                    <a:pt x="880" y="652"/>
                  </a:lnTo>
                  <a:lnTo>
                    <a:pt x="865" y="682"/>
                  </a:lnTo>
                  <a:lnTo>
                    <a:pt x="861" y="699"/>
                  </a:lnTo>
                  <a:lnTo>
                    <a:pt x="863" y="716"/>
                  </a:lnTo>
                  <a:lnTo>
                    <a:pt x="874" y="732"/>
                  </a:lnTo>
                  <a:lnTo>
                    <a:pt x="886" y="747"/>
                  </a:lnTo>
                  <a:lnTo>
                    <a:pt x="901" y="775"/>
                  </a:lnTo>
                  <a:lnTo>
                    <a:pt x="897" y="804"/>
                  </a:lnTo>
                  <a:lnTo>
                    <a:pt x="891" y="832"/>
                  </a:lnTo>
                  <a:lnTo>
                    <a:pt x="895" y="848"/>
                  </a:lnTo>
                  <a:lnTo>
                    <a:pt x="903" y="878"/>
                  </a:lnTo>
                  <a:lnTo>
                    <a:pt x="912" y="922"/>
                  </a:lnTo>
                  <a:lnTo>
                    <a:pt x="922" y="977"/>
                  </a:lnTo>
                  <a:lnTo>
                    <a:pt x="935" y="1098"/>
                  </a:lnTo>
                  <a:lnTo>
                    <a:pt x="933" y="1159"/>
                  </a:lnTo>
                  <a:lnTo>
                    <a:pt x="931" y="1188"/>
                  </a:lnTo>
                  <a:lnTo>
                    <a:pt x="925" y="1216"/>
                  </a:lnTo>
                  <a:lnTo>
                    <a:pt x="918" y="1243"/>
                  </a:lnTo>
                  <a:lnTo>
                    <a:pt x="908" y="1270"/>
                  </a:lnTo>
                  <a:lnTo>
                    <a:pt x="897" y="1298"/>
                  </a:lnTo>
                  <a:lnTo>
                    <a:pt x="886" y="1325"/>
                  </a:lnTo>
                  <a:lnTo>
                    <a:pt x="874" y="1353"/>
                  </a:lnTo>
                  <a:lnTo>
                    <a:pt x="861" y="1382"/>
                  </a:lnTo>
                  <a:lnTo>
                    <a:pt x="849" y="1408"/>
                  </a:lnTo>
                  <a:lnTo>
                    <a:pt x="836" y="1437"/>
                  </a:lnTo>
                  <a:lnTo>
                    <a:pt x="825" y="1463"/>
                  </a:lnTo>
                  <a:lnTo>
                    <a:pt x="813" y="1490"/>
                  </a:lnTo>
                  <a:lnTo>
                    <a:pt x="802" y="1517"/>
                  </a:lnTo>
                  <a:lnTo>
                    <a:pt x="792" y="1541"/>
                  </a:lnTo>
                  <a:lnTo>
                    <a:pt x="771" y="1636"/>
                  </a:lnTo>
                  <a:lnTo>
                    <a:pt x="773" y="1728"/>
                  </a:lnTo>
                  <a:lnTo>
                    <a:pt x="783" y="1775"/>
                  </a:lnTo>
                  <a:lnTo>
                    <a:pt x="790" y="1796"/>
                  </a:lnTo>
                  <a:lnTo>
                    <a:pt x="800" y="1819"/>
                  </a:lnTo>
                  <a:lnTo>
                    <a:pt x="809" y="1840"/>
                  </a:lnTo>
                  <a:lnTo>
                    <a:pt x="817" y="1851"/>
                  </a:lnTo>
                  <a:lnTo>
                    <a:pt x="823" y="1861"/>
                  </a:lnTo>
                  <a:lnTo>
                    <a:pt x="830" y="1870"/>
                  </a:lnTo>
                  <a:lnTo>
                    <a:pt x="838" y="1878"/>
                  </a:lnTo>
                  <a:lnTo>
                    <a:pt x="855" y="1895"/>
                  </a:lnTo>
                  <a:lnTo>
                    <a:pt x="876" y="1908"/>
                  </a:lnTo>
                  <a:lnTo>
                    <a:pt x="897" y="1919"/>
                  </a:lnTo>
                  <a:lnTo>
                    <a:pt x="922" y="1929"/>
                  </a:lnTo>
                  <a:lnTo>
                    <a:pt x="950" y="1937"/>
                  </a:lnTo>
                  <a:lnTo>
                    <a:pt x="1005" y="1937"/>
                  </a:lnTo>
                  <a:lnTo>
                    <a:pt x="1057" y="1923"/>
                  </a:lnTo>
                  <a:lnTo>
                    <a:pt x="1100" y="1899"/>
                  </a:lnTo>
                  <a:lnTo>
                    <a:pt x="1119" y="1883"/>
                  </a:lnTo>
                  <a:lnTo>
                    <a:pt x="1136" y="1864"/>
                  </a:lnTo>
                  <a:lnTo>
                    <a:pt x="1152" y="1845"/>
                  </a:lnTo>
                  <a:lnTo>
                    <a:pt x="1163" y="1823"/>
                  </a:lnTo>
                  <a:lnTo>
                    <a:pt x="1178" y="1777"/>
                  </a:lnTo>
                  <a:lnTo>
                    <a:pt x="1182" y="1728"/>
                  </a:lnTo>
                  <a:lnTo>
                    <a:pt x="1178" y="1703"/>
                  </a:lnTo>
                  <a:lnTo>
                    <a:pt x="1171" y="1678"/>
                  </a:lnTo>
                  <a:lnTo>
                    <a:pt x="1161" y="1655"/>
                  </a:lnTo>
                  <a:lnTo>
                    <a:pt x="1152" y="1636"/>
                  </a:lnTo>
                  <a:lnTo>
                    <a:pt x="1146" y="1627"/>
                  </a:lnTo>
                  <a:lnTo>
                    <a:pt x="1140" y="1617"/>
                  </a:lnTo>
                  <a:lnTo>
                    <a:pt x="1131" y="1602"/>
                  </a:lnTo>
                  <a:lnTo>
                    <a:pt x="1119" y="1591"/>
                  </a:lnTo>
                  <a:lnTo>
                    <a:pt x="1106" y="1579"/>
                  </a:lnTo>
                  <a:lnTo>
                    <a:pt x="1081" y="1564"/>
                  </a:lnTo>
                  <a:lnTo>
                    <a:pt x="1055" y="1558"/>
                  </a:lnTo>
                  <a:lnTo>
                    <a:pt x="1028" y="1558"/>
                  </a:lnTo>
                  <a:lnTo>
                    <a:pt x="973" y="1581"/>
                  </a:lnTo>
                  <a:lnTo>
                    <a:pt x="950" y="1598"/>
                  </a:lnTo>
                  <a:lnTo>
                    <a:pt x="933" y="1619"/>
                  </a:lnTo>
                  <a:lnTo>
                    <a:pt x="912" y="1667"/>
                  </a:lnTo>
                  <a:lnTo>
                    <a:pt x="910" y="1712"/>
                  </a:lnTo>
                  <a:lnTo>
                    <a:pt x="916" y="1731"/>
                  </a:lnTo>
                  <a:lnTo>
                    <a:pt x="924" y="1748"/>
                  </a:lnTo>
                  <a:lnTo>
                    <a:pt x="933" y="1769"/>
                  </a:lnTo>
                  <a:lnTo>
                    <a:pt x="929" y="1777"/>
                  </a:lnTo>
                  <a:lnTo>
                    <a:pt x="899" y="1748"/>
                  </a:lnTo>
                  <a:lnTo>
                    <a:pt x="878" y="1699"/>
                  </a:lnTo>
                  <a:lnTo>
                    <a:pt x="878" y="1674"/>
                  </a:lnTo>
                  <a:lnTo>
                    <a:pt x="884" y="1636"/>
                  </a:lnTo>
                  <a:lnTo>
                    <a:pt x="886" y="1625"/>
                  </a:lnTo>
                  <a:lnTo>
                    <a:pt x="891" y="1613"/>
                  </a:lnTo>
                  <a:lnTo>
                    <a:pt x="899" y="1602"/>
                  </a:lnTo>
                  <a:lnTo>
                    <a:pt x="908" y="1591"/>
                  </a:lnTo>
                  <a:lnTo>
                    <a:pt x="920" y="1579"/>
                  </a:lnTo>
                  <a:lnTo>
                    <a:pt x="933" y="1568"/>
                  </a:lnTo>
                  <a:lnTo>
                    <a:pt x="948" y="1558"/>
                  </a:lnTo>
                  <a:lnTo>
                    <a:pt x="965" y="1551"/>
                  </a:lnTo>
                  <a:lnTo>
                    <a:pt x="1003" y="1539"/>
                  </a:lnTo>
                  <a:lnTo>
                    <a:pt x="1045" y="1539"/>
                  </a:lnTo>
                  <a:lnTo>
                    <a:pt x="1093" y="1553"/>
                  </a:lnTo>
                  <a:lnTo>
                    <a:pt x="1117" y="1564"/>
                  </a:lnTo>
                  <a:lnTo>
                    <a:pt x="1142" y="1581"/>
                  </a:lnTo>
                  <a:lnTo>
                    <a:pt x="1165" y="1600"/>
                  </a:lnTo>
                  <a:lnTo>
                    <a:pt x="1184" y="1623"/>
                  </a:lnTo>
                  <a:lnTo>
                    <a:pt x="1207" y="1674"/>
                  </a:lnTo>
                  <a:lnTo>
                    <a:pt x="1216" y="1731"/>
                  </a:lnTo>
                  <a:lnTo>
                    <a:pt x="1211" y="1790"/>
                  </a:lnTo>
                  <a:lnTo>
                    <a:pt x="1205" y="1819"/>
                  </a:lnTo>
                  <a:lnTo>
                    <a:pt x="1195" y="1845"/>
                  </a:lnTo>
                  <a:lnTo>
                    <a:pt x="1184" y="1872"/>
                  </a:lnTo>
                  <a:lnTo>
                    <a:pt x="1173" y="1897"/>
                  </a:lnTo>
                  <a:lnTo>
                    <a:pt x="1165" y="1906"/>
                  </a:lnTo>
                  <a:lnTo>
                    <a:pt x="1157" y="1918"/>
                  </a:lnTo>
                  <a:lnTo>
                    <a:pt x="1150" y="1927"/>
                  </a:lnTo>
                  <a:lnTo>
                    <a:pt x="1142" y="1937"/>
                  </a:lnTo>
                  <a:lnTo>
                    <a:pt x="1127" y="1952"/>
                  </a:lnTo>
                  <a:lnTo>
                    <a:pt x="1110" y="1963"/>
                  </a:lnTo>
                  <a:lnTo>
                    <a:pt x="1093" y="1971"/>
                  </a:lnTo>
                  <a:lnTo>
                    <a:pt x="1074" y="1982"/>
                  </a:lnTo>
                  <a:lnTo>
                    <a:pt x="1055" y="1992"/>
                  </a:lnTo>
                  <a:lnTo>
                    <a:pt x="1036" y="2001"/>
                  </a:lnTo>
                  <a:lnTo>
                    <a:pt x="994" y="2013"/>
                  </a:lnTo>
                  <a:lnTo>
                    <a:pt x="950" y="2016"/>
                  </a:lnTo>
                  <a:lnTo>
                    <a:pt x="903" y="2007"/>
                  </a:lnTo>
                  <a:lnTo>
                    <a:pt x="857" y="1978"/>
                  </a:lnTo>
                  <a:lnTo>
                    <a:pt x="844" y="1967"/>
                  </a:lnTo>
                  <a:lnTo>
                    <a:pt x="832" y="1956"/>
                  </a:lnTo>
                  <a:lnTo>
                    <a:pt x="821" y="1942"/>
                  </a:lnTo>
                  <a:lnTo>
                    <a:pt x="808" y="1927"/>
                  </a:lnTo>
                  <a:lnTo>
                    <a:pt x="796" y="1910"/>
                  </a:lnTo>
                  <a:lnTo>
                    <a:pt x="785" y="1891"/>
                  </a:lnTo>
                  <a:lnTo>
                    <a:pt x="779" y="1881"/>
                  </a:lnTo>
                  <a:lnTo>
                    <a:pt x="773" y="1872"/>
                  </a:lnTo>
                  <a:lnTo>
                    <a:pt x="760" y="1849"/>
                  </a:lnTo>
                  <a:lnTo>
                    <a:pt x="749" y="1826"/>
                  </a:lnTo>
                  <a:lnTo>
                    <a:pt x="739" y="1804"/>
                  </a:lnTo>
                  <a:lnTo>
                    <a:pt x="732" y="1783"/>
                  </a:lnTo>
                  <a:lnTo>
                    <a:pt x="724" y="1764"/>
                  </a:lnTo>
                  <a:lnTo>
                    <a:pt x="711" y="1724"/>
                  </a:lnTo>
                  <a:lnTo>
                    <a:pt x="703" y="1690"/>
                  </a:lnTo>
                  <a:lnTo>
                    <a:pt x="697" y="1625"/>
                  </a:lnTo>
                  <a:lnTo>
                    <a:pt x="703" y="1568"/>
                  </a:lnTo>
                  <a:lnTo>
                    <a:pt x="707" y="1541"/>
                  </a:lnTo>
                  <a:lnTo>
                    <a:pt x="713" y="1515"/>
                  </a:lnTo>
                  <a:lnTo>
                    <a:pt x="720" y="1492"/>
                  </a:lnTo>
                  <a:lnTo>
                    <a:pt x="726" y="1467"/>
                  </a:lnTo>
                  <a:lnTo>
                    <a:pt x="747" y="1366"/>
                  </a:lnTo>
                  <a:lnTo>
                    <a:pt x="747" y="1317"/>
                  </a:lnTo>
                  <a:lnTo>
                    <a:pt x="747" y="1271"/>
                  </a:lnTo>
                  <a:lnTo>
                    <a:pt x="743" y="1231"/>
                  </a:lnTo>
                  <a:lnTo>
                    <a:pt x="735" y="1197"/>
                  </a:lnTo>
                  <a:lnTo>
                    <a:pt x="728" y="1169"/>
                  </a:lnTo>
                  <a:lnTo>
                    <a:pt x="718" y="1146"/>
                  </a:lnTo>
                  <a:lnTo>
                    <a:pt x="713" y="1136"/>
                  </a:lnTo>
                  <a:lnTo>
                    <a:pt x="707" y="1129"/>
                  </a:lnTo>
                  <a:lnTo>
                    <a:pt x="695" y="1116"/>
                  </a:lnTo>
                  <a:lnTo>
                    <a:pt x="678" y="1112"/>
                  </a:lnTo>
                  <a:lnTo>
                    <a:pt x="656" y="1117"/>
                  </a:lnTo>
                  <a:lnTo>
                    <a:pt x="593" y="1110"/>
                  </a:lnTo>
                  <a:lnTo>
                    <a:pt x="540" y="1093"/>
                  </a:lnTo>
                  <a:lnTo>
                    <a:pt x="503" y="1079"/>
                  </a:lnTo>
                  <a:lnTo>
                    <a:pt x="462" y="1064"/>
                  </a:lnTo>
                  <a:lnTo>
                    <a:pt x="460" y="1072"/>
                  </a:lnTo>
                  <a:lnTo>
                    <a:pt x="450" y="1095"/>
                  </a:lnTo>
                  <a:lnTo>
                    <a:pt x="441" y="1125"/>
                  </a:lnTo>
                  <a:lnTo>
                    <a:pt x="429" y="1155"/>
                  </a:lnTo>
                  <a:lnTo>
                    <a:pt x="424" y="1173"/>
                  </a:lnTo>
                  <a:lnTo>
                    <a:pt x="416" y="1188"/>
                  </a:lnTo>
                  <a:lnTo>
                    <a:pt x="406" y="1203"/>
                  </a:lnTo>
                  <a:lnTo>
                    <a:pt x="397" y="1214"/>
                  </a:lnTo>
                  <a:lnTo>
                    <a:pt x="386" y="1224"/>
                  </a:lnTo>
                  <a:lnTo>
                    <a:pt x="393" y="1207"/>
                  </a:lnTo>
                  <a:lnTo>
                    <a:pt x="399" y="1195"/>
                  </a:lnTo>
                  <a:lnTo>
                    <a:pt x="405" y="1188"/>
                  </a:lnTo>
                  <a:lnTo>
                    <a:pt x="412" y="1178"/>
                  </a:lnTo>
                  <a:lnTo>
                    <a:pt x="414" y="1165"/>
                  </a:lnTo>
                  <a:lnTo>
                    <a:pt x="408" y="1135"/>
                  </a:lnTo>
                  <a:lnTo>
                    <a:pt x="405" y="1085"/>
                  </a:lnTo>
                  <a:lnTo>
                    <a:pt x="410" y="1064"/>
                  </a:lnTo>
                  <a:lnTo>
                    <a:pt x="416" y="1045"/>
                  </a:lnTo>
                  <a:lnTo>
                    <a:pt x="424" y="1028"/>
                  </a:lnTo>
                  <a:lnTo>
                    <a:pt x="431" y="1015"/>
                  </a:lnTo>
                  <a:lnTo>
                    <a:pt x="439" y="1007"/>
                  </a:lnTo>
                  <a:lnTo>
                    <a:pt x="445" y="1003"/>
                  </a:lnTo>
                  <a:lnTo>
                    <a:pt x="511" y="1000"/>
                  </a:lnTo>
                  <a:lnTo>
                    <a:pt x="595" y="1015"/>
                  </a:lnTo>
                  <a:lnTo>
                    <a:pt x="617" y="1024"/>
                  </a:lnTo>
                  <a:lnTo>
                    <a:pt x="631" y="1024"/>
                  </a:lnTo>
                  <a:lnTo>
                    <a:pt x="627" y="1017"/>
                  </a:lnTo>
                  <a:lnTo>
                    <a:pt x="621" y="1007"/>
                  </a:lnTo>
                  <a:lnTo>
                    <a:pt x="610" y="998"/>
                  </a:lnTo>
                  <a:lnTo>
                    <a:pt x="593" y="983"/>
                  </a:lnTo>
                  <a:lnTo>
                    <a:pt x="581" y="971"/>
                  </a:lnTo>
                  <a:lnTo>
                    <a:pt x="570" y="958"/>
                  </a:lnTo>
                  <a:lnTo>
                    <a:pt x="557" y="941"/>
                  </a:lnTo>
                  <a:lnTo>
                    <a:pt x="543" y="926"/>
                  </a:lnTo>
                  <a:lnTo>
                    <a:pt x="530" y="907"/>
                  </a:lnTo>
                  <a:lnTo>
                    <a:pt x="522" y="897"/>
                  </a:lnTo>
                  <a:lnTo>
                    <a:pt x="515" y="886"/>
                  </a:lnTo>
                  <a:lnTo>
                    <a:pt x="509" y="876"/>
                  </a:lnTo>
                  <a:lnTo>
                    <a:pt x="502" y="865"/>
                  </a:lnTo>
                  <a:lnTo>
                    <a:pt x="496" y="853"/>
                  </a:lnTo>
                  <a:lnTo>
                    <a:pt x="488" y="842"/>
                  </a:lnTo>
                  <a:lnTo>
                    <a:pt x="475" y="819"/>
                  </a:lnTo>
                  <a:lnTo>
                    <a:pt x="464" y="796"/>
                  </a:lnTo>
                  <a:lnTo>
                    <a:pt x="454" y="772"/>
                  </a:lnTo>
                  <a:lnTo>
                    <a:pt x="445" y="747"/>
                  </a:lnTo>
                  <a:lnTo>
                    <a:pt x="435" y="697"/>
                  </a:lnTo>
                  <a:lnTo>
                    <a:pt x="426" y="648"/>
                  </a:lnTo>
                  <a:lnTo>
                    <a:pt x="422" y="652"/>
                  </a:lnTo>
                  <a:lnTo>
                    <a:pt x="416" y="667"/>
                  </a:lnTo>
                  <a:lnTo>
                    <a:pt x="403" y="688"/>
                  </a:lnTo>
                  <a:lnTo>
                    <a:pt x="393" y="699"/>
                  </a:lnTo>
                  <a:lnTo>
                    <a:pt x="384" y="711"/>
                  </a:lnTo>
                  <a:lnTo>
                    <a:pt x="370" y="720"/>
                  </a:lnTo>
                  <a:lnTo>
                    <a:pt x="353" y="728"/>
                  </a:lnTo>
                  <a:lnTo>
                    <a:pt x="311" y="735"/>
                  </a:lnTo>
                  <a:lnTo>
                    <a:pt x="176" y="732"/>
                  </a:lnTo>
                  <a:lnTo>
                    <a:pt x="159" y="726"/>
                  </a:lnTo>
                  <a:lnTo>
                    <a:pt x="182" y="722"/>
                  </a:lnTo>
                  <a:lnTo>
                    <a:pt x="201" y="715"/>
                  </a:lnTo>
                  <a:lnTo>
                    <a:pt x="199" y="709"/>
                  </a:lnTo>
                  <a:lnTo>
                    <a:pt x="190" y="703"/>
                  </a:lnTo>
                  <a:lnTo>
                    <a:pt x="176" y="694"/>
                  </a:lnTo>
                  <a:lnTo>
                    <a:pt x="186" y="692"/>
                  </a:lnTo>
                  <a:lnTo>
                    <a:pt x="270" y="688"/>
                  </a:lnTo>
                  <a:lnTo>
                    <a:pt x="330" y="669"/>
                  </a:lnTo>
                  <a:lnTo>
                    <a:pt x="338" y="644"/>
                  </a:lnTo>
                  <a:lnTo>
                    <a:pt x="346" y="604"/>
                  </a:lnTo>
                  <a:lnTo>
                    <a:pt x="346" y="532"/>
                  </a:lnTo>
                  <a:lnTo>
                    <a:pt x="262" y="481"/>
                  </a:lnTo>
                  <a:lnTo>
                    <a:pt x="182" y="449"/>
                  </a:lnTo>
                  <a:lnTo>
                    <a:pt x="173" y="441"/>
                  </a:lnTo>
                  <a:lnTo>
                    <a:pt x="163" y="437"/>
                  </a:lnTo>
                  <a:lnTo>
                    <a:pt x="138" y="437"/>
                  </a:lnTo>
                  <a:lnTo>
                    <a:pt x="108" y="439"/>
                  </a:lnTo>
                  <a:lnTo>
                    <a:pt x="68" y="428"/>
                  </a:lnTo>
                  <a:lnTo>
                    <a:pt x="23" y="397"/>
                  </a:lnTo>
                  <a:lnTo>
                    <a:pt x="19" y="386"/>
                  </a:lnTo>
                  <a:lnTo>
                    <a:pt x="57" y="395"/>
                  </a:lnTo>
                  <a:lnTo>
                    <a:pt x="123" y="392"/>
                  </a:lnTo>
                  <a:lnTo>
                    <a:pt x="154" y="380"/>
                  </a:lnTo>
                  <a:lnTo>
                    <a:pt x="180" y="363"/>
                  </a:lnTo>
                  <a:lnTo>
                    <a:pt x="192" y="346"/>
                  </a:lnTo>
                  <a:lnTo>
                    <a:pt x="188" y="338"/>
                  </a:lnTo>
                  <a:lnTo>
                    <a:pt x="178" y="329"/>
                  </a:lnTo>
                  <a:lnTo>
                    <a:pt x="114" y="317"/>
                  </a:lnTo>
                  <a:lnTo>
                    <a:pt x="64" y="310"/>
                  </a:lnTo>
                  <a:lnTo>
                    <a:pt x="32" y="306"/>
                  </a:lnTo>
                  <a:lnTo>
                    <a:pt x="34" y="293"/>
                  </a:lnTo>
                  <a:lnTo>
                    <a:pt x="40" y="279"/>
                  </a:lnTo>
                  <a:lnTo>
                    <a:pt x="49" y="264"/>
                  </a:lnTo>
                  <a:lnTo>
                    <a:pt x="57" y="255"/>
                  </a:lnTo>
                  <a:lnTo>
                    <a:pt x="64" y="247"/>
                  </a:lnTo>
                  <a:lnTo>
                    <a:pt x="74" y="238"/>
                  </a:lnTo>
                  <a:lnTo>
                    <a:pt x="83" y="230"/>
                  </a:lnTo>
                  <a:lnTo>
                    <a:pt x="112" y="217"/>
                  </a:lnTo>
                  <a:lnTo>
                    <a:pt x="146" y="205"/>
                  </a:lnTo>
                  <a:lnTo>
                    <a:pt x="140" y="228"/>
                  </a:lnTo>
                  <a:lnTo>
                    <a:pt x="142" y="239"/>
                  </a:lnTo>
                  <a:lnTo>
                    <a:pt x="150" y="234"/>
                  </a:lnTo>
                  <a:lnTo>
                    <a:pt x="163" y="219"/>
                  </a:lnTo>
                  <a:lnTo>
                    <a:pt x="178" y="209"/>
                  </a:lnTo>
                  <a:lnTo>
                    <a:pt x="199" y="211"/>
                  </a:lnTo>
                  <a:lnTo>
                    <a:pt x="222" y="228"/>
                  </a:lnTo>
                  <a:lnTo>
                    <a:pt x="234" y="211"/>
                  </a:lnTo>
                  <a:lnTo>
                    <a:pt x="167" y="177"/>
                  </a:lnTo>
                  <a:close/>
                </a:path>
              </a:pathLst>
            </a:custGeom>
            <a:solidFill>
              <a:srgbClr val="000000"/>
            </a:solidFill>
            <a:ln w="9525">
              <a:noFill/>
              <a:round/>
              <a:headEnd/>
              <a:tailEnd/>
            </a:ln>
          </p:spPr>
          <p:txBody>
            <a:bodyPr/>
            <a:lstStyle/>
            <a:p>
              <a:endParaRPr lang="en-US"/>
            </a:p>
          </p:txBody>
        </p:sp>
      </p:grpSp>
      <p:pic>
        <p:nvPicPr>
          <p:cNvPr id="11476" name="Picture 212" descr="AN01620_"/>
          <p:cNvPicPr>
            <a:picLocks noChangeAspect="1" noChangeArrowheads="1"/>
          </p:cNvPicPr>
          <p:nvPr/>
        </p:nvPicPr>
        <p:blipFill>
          <a:blip r:embed="rId2" cstate="print"/>
          <a:srcRect/>
          <a:stretch>
            <a:fillRect/>
          </a:stretch>
        </p:blipFill>
        <p:spPr bwMode="auto">
          <a:xfrm>
            <a:off x="6007101" y="4586288"/>
            <a:ext cx="1300163" cy="1879600"/>
          </a:xfrm>
          <a:prstGeom prst="rect">
            <a:avLst/>
          </a:prstGeom>
          <a:noFill/>
          <a:ln w="9525">
            <a:noFill/>
            <a:miter lim="800000"/>
            <a:headEnd/>
            <a:tailEnd/>
          </a:ln>
        </p:spPr>
      </p:pic>
      <p:grpSp>
        <p:nvGrpSpPr>
          <p:cNvPr id="5" name="Group 325"/>
          <p:cNvGrpSpPr>
            <a:grpSpLocks/>
          </p:cNvGrpSpPr>
          <p:nvPr/>
        </p:nvGrpSpPr>
        <p:grpSpPr bwMode="auto">
          <a:xfrm rot="-726167">
            <a:off x="1992314" y="3181350"/>
            <a:ext cx="1800225" cy="1193800"/>
            <a:chOff x="318" y="1993"/>
            <a:chExt cx="1134" cy="752"/>
          </a:xfrm>
        </p:grpSpPr>
        <p:sp>
          <p:nvSpPr>
            <p:cNvPr id="18853" name="Freeform 310"/>
            <p:cNvSpPr>
              <a:spLocks/>
            </p:cNvSpPr>
            <p:nvPr/>
          </p:nvSpPr>
          <p:spPr bwMode="auto">
            <a:xfrm>
              <a:off x="318" y="1993"/>
              <a:ext cx="1134" cy="752"/>
            </a:xfrm>
            <a:custGeom>
              <a:avLst/>
              <a:gdLst>
                <a:gd name="T0" fmla="*/ 552 w 2269"/>
                <a:gd name="T1" fmla="*/ 19 h 1504"/>
                <a:gd name="T2" fmla="*/ 557 w 2269"/>
                <a:gd name="T3" fmla="*/ 32 h 1504"/>
                <a:gd name="T4" fmla="*/ 519 w 2269"/>
                <a:gd name="T5" fmla="*/ 41 h 1504"/>
                <a:gd name="T6" fmla="*/ 536 w 2269"/>
                <a:gd name="T7" fmla="*/ 73 h 1504"/>
                <a:gd name="T8" fmla="*/ 493 w 2269"/>
                <a:gd name="T9" fmla="*/ 62 h 1504"/>
                <a:gd name="T10" fmla="*/ 463 w 2269"/>
                <a:gd name="T11" fmla="*/ 122 h 1504"/>
                <a:gd name="T12" fmla="*/ 420 w 2269"/>
                <a:gd name="T13" fmla="*/ 182 h 1504"/>
                <a:gd name="T14" fmla="*/ 376 w 2269"/>
                <a:gd name="T15" fmla="*/ 237 h 1504"/>
                <a:gd name="T16" fmla="*/ 350 w 2269"/>
                <a:gd name="T17" fmla="*/ 262 h 1504"/>
                <a:gd name="T18" fmla="*/ 349 w 2269"/>
                <a:gd name="T19" fmla="*/ 300 h 1504"/>
                <a:gd name="T20" fmla="*/ 384 w 2269"/>
                <a:gd name="T21" fmla="*/ 304 h 1504"/>
                <a:gd name="T22" fmla="*/ 404 w 2269"/>
                <a:gd name="T23" fmla="*/ 313 h 1504"/>
                <a:gd name="T24" fmla="*/ 381 w 2269"/>
                <a:gd name="T25" fmla="*/ 310 h 1504"/>
                <a:gd name="T26" fmla="*/ 367 w 2269"/>
                <a:gd name="T27" fmla="*/ 316 h 1504"/>
                <a:gd name="T28" fmla="*/ 392 w 2269"/>
                <a:gd name="T29" fmla="*/ 323 h 1504"/>
                <a:gd name="T30" fmla="*/ 396 w 2269"/>
                <a:gd name="T31" fmla="*/ 346 h 1504"/>
                <a:gd name="T32" fmla="*/ 384 w 2269"/>
                <a:gd name="T33" fmla="*/ 328 h 1504"/>
                <a:gd name="T34" fmla="*/ 357 w 2269"/>
                <a:gd name="T35" fmla="*/ 322 h 1504"/>
                <a:gd name="T36" fmla="*/ 374 w 2269"/>
                <a:gd name="T37" fmla="*/ 338 h 1504"/>
                <a:gd name="T38" fmla="*/ 367 w 2269"/>
                <a:gd name="T39" fmla="*/ 349 h 1504"/>
                <a:gd name="T40" fmla="*/ 336 w 2269"/>
                <a:gd name="T41" fmla="*/ 327 h 1504"/>
                <a:gd name="T42" fmla="*/ 328 w 2269"/>
                <a:gd name="T43" fmla="*/ 322 h 1504"/>
                <a:gd name="T44" fmla="*/ 337 w 2269"/>
                <a:gd name="T45" fmla="*/ 296 h 1504"/>
                <a:gd name="T46" fmla="*/ 333 w 2269"/>
                <a:gd name="T47" fmla="*/ 265 h 1504"/>
                <a:gd name="T48" fmla="*/ 305 w 2269"/>
                <a:gd name="T49" fmla="*/ 262 h 1504"/>
                <a:gd name="T50" fmla="*/ 253 w 2269"/>
                <a:gd name="T51" fmla="*/ 266 h 1504"/>
                <a:gd name="T52" fmla="*/ 244 w 2269"/>
                <a:gd name="T53" fmla="*/ 307 h 1504"/>
                <a:gd name="T54" fmla="*/ 288 w 2269"/>
                <a:gd name="T55" fmla="*/ 335 h 1504"/>
                <a:gd name="T56" fmla="*/ 282 w 2269"/>
                <a:gd name="T57" fmla="*/ 345 h 1504"/>
                <a:gd name="T58" fmla="*/ 259 w 2269"/>
                <a:gd name="T59" fmla="*/ 332 h 1504"/>
                <a:gd name="T60" fmla="*/ 266 w 2269"/>
                <a:gd name="T61" fmla="*/ 360 h 1504"/>
                <a:gd name="T62" fmla="*/ 255 w 2269"/>
                <a:gd name="T63" fmla="*/ 342 h 1504"/>
                <a:gd name="T64" fmla="*/ 228 w 2269"/>
                <a:gd name="T65" fmla="*/ 352 h 1504"/>
                <a:gd name="T66" fmla="*/ 229 w 2269"/>
                <a:gd name="T67" fmla="*/ 370 h 1504"/>
                <a:gd name="T68" fmla="*/ 217 w 2269"/>
                <a:gd name="T69" fmla="*/ 346 h 1504"/>
                <a:gd name="T70" fmla="*/ 230 w 2269"/>
                <a:gd name="T71" fmla="*/ 336 h 1504"/>
                <a:gd name="T72" fmla="*/ 232 w 2269"/>
                <a:gd name="T73" fmla="*/ 326 h 1504"/>
                <a:gd name="T74" fmla="*/ 237 w 2269"/>
                <a:gd name="T75" fmla="*/ 252 h 1504"/>
                <a:gd name="T76" fmla="*/ 178 w 2269"/>
                <a:gd name="T77" fmla="*/ 237 h 1504"/>
                <a:gd name="T78" fmla="*/ 129 w 2269"/>
                <a:gd name="T79" fmla="*/ 293 h 1504"/>
                <a:gd name="T80" fmla="*/ 59 w 2269"/>
                <a:gd name="T81" fmla="*/ 336 h 1504"/>
                <a:gd name="T82" fmla="*/ 17 w 2269"/>
                <a:gd name="T83" fmla="*/ 340 h 1504"/>
                <a:gd name="T84" fmla="*/ 14 w 2269"/>
                <a:gd name="T85" fmla="*/ 322 h 1504"/>
                <a:gd name="T86" fmla="*/ 94 w 2269"/>
                <a:gd name="T87" fmla="*/ 241 h 1504"/>
                <a:gd name="T88" fmla="*/ 111 w 2269"/>
                <a:gd name="T89" fmla="*/ 213 h 1504"/>
                <a:gd name="T90" fmla="*/ 60 w 2269"/>
                <a:gd name="T91" fmla="*/ 224 h 1504"/>
                <a:gd name="T92" fmla="*/ 49 w 2269"/>
                <a:gd name="T93" fmla="*/ 220 h 1504"/>
                <a:gd name="T94" fmla="*/ 82 w 2269"/>
                <a:gd name="T95" fmla="*/ 196 h 1504"/>
                <a:gd name="T96" fmla="*/ 98 w 2269"/>
                <a:gd name="T97" fmla="*/ 180 h 1504"/>
                <a:gd name="T98" fmla="*/ 150 w 2269"/>
                <a:gd name="T99" fmla="*/ 151 h 1504"/>
                <a:gd name="T100" fmla="*/ 196 w 2269"/>
                <a:gd name="T101" fmla="*/ 129 h 1504"/>
                <a:gd name="T102" fmla="*/ 225 w 2269"/>
                <a:gd name="T103" fmla="*/ 115 h 1504"/>
                <a:gd name="T104" fmla="*/ 268 w 2269"/>
                <a:gd name="T105" fmla="*/ 89 h 1504"/>
                <a:gd name="T106" fmla="*/ 328 w 2269"/>
                <a:gd name="T107" fmla="*/ 68 h 1504"/>
                <a:gd name="T108" fmla="*/ 385 w 2269"/>
                <a:gd name="T109" fmla="*/ 45 h 1504"/>
                <a:gd name="T110" fmla="*/ 408 w 2269"/>
                <a:gd name="T111" fmla="*/ 26 h 1504"/>
                <a:gd name="T112" fmla="*/ 442 w 2269"/>
                <a:gd name="T113" fmla="*/ 7 h 1504"/>
                <a:gd name="T114" fmla="*/ 497 w 2269"/>
                <a:gd name="T115" fmla="*/ 5 h 15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269"/>
                <a:gd name="T175" fmla="*/ 0 h 1504"/>
                <a:gd name="T176" fmla="*/ 2269 w 2269"/>
                <a:gd name="T177" fmla="*/ 1504 h 15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269" h="1504">
                  <a:moveTo>
                    <a:pt x="2073" y="74"/>
                  </a:moveTo>
                  <a:lnTo>
                    <a:pt x="2086" y="72"/>
                  </a:lnTo>
                  <a:lnTo>
                    <a:pt x="2100" y="70"/>
                  </a:lnTo>
                  <a:lnTo>
                    <a:pt x="2113" y="67"/>
                  </a:lnTo>
                  <a:lnTo>
                    <a:pt x="2127" y="66"/>
                  </a:lnTo>
                  <a:lnTo>
                    <a:pt x="2141" y="66"/>
                  </a:lnTo>
                  <a:lnTo>
                    <a:pt x="2155" y="66"/>
                  </a:lnTo>
                  <a:lnTo>
                    <a:pt x="2169" y="67"/>
                  </a:lnTo>
                  <a:lnTo>
                    <a:pt x="2183" y="68"/>
                  </a:lnTo>
                  <a:lnTo>
                    <a:pt x="2195" y="71"/>
                  </a:lnTo>
                  <a:lnTo>
                    <a:pt x="2208" y="74"/>
                  </a:lnTo>
                  <a:lnTo>
                    <a:pt x="2221" y="80"/>
                  </a:lnTo>
                  <a:lnTo>
                    <a:pt x="2232" y="86"/>
                  </a:lnTo>
                  <a:lnTo>
                    <a:pt x="2242" y="93"/>
                  </a:lnTo>
                  <a:lnTo>
                    <a:pt x="2253" y="101"/>
                  </a:lnTo>
                  <a:lnTo>
                    <a:pt x="2261" y="110"/>
                  </a:lnTo>
                  <a:lnTo>
                    <a:pt x="2269" y="121"/>
                  </a:lnTo>
                  <a:lnTo>
                    <a:pt x="2269" y="134"/>
                  </a:lnTo>
                  <a:lnTo>
                    <a:pt x="2259" y="136"/>
                  </a:lnTo>
                  <a:lnTo>
                    <a:pt x="2248" y="136"/>
                  </a:lnTo>
                  <a:lnTo>
                    <a:pt x="2238" y="133"/>
                  </a:lnTo>
                  <a:lnTo>
                    <a:pt x="2229" y="128"/>
                  </a:lnTo>
                  <a:lnTo>
                    <a:pt x="2218" y="124"/>
                  </a:lnTo>
                  <a:lnTo>
                    <a:pt x="2209" y="119"/>
                  </a:lnTo>
                  <a:lnTo>
                    <a:pt x="2200" y="117"/>
                  </a:lnTo>
                  <a:lnTo>
                    <a:pt x="2189" y="118"/>
                  </a:lnTo>
                  <a:lnTo>
                    <a:pt x="2172" y="120"/>
                  </a:lnTo>
                  <a:lnTo>
                    <a:pt x="2154" y="124"/>
                  </a:lnTo>
                  <a:lnTo>
                    <a:pt x="2135" y="127"/>
                  </a:lnTo>
                  <a:lnTo>
                    <a:pt x="2118" y="132"/>
                  </a:lnTo>
                  <a:lnTo>
                    <a:pt x="2102" y="139"/>
                  </a:lnTo>
                  <a:lnTo>
                    <a:pt x="2088" y="149"/>
                  </a:lnTo>
                  <a:lnTo>
                    <a:pt x="2077" y="162"/>
                  </a:lnTo>
                  <a:lnTo>
                    <a:pt x="2070" y="178"/>
                  </a:lnTo>
                  <a:lnTo>
                    <a:pt x="2085" y="189"/>
                  </a:lnTo>
                  <a:lnTo>
                    <a:pt x="2098" y="201"/>
                  </a:lnTo>
                  <a:lnTo>
                    <a:pt x="2112" y="214"/>
                  </a:lnTo>
                  <a:lnTo>
                    <a:pt x="2126" y="226"/>
                  </a:lnTo>
                  <a:lnTo>
                    <a:pt x="2139" y="240"/>
                  </a:lnTo>
                  <a:lnTo>
                    <a:pt x="2153" y="254"/>
                  </a:lnTo>
                  <a:lnTo>
                    <a:pt x="2166" y="268"/>
                  </a:lnTo>
                  <a:lnTo>
                    <a:pt x="2180" y="282"/>
                  </a:lnTo>
                  <a:lnTo>
                    <a:pt x="2164" y="287"/>
                  </a:lnTo>
                  <a:lnTo>
                    <a:pt x="2147" y="291"/>
                  </a:lnTo>
                  <a:lnTo>
                    <a:pt x="2131" y="291"/>
                  </a:lnTo>
                  <a:lnTo>
                    <a:pt x="2116" y="289"/>
                  </a:lnTo>
                  <a:lnTo>
                    <a:pt x="2100" y="285"/>
                  </a:lnTo>
                  <a:lnTo>
                    <a:pt x="2083" y="279"/>
                  </a:lnTo>
                  <a:lnTo>
                    <a:pt x="2069" y="274"/>
                  </a:lnTo>
                  <a:lnTo>
                    <a:pt x="2054" y="268"/>
                  </a:lnTo>
                  <a:lnTo>
                    <a:pt x="2037" y="262"/>
                  </a:lnTo>
                  <a:lnTo>
                    <a:pt x="2022" y="256"/>
                  </a:lnTo>
                  <a:lnTo>
                    <a:pt x="2006" y="253"/>
                  </a:lnTo>
                  <a:lnTo>
                    <a:pt x="1990" y="251"/>
                  </a:lnTo>
                  <a:lnTo>
                    <a:pt x="1975" y="249"/>
                  </a:lnTo>
                  <a:lnTo>
                    <a:pt x="1959" y="252"/>
                  </a:lnTo>
                  <a:lnTo>
                    <a:pt x="1942" y="256"/>
                  </a:lnTo>
                  <a:lnTo>
                    <a:pt x="1926" y="265"/>
                  </a:lnTo>
                  <a:lnTo>
                    <a:pt x="1905" y="290"/>
                  </a:lnTo>
                  <a:lnTo>
                    <a:pt x="1892" y="316"/>
                  </a:lnTo>
                  <a:lnTo>
                    <a:pt x="1884" y="344"/>
                  </a:lnTo>
                  <a:lnTo>
                    <a:pt x="1878" y="373"/>
                  </a:lnTo>
                  <a:lnTo>
                    <a:pt x="1875" y="401"/>
                  </a:lnTo>
                  <a:lnTo>
                    <a:pt x="1871" y="431"/>
                  </a:lnTo>
                  <a:lnTo>
                    <a:pt x="1865" y="460"/>
                  </a:lnTo>
                  <a:lnTo>
                    <a:pt x="1854" y="489"/>
                  </a:lnTo>
                  <a:lnTo>
                    <a:pt x="1846" y="515"/>
                  </a:lnTo>
                  <a:lnTo>
                    <a:pt x="1835" y="540"/>
                  </a:lnTo>
                  <a:lnTo>
                    <a:pt x="1822" y="564"/>
                  </a:lnTo>
                  <a:lnTo>
                    <a:pt x="1807" y="586"/>
                  </a:lnTo>
                  <a:lnTo>
                    <a:pt x="1790" y="607"/>
                  </a:lnTo>
                  <a:lnTo>
                    <a:pt x="1772" y="627"/>
                  </a:lnTo>
                  <a:lnTo>
                    <a:pt x="1754" y="647"/>
                  </a:lnTo>
                  <a:lnTo>
                    <a:pt x="1735" y="666"/>
                  </a:lnTo>
                  <a:lnTo>
                    <a:pt x="1717" y="687"/>
                  </a:lnTo>
                  <a:lnTo>
                    <a:pt x="1699" y="707"/>
                  </a:lnTo>
                  <a:lnTo>
                    <a:pt x="1681" y="727"/>
                  </a:lnTo>
                  <a:lnTo>
                    <a:pt x="1665" y="749"/>
                  </a:lnTo>
                  <a:lnTo>
                    <a:pt x="1650" y="771"/>
                  </a:lnTo>
                  <a:lnTo>
                    <a:pt x="1639" y="795"/>
                  </a:lnTo>
                  <a:lnTo>
                    <a:pt x="1628" y="821"/>
                  </a:lnTo>
                  <a:lnTo>
                    <a:pt x="1621" y="848"/>
                  </a:lnTo>
                  <a:lnTo>
                    <a:pt x="1605" y="870"/>
                  </a:lnTo>
                  <a:lnTo>
                    <a:pt x="1588" y="890"/>
                  </a:lnTo>
                  <a:lnTo>
                    <a:pt x="1570" y="908"/>
                  </a:lnTo>
                  <a:lnTo>
                    <a:pt x="1549" y="923"/>
                  </a:lnTo>
                  <a:lnTo>
                    <a:pt x="1527" y="938"/>
                  </a:lnTo>
                  <a:lnTo>
                    <a:pt x="1505" y="951"/>
                  </a:lnTo>
                  <a:lnTo>
                    <a:pt x="1481" y="963"/>
                  </a:lnTo>
                  <a:lnTo>
                    <a:pt x="1458" y="973"/>
                  </a:lnTo>
                  <a:lnTo>
                    <a:pt x="1451" y="981"/>
                  </a:lnTo>
                  <a:lnTo>
                    <a:pt x="1445" y="990"/>
                  </a:lnTo>
                  <a:lnTo>
                    <a:pt x="1441" y="999"/>
                  </a:lnTo>
                  <a:lnTo>
                    <a:pt x="1437" y="1009"/>
                  </a:lnTo>
                  <a:lnTo>
                    <a:pt x="1434" y="1018"/>
                  </a:lnTo>
                  <a:lnTo>
                    <a:pt x="1428" y="1026"/>
                  </a:lnTo>
                  <a:lnTo>
                    <a:pt x="1421" y="1032"/>
                  </a:lnTo>
                  <a:lnTo>
                    <a:pt x="1411" y="1036"/>
                  </a:lnTo>
                  <a:lnTo>
                    <a:pt x="1401" y="1048"/>
                  </a:lnTo>
                  <a:lnTo>
                    <a:pt x="1392" y="1059"/>
                  </a:lnTo>
                  <a:lnTo>
                    <a:pt x="1384" y="1072"/>
                  </a:lnTo>
                  <a:lnTo>
                    <a:pt x="1377" y="1086"/>
                  </a:lnTo>
                  <a:lnTo>
                    <a:pt x="1371" y="1101"/>
                  </a:lnTo>
                  <a:lnTo>
                    <a:pt x="1369" y="1116"/>
                  </a:lnTo>
                  <a:lnTo>
                    <a:pt x="1370" y="1132"/>
                  </a:lnTo>
                  <a:lnTo>
                    <a:pt x="1375" y="1148"/>
                  </a:lnTo>
                  <a:lnTo>
                    <a:pt x="1381" y="1160"/>
                  </a:lnTo>
                  <a:lnTo>
                    <a:pt x="1386" y="1172"/>
                  </a:lnTo>
                  <a:lnTo>
                    <a:pt x="1392" y="1185"/>
                  </a:lnTo>
                  <a:lnTo>
                    <a:pt x="1398" y="1198"/>
                  </a:lnTo>
                  <a:lnTo>
                    <a:pt x="1405" y="1209"/>
                  </a:lnTo>
                  <a:lnTo>
                    <a:pt x="1412" y="1221"/>
                  </a:lnTo>
                  <a:lnTo>
                    <a:pt x="1420" y="1231"/>
                  </a:lnTo>
                  <a:lnTo>
                    <a:pt x="1430" y="1240"/>
                  </a:lnTo>
                  <a:lnTo>
                    <a:pt x="1444" y="1234"/>
                  </a:lnTo>
                  <a:lnTo>
                    <a:pt x="1460" y="1230"/>
                  </a:lnTo>
                  <a:lnTo>
                    <a:pt x="1475" y="1227"/>
                  </a:lnTo>
                  <a:lnTo>
                    <a:pt x="1491" y="1224"/>
                  </a:lnTo>
                  <a:lnTo>
                    <a:pt x="1506" y="1221"/>
                  </a:lnTo>
                  <a:lnTo>
                    <a:pt x="1522" y="1218"/>
                  </a:lnTo>
                  <a:lnTo>
                    <a:pt x="1536" y="1214"/>
                  </a:lnTo>
                  <a:lnTo>
                    <a:pt x="1550" y="1208"/>
                  </a:lnTo>
                  <a:lnTo>
                    <a:pt x="1555" y="1214"/>
                  </a:lnTo>
                  <a:lnTo>
                    <a:pt x="1559" y="1218"/>
                  </a:lnTo>
                  <a:lnTo>
                    <a:pt x="1565" y="1222"/>
                  </a:lnTo>
                  <a:lnTo>
                    <a:pt x="1572" y="1225"/>
                  </a:lnTo>
                  <a:lnTo>
                    <a:pt x="1578" y="1227"/>
                  </a:lnTo>
                  <a:lnTo>
                    <a:pt x="1585" y="1229"/>
                  </a:lnTo>
                  <a:lnTo>
                    <a:pt x="1591" y="1229"/>
                  </a:lnTo>
                  <a:lnTo>
                    <a:pt x="1597" y="1227"/>
                  </a:lnTo>
                  <a:lnTo>
                    <a:pt x="1610" y="1239"/>
                  </a:lnTo>
                  <a:lnTo>
                    <a:pt x="1619" y="1251"/>
                  </a:lnTo>
                  <a:lnTo>
                    <a:pt x="1625" y="1262"/>
                  </a:lnTo>
                  <a:lnTo>
                    <a:pt x="1626" y="1276"/>
                  </a:lnTo>
                  <a:lnTo>
                    <a:pt x="1617" y="1284"/>
                  </a:lnTo>
                  <a:lnTo>
                    <a:pt x="1612" y="1268"/>
                  </a:lnTo>
                  <a:lnTo>
                    <a:pt x="1603" y="1257"/>
                  </a:lnTo>
                  <a:lnTo>
                    <a:pt x="1590" y="1252"/>
                  </a:lnTo>
                  <a:lnTo>
                    <a:pt x="1576" y="1249"/>
                  </a:lnTo>
                  <a:lnTo>
                    <a:pt x="1563" y="1248"/>
                  </a:lnTo>
                  <a:lnTo>
                    <a:pt x="1549" y="1247"/>
                  </a:lnTo>
                  <a:lnTo>
                    <a:pt x="1536" y="1244"/>
                  </a:lnTo>
                  <a:lnTo>
                    <a:pt x="1526" y="1237"/>
                  </a:lnTo>
                  <a:lnTo>
                    <a:pt x="1517" y="1234"/>
                  </a:lnTo>
                  <a:lnTo>
                    <a:pt x="1507" y="1234"/>
                  </a:lnTo>
                  <a:lnTo>
                    <a:pt x="1499" y="1238"/>
                  </a:lnTo>
                  <a:lnTo>
                    <a:pt x="1491" y="1241"/>
                  </a:lnTo>
                  <a:lnTo>
                    <a:pt x="1482" y="1245"/>
                  </a:lnTo>
                  <a:lnTo>
                    <a:pt x="1474" y="1248"/>
                  </a:lnTo>
                  <a:lnTo>
                    <a:pt x="1465" y="1249"/>
                  </a:lnTo>
                  <a:lnTo>
                    <a:pt x="1454" y="1248"/>
                  </a:lnTo>
                  <a:lnTo>
                    <a:pt x="1452" y="1257"/>
                  </a:lnTo>
                  <a:lnTo>
                    <a:pt x="1459" y="1262"/>
                  </a:lnTo>
                  <a:lnTo>
                    <a:pt x="1468" y="1264"/>
                  </a:lnTo>
                  <a:lnTo>
                    <a:pt x="1477" y="1268"/>
                  </a:lnTo>
                  <a:lnTo>
                    <a:pt x="1488" y="1269"/>
                  </a:lnTo>
                  <a:lnTo>
                    <a:pt x="1498" y="1268"/>
                  </a:lnTo>
                  <a:lnTo>
                    <a:pt x="1508" y="1267"/>
                  </a:lnTo>
                  <a:lnTo>
                    <a:pt x="1518" y="1264"/>
                  </a:lnTo>
                  <a:lnTo>
                    <a:pt x="1527" y="1264"/>
                  </a:lnTo>
                  <a:lnTo>
                    <a:pt x="1537" y="1264"/>
                  </a:lnTo>
                  <a:lnTo>
                    <a:pt x="1547" y="1267"/>
                  </a:lnTo>
                  <a:lnTo>
                    <a:pt x="1557" y="1272"/>
                  </a:lnTo>
                  <a:lnTo>
                    <a:pt x="1565" y="1282"/>
                  </a:lnTo>
                  <a:lnTo>
                    <a:pt x="1571" y="1291"/>
                  </a:lnTo>
                  <a:lnTo>
                    <a:pt x="1575" y="1300"/>
                  </a:lnTo>
                  <a:lnTo>
                    <a:pt x="1580" y="1310"/>
                  </a:lnTo>
                  <a:lnTo>
                    <a:pt x="1583" y="1320"/>
                  </a:lnTo>
                  <a:lnTo>
                    <a:pt x="1589" y="1329"/>
                  </a:lnTo>
                  <a:lnTo>
                    <a:pt x="1596" y="1337"/>
                  </a:lnTo>
                  <a:lnTo>
                    <a:pt x="1605" y="1344"/>
                  </a:lnTo>
                  <a:lnTo>
                    <a:pt x="1606" y="1355"/>
                  </a:lnTo>
                  <a:lnTo>
                    <a:pt x="1604" y="1366"/>
                  </a:lnTo>
                  <a:lnTo>
                    <a:pt x="1601" y="1375"/>
                  </a:lnTo>
                  <a:lnTo>
                    <a:pt x="1594" y="1384"/>
                  </a:lnTo>
                  <a:lnTo>
                    <a:pt x="1587" y="1383"/>
                  </a:lnTo>
                  <a:lnTo>
                    <a:pt x="1581" y="1380"/>
                  </a:lnTo>
                  <a:lnTo>
                    <a:pt x="1576" y="1374"/>
                  </a:lnTo>
                  <a:lnTo>
                    <a:pt x="1574" y="1368"/>
                  </a:lnTo>
                  <a:lnTo>
                    <a:pt x="1578" y="1359"/>
                  </a:lnTo>
                  <a:lnTo>
                    <a:pt x="1574" y="1353"/>
                  </a:lnTo>
                  <a:lnTo>
                    <a:pt x="1571" y="1346"/>
                  </a:lnTo>
                  <a:lnTo>
                    <a:pt x="1574" y="1339"/>
                  </a:lnTo>
                  <a:lnTo>
                    <a:pt x="1566" y="1328"/>
                  </a:lnTo>
                  <a:lnTo>
                    <a:pt x="1558" y="1321"/>
                  </a:lnTo>
                  <a:lnTo>
                    <a:pt x="1548" y="1315"/>
                  </a:lnTo>
                  <a:lnTo>
                    <a:pt x="1536" y="1312"/>
                  </a:lnTo>
                  <a:lnTo>
                    <a:pt x="1526" y="1309"/>
                  </a:lnTo>
                  <a:lnTo>
                    <a:pt x="1517" y="1305"/>
                  </a:lnTo>
                  <a:lnTo>
                    <a:pt x="1508" y="1298"/>
                  </a:lnTo>
                  <a:lnTo>
                    <a:pt x="1502" y="1287"/>
                  </a:lnTo>
                  <a:lnTo>
                    <a:pt x="1490" y="1289"/>
                  </a:lnTo>
                  <a:lnTo>
                    <a:pt x="1480" y="1287"/>
                  </a:lnTo>
                  <a:lnTo>
                    <a:pt x="1469" y="1286"/>
                  </a:lnTo>
                  <a:lnTo>
                    <a:pt x="1459" y="1285"/>
                  </a:lnTo>
                  <a:lnTo>
                    <a:pt x="1449" y="1284"/>
                  </a:lnTo>
                  <a:lnTo>
                    <a:pt x="1438" y="1284"/>
                  </a:lnTo>
                  <a:lnTo>
                    <a:pt x="1428" y="1285"/>
                  </a:lnTo>
                  <a:lnTo>
                    <a:pt x="1417" y="1287"/>
                  </a:lnTo>
                  <a:lnTo>
                    <a:pt x="1424" y="1299"/>
                  </a:lnTo>
                  <a:lnTo>
                    <a:pt x="1434" y="1305"/>
                  </a:lnTo>
                  <a:lnTo>
                    <a:pt x="1445" y="1308"/>
                  </a:lnTo>
                  <a:lnTo>
                    <a:pt x="1458" y="1309"/>
                  </a:lnTo>
                  <a:lnTo>
                    <a:pt x="1470" y="1312"/>
                  </a:lnTo>
                  <a:lnTo>
                    <a:pt x="1482" y="1315"/>
                  </a:lnTo>
                  <a:lnTo>
                    <a:pt x="1490" y="1322"/>
                  </a:lnTo>
                  <a:lnTo>
                    <a:pt x="1495" y="1336"/>
                  </a:lnTo>
                  <a:lnTo>
                    <a:pt x="1490" y="1339"/>
                  </a:lnTo>
                  <a:lnTo>
                    <a:pt x="1499" y="1352"/>
                  </a:lnTo>
                  <a:lnTo>
                    <a:pt x="1506" y="1365"/>
                  </a:lnTo>
                  <a:lnTo>
                    <a:pt x="1508" y="1378"/>
                  </a:lnTo>
                  <a:lnTo>
                    <a:pt x="1506" y="1392"/>
                  </a:lnTo>
                  <a:lnTo>
                    <a:pt x="1503" y="1403"/>
                  </a:lnTo>
                  <a:lnTo>
                    <a:pt x="1495" y="1412"/>
                  </a:lnTo>
                  <a:lnTo>
                    <a:pt x="1485" y="1420"/>
                  </a:lnTo>
                  <a:lnTo>
                    <a:pt x="1477" y="1428"/>
                  </a:lnTo>
                  <a:lnTo>
                    <a:pt x="1468" y="1421"/>
                  </a:lnTo>
                  <a:lnTo>
                    <a:pt x="1466" y="1413"/>
                  </a:lnTo>
                  <a:lnTo>
                    <a:pt x="1467" y="1403"/>
                  </a:lnTo>
                  <a:lnTo>
                    <a:pt x="1469" y="1393"/>
                  </a:lnTo>
                  <a:lnTo>
                    <a:pt x="1473" y="1383"/>
                  </a:lnTo>
                  <a:lnTo>
                    <a:pt x="1474" y="1375"/>
                  </a:lnTo>
                  <a:lnTo>
                    <a:pt x="1470" y="1368"/>
                  </a:lnTo>
                  <a:lnTo>
                    <a:pt x="1461" y="1363"/>
                  </a:lnTo>
                  <a:lnTo>
                    <a:pt x="1450" y="1348"/>
                  </a:lnTo>
                  <a:lnTo>
                    <a:pt x="1436" y="1335"/>
                  </a:lnTo>
                  <a:lnTo>
                    <a:pt x="1421" y="1324"/>
                  </a:lnTo>
                  <a:lnTo>
                    <a:pt x="1404" y="1315"/>
                  </a:lnTo>
                  <a:lnTo>
                    <a:pt x="1385" y="1309"/>
                  </a:lnTo>
                  <a:lnTo>
                    <a:pt x="1366" y="1306"/>
                  </a:lnTo>
                  <a:lnTo>
                    <a:pt x="1346" y="1306"/>
                  </a:lnTo>
                  <a:lnTo>
                    <a:pt x="1326" y="1308"/>
                  </a:lnTo>
                  <a:lnTo>
                    <a:pt x="1321" y="1314"/>
                  </a:lnTo>
                  <a:lnTo>
                    <a:pt x="1314" y="1319"/>
                  </a:lnTo>
                  <a:lnTo>
                    <a:pt x="1307" y="1320"/>
                  </a:lnTo>
                  <a:lnTo>
                    <a:pt x="1298" y="1320"/>
                  </a:lnTo>
                  <a:lnTo>
                    <a:pt x="1293" y="1316"/>
                  </a:lnTo>
                  <a:lnTo>
                    <a:pt x="1291" y="1312"/>
                  </a:lnTo>
                  <a:lnTo>
                    <a:pt x="1291" y="1306"/>
                  </a:lnTo>
                  <a:lnTo>
                    <a:pt x="1291" y="1300"/>
                  </a:lnTo>
                  <a:lnTo>
                    <a:pt x="1302" y="1293"/>
                  </a:lnTo>
                  <a:lnTo>
                    <a:pt x="1315" y="1286"/>
                  </a:lnTo>
                  <a:lnTo>
                    <a:pt x="1328" y="1280"/>
                  </a:lnTo>
                  <a:lnTo>
                    <a:pt x="1340" y="1275"/>
                  </a:lnTo>
                  <a:lnTo>
                    <a:pt x="1352" y="1268"/>
                  </a:lnTo>
                  <a:lnTo>
                    <a:pt x="1363" y="1260"/>
                  </a:lnTo>
                  <a:lnTo>
                    <a:pt x="1374" y="1252"/>
                  </a:lnTo>
                  <a:lnTo>
                    <a:pt x="1382" y="1240"/>
                  </a:lnTo>
                  <a:lnTo>
                    <a:pt x="1379" y="1232"/>
                  </a:lnTo>
                  <a:lnTo>
                    <a:pt x="1374" y="1221"/>
                  </a:lnTo>
                  <a:lnTo>
                    <a:pt x="1368" y="1208"/>
                  </a:lnTo>
                  <a:lnTo>
                    <a:pt x="1362" y="1196"/>
                  </a:lnTo>
                  <a:lnTo>
                    <a:pt x="1351" y="1183"/>
                  </a:lnTo>
                  <a:lnTo>
                    <a:pt x="1340" y="1170"/>
                  </a:lnTo>
                  <a:lnTo>
                    <a:pt x="1331" y="1156"/>
                  </a:lnTo>
                  <a:lnTo>
                    <a:pt x="1323" y="1143"/>
                  </a:lnTo>
                  <a:lnTo>
                    <a:pt x="1315" y="1131"/>
                  </a:lnTo>
                  <a:lnTo>
                    <a:pt x="1307" y="1117"/>
                  </a:lnTo>
                  <a:lnTo>
                    <a:pt x="1299" y="1103"/>
                  </a:lnTo>
                  <a:lnTo>
                    <a:pt x="1291" y="1088"/>
                  </a:lnTo>
                  <a:lnTo>
                    <a:pt x="1303" y="1085"/>
                  </a:lnTo>
                  <a:lnTo>
                    <a:pt x="1314" y="1079"/>
                  </a:lnTo>
                  <a:lnTo>
                    <a:pt x="1324" y="1070"/>
                  </a:lnTo>
                  <a:lnTo>
                    <a:pt x="1333" y="1060"/>
                  </a:lnTo>
                  <a:lnTo>
                    <a:pt x="1341" y="1049"/>
                  </a:lnTo>
                  <a:lnTo>
                    <a:pt x="1349" y="1039"/>
                  </a:lnTo>
                  <a:lnTo>
                    <a:pt x="1358" y="1028"/>
                  </a:lnTo>
                  <a:lnTo>
                    <a:pt x="1366" y="1020"/>
                  </a:lnTo>
                  <a:lnTo>
                    <a:pt x="1347" y="1024"/>
                  </a:lnTo>
                  <a:lnTo>
                    <a:pt x="1328" y="1028"/>
                  </a:lnTo>
                  <a:lnTo>
                    <a:pt x="1307" y="1032"/>
                  </a:lnTo>
                  <a:lnTo>
                    <a:pt x="1286" y="1035"/>
                  </a:lnTo>
                  <a:lnTo>
                    <a:pt x="1264" y="1040"/>
                  </a:lnTo>
                  <a:lnTo>
                    <a:pt x="1242" y="1043"/>
                  </a:lnTo>
                  <a:lnTo>
                    <a:pt x="1220" y="1045"/>
                  </a:lnTo>
                  <a:lnTo>
                    <a:pt x="1199" y="1049"/>
                  </a:lnTo>
                  <a:lnTo>
                    <a:pt x="1175" y="1050"/>
                  </a:lnTo>
                  <a:lnTo>
                    <a:pt x="1154" y="1052"/>
                  </a:lnTo>
                  <a:lnTo>
                    <a:pt x="1132" y="1052"/>
                  </a:lnTo>
                  <a:lnTo>
                    <a:pt x="1110" y="1052"/>
                  </a:lnTo>
                  <a:lnTo>
                    <a:pt x="1088" y="1051"/>
                  </a:lnTo>
                  <a:lnTo>
                    <a:pt x="1067" y="1048"/>
                  </a:lnTo>
                  <a:lnTo>
                    <a:pt x="1046" y="1044"/>
                  </a:lnTo>
                  <a:lnTo>
                    <a:pt x="1027" y="1040"/>
                  </a:lnTo>
                  <a:lnTo>
                    <a:pt x="1020" y="1052"/>
                  </a:lnTo>
                  <a:lnTo>
                    <a:pt x="1012" y="1063"/>
                  </a:lnTo>
                  <a:lnTo>
                    <a:pt x="1001" y="1071"/>
                  </a:lnTo>
                  <a:lnTo>
                    <a:pt x="991" y="1080"/>
                  </a:lnTo>
                  <a:lnTo>
                    <a:pt x="980" y="1088"/>
                  </a:lnTo>
                  <a:lnTo>
                    <a:pt x="970" y="1096"/>
                  </a:lnTo>
                  <a:lnTo>
                    <a:pt x="961" y="1105"/>
                  </a:lnTo>
                  <a:lnTo>
                    <a:pt x="955" y="1117"/>
                  </a:lnTo>
                  <a:lnTo>
                    <a:pt x="959" y="1139"/>
                  </a:lnTo>
                  <a:lnTo>
                    <a:pt x="962" y="1161"/>
                  </a:lnTo>
                  <a:lnTo>
                    <a:pt x="967" y="1183"/>
                  </a:lnTo>
                  <a:lnTo>
                    <a:pt x="972" y="1204"/>
                  </a:lnTo>
                  <a:lnTo>
                    <a:pt x="977" y="1225"/>
                  </a:lnTo>
                  <a:lnTo>
                    <a:pt x="983" y="1246"/>
                  </a:lnTo>
                  <a:lnTo>
                    <a:pt x="990" y="1266"/>
                  </a:lnTo>
                  <a:lnTo>
                    <a:pt x="998" y="1284"/>
                  </a:lnTo>
                  <a:lnTo>
                    <a:pt x="1015" y="1299"/>
                  </a:lnTo>
                  <a:lnTo>
                    <a:pt x="1036" y="1304"/>
                  </a:lnTo>
                  <a:lnTo>
                    <a:pt x="1059" y="1304"/>
                  </a:lnTo>
                  <a:lnTo>
                    <a:pt x="1082" y="1301"/>
                  </a:lnTo>
                  <a:lnTo>
                    <a:pt x="1104" y="1300"/>
                  </a:lnTo>
                  <a:lnTo>
                    <a:pt x="1124" y="1304"/>
                  </a:lnTo>
                  <a:lnTo>
                    <a:pt x="1141" y="1315"/>
                  </a:lnTo>
                  <a:lnTo>
                    <a:pt x="1155" y="1339"/>
                  </a:lnTo>
                  <a:lnTo>
                    <a:pt x="1154" y="1351"/>
                  </a:lnTo>
                  <a:lnTo>
                    <a:pt x="1156" y="1363"/>
                  </a:lnTo>
                  <a:lnTo>
                    <a:pt x="1159" y="1376"/>
                  </a:lnTo>
                  <a:lnTo>
                    <a:pt x="1164" y="1388"/>
                  </a:lnTo>
                  <a:lnTo>
                    <a:pt x="1166" y="1398"/>
                  </a:lnTo>
                  <a:lnTo>
                    <a:pt x="1165" y="1406"/>
                  </a:lnTo>
                  <a:lnTo>
                    <a:pt x="1159" y="1413"/>
                  </a:lnTo>
                  <a:lnTo>
                    <a:pt x="1147" y="1416"/>
                  </a:lnTo>
                  <a:lnTo>
                    <a:pt x="1141" y="1405"/>
                  </a:lnTo>
                  <a:lnTo>
                    <a:pt x="1134" y="1392"/>
                  </a:lnTo>
                  <a:lnTo>
                    <a:pt x="1128" y="1380"/>
                  </a:lnTo>
                  <a:lnTo>
                    <a:pt x="1120" y="1368"/>
                  </a:lnTo>
                  <a:lnTo>
                    <a:pt x="1112" y="1358"/>
                  </a:lnTo>
                  <a:lnTo>
                    <a:pt x="1102" y="1350"/>
                  </a:lnTo>
                  <a:lnTo>
                    <a:pt x="1089" y="1345"/>
                  </a:lnTo>
                  <a:lnTo>
                    <a:pt x="1075" y="1344"/>
                  </a:lnTo>
                  <a:lnTo>
                    <a:pt x="1071" y="1335"/>
                  </a:lnTo>
                  <a:lnTo>
                    <a:pt x="1066" y="1329"/>
                  </a:lnTo>
                  <a:lnTo>
                    <a:pt x="1059" y="1325"/>
                  </a:lnTo>
                  <a:lnTo>
                    <a:pt x="1052" y="1325"/>
                  </a:lnTo>
                  <a:lnTo>
                    <a:pt x="1044" y="1327"/>
                  </a:lnTo>
                  <a:lnTo>
                    <a:pt x="1036" y="1328"/>
                  </a:lnTo>
                  <a:lnTo>
                    <a:pt x="1029" y="1329"/>
                  </a:lnTo>
                  <a:lnTo>
                    <a:pt x="1022" y="1328"/>
                  </a:lnTo>
                  <a:lnTo>
                    <a:pt x="1023" y="1340"/>
                  </a:lnTo>
                  <a:lnTo>
                    <a:pt x="1029" y="1351"/>
                  </a:lnTo>
                  <a:lnTo>
                    <a:pt x="1038" y="1359"/>
                  </a:lnTo>
                  <a:lnTo>
                    <a:pt x="1049" y="1367"/>
                  </a:lnTo>
                  <a:lnTo>
                    <a:pt x="1058" y="1375"/>
                  </a:lnTo>
                  <a:lnTo>
                    <a:pt x="1066" y="1385"/>
                  </a:lnTo>
                  <a:lnTo>
                    <a:pt x="1071" y="1397"/>
                  </a:lnTo>
                  <a:lnTo>
                    <a:pt x="1071" y="1412"/>
                  </a:lnTo>
                  <a:lnTo>
                    <a:pt x="1067" y="1437"/>
                  </a:lnTo>
                  <a:lnTo>
                    <a:pt x="1058" y="1461"/>
                  </a:lnTo>
                  <a:lnTo>
                    <a:pt x="1046" y="1483"/>
                  </a:lnTo>
                  <a:lnTo>
                    <a:pt x="1038" y="1504"/>
                  </a:lnTo>
                  <a:lnTo>
                    <a:pt x="1027" y="1496"/>
                  </a:lnTo>
                  <a:lnTo>
                    <a:pt x="1029" y="1476"/>
                  </a:lnTo>
                  <a:lnTo>
                    <a:pt x="1031" y="1456"/>
                  </a:lnTo>
                  <a:lnTo>
                    <a:pt x="1036" y="1436"/>
                  </a:lnTo>
                  <a:lnTo>
                    <a:pt x="1037" y="1418"/>
                  </a:lnTo>
                  <a:lnTo>
                    <a:pt x="1037" y="1399"/>
                  </a:lnTo>
                  <a:lnTo>
                    <a:pt x="1031" y="1383"/>
                  </a:lnTo>
                  <a:lnTo>
                    <a:pt x="1021" y="1368"/>
                  </a:lnTo>
                  <a:lnTo>
                    <a:pt x="1003" y="1357"/>
                  </a:lnTo>
                  <a:lnTo>
                    <a:pt x="998" y="1355"/>
                  </a:lnTo>
                  <a:lnTo>
                    <a:pt x="993" y="1355"/>
                  </a:lnTo>
                  <a:lnTo>
                    <a:pt x="990" y="1355"/>
                  </a:lnTo>
                  <a:lnTo>
                    <a:pt x="987" y="1352"/>
                  </a:lnTo>
                  <a:lnTo>
                    <a:pt x="976" y="1362"/>
                  </a:lnTo>
                  <a:lnTo>
                    <a:pt x="962" y="1372"/>
                  </a:lnTo>
                  <a:lnTo>
                    <a:pt x="947" y="1378"/>
                  </a:lnTo>
                  <a:lnTo>
                    <a:pt x="934" y="1386"/>
                  </a:lnTo>
                  <a:lnTo>
                    <a:pt x="922" y="1396"/>
                  </a:lnTo>
                  <a:lnTo>
                    <a:pt x="913" y="1407"/>
                  </a:lnTo>
                  <a:lnTo>
                    <a:pt x="910" y="1421"/>
                  </a:lnTo>
                  <a:lnTo>
                    <a:pt x="915" y="1439"/>
                  </a:lnTo>
                  <a:lnTo>
                    <a:pt x="913" y="1448"/>
                  </a:lnTo>
                  <a:lnTo>
                    <a:pt x="915" y="1452"/>
                  </a:lnTo>
                  <a:lnTo>
                    <a:pt x="920" y="1456"/>
                  </a:lnTo>
                  <a:lnTo>
                    <a:pt x="924" y="1458"/>
                  </a:lnTo>
                  <a:lnTo>
                    <a:pt x="929" y="1460"/>
                  </a:lnTo>
                  <a:lnTo>
                    <a:pt x="932" y="1464"/>
                  </a:lnTo>
                  <a:lnTo>
                    <a:pt x="931" y="1468"/>
                  </a:lnTo>
                  <a:lnTo>
                    <a:pt x="927" y="1476"/>
                  </a:lnTo>
                  <a:lnTo>
                    <a:pt x="919" y="1478"/>
                  </a:lnTo>
                  <a:lnTo>
                    <a:pt x="912" y="1476"/>
                  </a:lnTo>
                  <a:lnTo>
                    <a:pt x="906" y="1475"/>
                  </a:lnTo>
                  <a:lnTo>
                    <a:pt x="900" y="1473"/>
                  </a:lnTo>
                  <a:lnTo>
                    <a:pt x="895" y="1468"/>
                  </a:lnTo>
                  <a:lnTo>
                    <a:pt x="892" y="1464"/>
                  </a:lnTo>
                  <a:lnTo>
                    <a:pt x="889" y="1459"/>
                  </a:lnTo>
                  <a:lnTo>
                    <a:pt x="886" y="1452"/>
                  </a:lnTo>
                  <a:lnTo>
                    <a:pt x="886" y="1433"/>
                  </a:lnTo>
                  <a:lnTo>
                    <a:pt x="885" y="1414"/>
                  </a:lnTo>
                  <a:lnTo>
                    <a:pt x="880" y="1397"/>
                  </a:lnTo>
                  <a:lnTo>
                    <a:pt x="871" y="1384"/>
                  </a:lnTo>
                  <a:lnTo>
                    <a:pt x="874" y="1373"/>
                  </a:lnTo>
                  <a:lnTo>
                    <a:pt x="879" y="1366"/>
                  </a:lnTo>
                  <a:lnTo>
                    <a:pt x="887" y="1363"/>
                  </a:lnTo>
                  <a:lnTo>
                    <a:pt x="898" y="1362"/>
                  </a:lnTo>
                  <a:lnTo>
                    <a:pt x="909" y="1362"/>
                  </a:lnTo>
                  <a:lnTo>
                    <a:pt x="920" y="1361"/>
                  </a:lnTo>
                  <a:lnTo>
                    <a:pt x="928" y="1357"/>
                  </a:lnTo>
                  <a:lnTo>
                    <a:pt x="935" y="1347"/>
                  </a:lnTo>
                  <a:lnTo>
                    <a:pt x="930" y="1345"/>
                  </a:lnTo>
                  <a:lnTo>
                    <a:pt x="925" y="1345"/>
                  </a:lnTo>
                  <a:lnTo>
                    <a:pt x="920" y="1344"/>
                  </a:lnTo>
                  <a:lnTo>
                    <a:pt x="915" y="1344"/>
                  </a:lnTo>
                  <a:lnTo>
                    <a:pt x="910" y="1344"/>
                  </a:lnTo>
                  <a:lnTo>
                    <a:pt x="905" y="1344"/>
                  </a:lnTo>
                  <a:lnTo>
                    <a:pt x="900" y="1344"/>
                  </a:lnTo>
                  <a:lnTo>
                    <a:pt x="895" y="1344"/>
                  </a:lnTo>
                  <a:lnTo>
                    <a:pt x="899" y="1335"/>
                  </a:lnTo>
                  <a:lnTo>
                    <a:pt x="904" y="1325"/>
                  </a:lnTo>
                  <a:lnTo>
                    <a:pt x="908" y="1317"/>
                  </a:lnTo>
                  <a:lnTo>
                    <a:pt x="915" y="1312"/>
                  </a:lnTo>
                  <a:lnTo>
                    <a:pt x="922" y="1306"/>
                  </a:lnTo>
                  <a:lnTo>
                    <a:pt x="931" y="1301"/>
                  </a:lnTo>
                  <a:lnTo>
                    <a:pt x="940" y="1298"/>
                  </a:lnTo>
                  <a:lnTo>
                    <a:pt x="951" y="1297"/>
                  </a:lnTo>
                  <a:lnTo>
                    <a:pt x="946" y="1271"/>
                  </a:lnTo>
                  <a:lnTo>
                    <a:pt x="936" y="1246"/>
                  </a:lnTo>
                  <a:lnTo>
                    <a:pt x="923" y="1221"/>
                  </a:lnTo>
                  <a:lnTo>
                    <a:pt x="909" y="1195"/>
                  </a:lnTo>
                  <a:lnTo>
                    <a:pt x="898" y="1169"/>
                  </a:lnTo>
                  <a:lnTo>
                    <a:pt x="891" y="1143"/>
                  </a:lnTo>
                  <a:lnTo>
                    <a:pt x="890" y="1116"/>
                  </a:lnTo>
                  <a:lnTo>
                    <a:pt x="898" y="1088"/>
                  </a:lnTo>
                  <a:lnTo>
                    <a:pt x="951" y="1009"/>
                  </a:lnTo>
                  <a:lnTo>
                    <a:pt x="929" y="997"/>
                  </a:lnTo>
                  <a:lnTo>
                    <a:pt x="908" y="982"/>
                  </a:lnTo>
                  <a:lnTo>
                    <a:pt x="887" y="967"/>
                  </a:lnTo>
                  <a:lnTo>
                    <a:pt x="867" y="952"/>
                  </a:lnTo>
                  <a:lnTo>
                    <a:pt x="845" y="939"/>
                  </a:lnTo>
                  <a:lnTo>
                    <a:pt x="823" y="931"/>
                  </a:lnTo>
                  <a:lnTo>
                    <a:pt x="800" y="928"/>
                  </a:lnTo>
                  <a:lnTo>
                    <a:pt x="776" y="933"/>
                  </a:lnTo>
                  <a:lnTo>
                    <a:pt x="753" y="936"/>
                  </a:lnTo>
                  <a:lnTo>
                    <a:pt x="732" y="943"/>
                  </a:lnTo>
                  <a:lnTo>
                    <a:pt x="713" y="951"/>
                  </a:lnTo>
                  <a:lnTo>
                    <a:pt x="697" y="963"/>
                  </a:lnTo>
                  <a:lnTo>
                    <a:pt x="683" y="976"/>
                  </a:lnTo>
                  <a:lnTo>
                    <a:pt x="671" y="992"/>
                  </a:lnTo>
                  <a:lnTo>
                    <a:pt x="660" y="1012"/>
                  </a:lnTo>
                  <a:lnTo>
                    <a:pt x="651" y="1033"/>
                  </a:lnTo>
                  <a:lnTo>
                    <a:pt x="628" y="1052"/>
                  </a:lnTo>
                  <a:lnTo>
                    <a:pt x="606" y="1073"/>
                  </a:lnTo>
                  <a:lnTo>
                    <a:pt x="584" y="1096"/>
                  </a:lnTo>
                  <a:lnTo>
                    <a:pt x="562" y="1120"/>
                  </a:lnTo>
                  <a:lnTo>
                    <a:pt x="541" y="1146"/>
                  </a:lnTo>
                  <a:lnTo>
                    <a:pt x="519" y="1171"/>
                  </a:lnTo>
                  <a:lnTo>
                    <a:pt x="496" y="1196"/>
                  </a:lnTo>
                  <a:lnTo>
                    <a:pt x="473" y="1221"/>
                  </a:lnTo>
                  <a:lnTo>
                    <a:pt x="450" y="1244"/>
                  </a:lnTo>
                  <a:lnTo>
                    <a:pt x="424" y="1266"/>
                  </a:lnTo>
                  <a:lnTo>
                    <a:pt x="399" y="1285"/>
                  </a:lnTo>
                  <a:lnTo>
                    <a:pt x="372" y="1304"/>
                  </a:lnTo>
                  <a:lnTo>
                    <a:pt x="345" y="1317"/>
                  </a:lnTo>
                  <a:lnTo>
                    <a:pt x="315" y="1329"/>
                  </a:lnTo>
                  <a:lnTo>
                    <a:pt x="284" y="1336"/>
                  </a:lnTo>
                  <a:lnTo>
                    <a:pt x="251" y="1339"/>
                  </a:lnTo>
                  <a:lnTo>
                    <a:pt x="238" y="1344"/>
                  </a:lnTo>
                  <a:lnTo>
                    <a:pt x="224" y="1347"/>
                  </a:lnTo>
                  <a:lnTo>
                    <a:pt x="210" y="1351"/>
                  </a:lnTo>
                  <a:lnTo>
                    <a:pt x="195" y="1353"/>
                  </a:lnTo>
                  <a:lnTo>
                    <a:pt x="180" y="1355"/>
                  </a:lnTo>
                  <a:lnTo>
                    <a:pt x="164" y="1357"/>
                  </a:lnTo>
                  <a:lnTo>
                    <a:pt x="148" y="1358"/>
                  </a:lnTo>
                  <a:lnTo>
                    <a:pt x="132" y="1359"/>
                  </a:lnTo>
                  <a:lnTo>
                    <a:pt x="115" y="1359"/>
                  </a:lnTo>
                  <a:lnTo>
                    <a:pt x="100" y="1360"/>
                  </a:lnTo>
                  <a:lnTo>
                    <a:pt x="84" y="1360"/>
                  </a:lnTo>
                  <a:lnTo>
                    <a:pt x="68" y="1360"/>
                  </a:lnTo>
                  <a:lnTo>
                    <a:pt x="52" y="1361"/>
                  </a:lnTo>
                  <a:lnTo>
                    <a:pt x="37" y="1361"/>
                  </a:lnTo>
                  <a:lnTo>
                    <a:pt x="22" y="1362"/>
                  </a:lnTo>
                  <a:lnTo>
                    <a:pt x="8" y="1363"/>
                  </a:lnTo>
                  <a:lnTo>
                    <a:pt x="4" y="1358"/>
                  </a:lnTo>
                  <a:lnTo>
                    <a:pt x="1" y="1352"/>
                  </a:lnTo>
                  <a:lnTo>
                    <a:pt x="0" y="1345"/>
                  </a:lnTo>
                  <a:lnTo>
                    <a:pt x="0" y="1336"/>
                  </a:lnTo>
                  <a:lnTo>
                    <a:pt x="28" y="1308"/>
                  </a:lnTo>
                  <a:lnTo>
                    <a:pt x="23" y="1304"/>
                  </a:lnTo>
                  <a:lnTo>
                    <a:pt x="57" y="1287"/>
                  </a:lnTo>
                  <a:lnTo>
                    <a:pt x="80" y="1253"/>
                  </a:lnTo>
                  <a:lnTo>
                    <a:pt x="105" y="1221"/>
                  </a:lnTo>
                  <a:lnTo>
                    <a:pt x="132" y="1188"/>
                  </a:lnTo>
                  <a:lnTo>
                    <a:pt x="159" y="1157"/>
                  </a:lnTo>
                  <a:lnTo>
                    <a:pt x="188" y="1128"/>
                  </a:lnTo>
                  <a:lnTo>
                    <a:pt x="217" y="1098"/>
                  </a:lnTo>
                  <a:lnTo>
                    <a:pt x="248" y="1071"/>
                  </a:lnTo>
                  <a:lnTo>
                    <a:pt x="279" y="1043"/>
                  </a:lnTo>
                  <a:lnTo>
                    <a:pt x="311" y="1017"/>
                  </a:lnTo>
                  <a:lnTo>
                    <a:pt x="344" y="991"/>
                  </a:lnTo>
                  <a:lnTo>
                    <a:pt x="377" y="966"/>
                  </a:lnTo>
                  <a:lnTo>
                    <a:pt x="410" y="941"/>
                  </a:lnTo>
                  <a:lnTo>
                    <a:pt x="444" y="916"/>
                  </a:lnTo>
                  <a:lnTo>
                    <a:pt x="478" y="892"/>
                  </a:lnTo>
                  <a:lnTo>
                    <a:pt x="513" y="869"/>
                  </a:lnTo>
                  <a:lnTo>
                    <a:pt x="547" y="845"/>
                  </a:lnTo>
                  <a:lnTo>
                    <a:pt x="538" y="837"/>
                  </a:lnTo>
                  <a:lnTo>
                    <a:pt x="520" y="840"/>
                  </a:lnTo>
                  <a:lnTo>
                    <a:pt x="501" y="844"/>
                  </a:lnTo>
                  <a:lnTo>
                    <a:pt x="483" y="848"/>
                  </a:lnTo>
                  <a:lnTo>
                    <a:pt x="465" y="852"/>
                  </a:lnTo>
                  <a:lnTo>
                    <a:pt x="446" y="855"/>
                  </a:lnTo>
                  <a:lnTo>
                    <a:pt x="428" y="859"/>
                  </a:lnTo>
                  <a:lnTo>
                    <a:pt x="409" y="863"/>
                  </a:lnTo>
                  <a:lnTo>
                    <a:pt x="391" y="867"/>
                  </a:lnTo>
                  <a:lnTo>
                    <a:pt x="372" y="870"/>
                  </a:lnTo>
                  <a:lnTo>
                    <a:pt x="354" y="875"/>
                  </a:lnTo>
                  <a:lnTo>
                    <a:pt x="335" y="878"/>
                  </a:lnTo>
                  <a:lnTo>
                    <a:pt x="317" y="882"/>
                  </a:lnTo>
                  <a:lnTo>
                    <a:pt x="299" y="885"/>
                  </a:lnTo>
                  <a:lnTo>
                    <a:pt x="280" y="890"/>
                  </a:lnTo>
                  <a:lnTo>
                    <a:pt x="262" y="893"/>
                  </a:lnTo>
                  <a:lnTo>
                    <a:pt x="243" y="897"/>
                  </a:lnTo>
                  <a:lnTo>
                    <a:pt x="236" y="900"/>
                  </a:lnTo>
                  <a:lnTo>
                    <a:pt x="229" y="905"/>
                  </a:lnTo>
                  <a:lnTo>
                    <a:pt x="221" y="910"/>
                  </a:lnTo>
                  <a:lnTo>
                    <a:pt x="214" y="915"/>
                  </a:lnTo>
                  <a:lnTo>
                    <a:pt x="208" y="919"/>
                  </a:lnTo>
                  <a:lnTo>
                    <a:pt x="199" y="920"/>
                  </a:lnTo>
                  <a:lnTo>
                    <a:pt x="191" y="919"/>
                  </a:lnTo>
                  <a:lnTo>
                    <a:pt x="183" y="913"/>
                  </a:lnTo>
                  <a:lnTo>
                    <a:pt x="191" y="904"/>
                  </a:lnTo>
                  <a:lnTo>
                    <a:pt x="195" y="892"/>
                  </a:lnTo>
                  <a:lnTo>
                    <a:pt x="196" y="880"/>
                  </a:lnTo>
                  <a:lnTo>
                    <a:pt x="199" y="868"/>
                  </a:lnTo>
                  <a:lnTo>
                    <a:pt x="211" y="858"/>
                  </a:lnTo>
                  <a:lnTo>
                    <a:pt x="224" y="848"/>
                  </a:lnTo>
                  <a:lnTo>
                    <a:pt x="235" y="838"/>
                  </a:lnTo>
                  <a:lnTo>
                    <a:pt x="248" y="830"/>
                  </a:lnTo>
                  <a:lnTo>
                    <a:pt x="261" y="822"/>
                  </a:lnTo>
                  <a:lnTo>
                    <a:pt x="274" y="814"/>
                  </a:lnTo>
                  <a:lnTo>
                    <a:pt x="288" y="806"/>
                  </a:lnTo>
                  <a:lnTo>
                    <a:pt x="301" y="799"/>
                  </a:lnTo>
                  <a:lnTo>
                    <a:pt x="315" y="792"/>
                  </a:lnTo>
                  <a:lnTo>
                    <a:pt x="330" y="785"/>
                  </a:lnTo>
                  <a:lnTo>
                    <a:pt x="344" y="779"/>
                  </a:lnTo>
                  <a:lnTo>
                    <a:pt x="357" y="774"/>
                  </a:lnTo>
                  <a:lnTo>
                    <a:pt x="372" y="768"/>
                  </a:lnTo>
                  <a:lnTo>
                    <a:pt x="387" y="763"/>
                  </a:lnTo>
                  <a:lnTo>
                    <a:pt x="401" y="757"/>
                  </a:lnTo>
                  <a:lnTo>
                    <a:pt x="416" y="753"/>
                  </a:lnTo>
                  <a:lnTo>
                    <a:pt x="414" y="746"/>
                  </a:lnTo>
                  <a:lnTo>
                    <a:pt x="407" y="745"/>
                  </a:lnTo>
                  <a:lnTo>
                    <a:pt x="400" y="744"/>
                  </a:lnTo>
                  <a:lnTo>
                    <a:pt x="395" y="740"/>
                  </a:lnTo>
                  <a:lnTo>
                    <a:pt x="395" y="717"/>
                  </a:lnTo>
                  <a:lnTo>
                    <a:pt x="416" y="709"/>
                  </a:lnTo>
                  <a:lnTo>
                    <a:pt x="438" y="699"/>
                  </a:lnTo>
                  <a:lnTo>
                    <a:pt x="459" y="689"/>
                  </a:lnTo>
                  <a:lnTo>
                    <a:pt x="480" y="680"/>
                  </a:lnTo>
                  <a:lnTo>
                    <a:pt x="500" y="672"/>
                  </a:lnTo>
                  <a:lnTo>
                    <a:pt x="522" y="664"/>
                  </a:lnTo>
                  <a:lnTo>
                    <a:pt x="544" y="657"/>
                  </a:lnTo>
                  <a:lnTo>
                    <a:pt x="567" y="653"/>
                  </a:lnTo>
                  <a:lnTo>
                    <a:pt x="573" y="631"/>
                  </a:lnTo>
                  <a:lnTo>
                    <a:pt x="584" y="613"/>
                  </a:lnTo>
                  <a:lnTo>
                    <a:pt x="602" y="601"/>
                  </a:lnTo>
                  <a:lnTo>
                    <a:pt x="622" y="592"/>
                  </a:lnTo>
                  <a:lnTo>
                    <a:pt x="645" y="583"/>
                  </a:lnTo>
                  <a:lnTo>
                    <a:pt x="668" y="575"/>
                  </a:lnTo>
                  <a:lnTo>
                    <a:pt x="692" y="567"/>
                  </a:lnTo>
                  <a:lnTo>
                    <a:pt x="711" y="557"/>
                  </a:lnTo>
                  <a:lnTo>
                    <a:pt x="728" y="555"/>
                  </a:lnTo>
                  <a:lnTo>
                    <a:pt x="742" y="550"/>
                  </a:lnTo>
                  <a:lnTo>
                    <a:pt x="755" y="543"/>
                  </a:lnTo>
                  <a:lnTo>
                    <a:pt x="765" y="534"/>
                  </a:lnTo>
                  <a:lnTo>
                    <a:pt x="777" y="524"/>
                  </a:lnTo>
                  <a:lnTo>
                    <a:pt x="787" y="513"/>
                  </a:lnTo>
                  <a:lnTo>
                    <a:pt x="800" y="505"/>
                  </a:lnTo>
                  <a:lnTo>
                    <a:pt x="815" y="497"/>
                  </a:lnTo>
                  <a:lnTo>
                    <a:pt x="818" y="487"/>
                  </a:lnTo>
                  <a:lnTo>
                    <a:pt x="825" y="480"/>
                  </a:lnTo>
                  <a:lnTo>
                    <a:pt x="833" y="476"/>
                  </a:lnTo>
                  <a:lnTo>
                    <a:pt x="842" y="474"/>
                  </a:lnTo>
                  <a:lnTo>
                    <a:pt x="853" y="473"/>
                  </a:lnTo>
                  <a:lnTo>
                    <a:pt x="863" y="473"/>
                  </a:lnTo>
                  <a:lnTo>
                    <a:pt x="874" y="472"/>
                  </a:lnTo>
                  <a:lnTo>
                    <a:pt x="883" y="469"/>
                  </a:lnTo>
                  <a:lnTo>
                    <a:pt x="900" y="462"/>
                  </a:lnTo>
                  <a:lnTo>
                    <a:pt x="916" y="456"/>
                  </a:lnTo>
                  <a:lnTo>
                    <a:pt x="932" y="448"/>
                  </a:lnTo>
                  <a:lnTo>
                    <a:pt x="948" y="438"/>
                  </a:lnTo>
                  <a:lnTo>
                    <a:pt x="965" y="428"/>
                  </a:lnTo>
                  <a:lnTo>
                    <a:pt x="980" y="419"/>
                  </a:lnTo>
                  <a:lnTo>
                    <a:pt x="996" y="408"/>
                  </a:lnTo>
                  <a:lnTo>
                    <a:pt x="1011" y="397"/>
                  </a:lnTo>
                  <a:lnTo>
                    <a:pt x="1026" y="386"/>
                  </a:lnTo>
                  <a:lnTo>
                    <a:pt x="1041" y="376"/>
                  </a:lnTo>
                  <a:lnTo>
                    <a:pt x="1057" y="365"/>
                  </a:lnTo>
                  <a:lnTo>
                    <a:pt x="1072" y="354"/>
                  </a:lnTo>
                  <a:lnTo>
                    <a:pt x="1087" y="345"/>
                  </a:lnTo>
                  <a:lnTo>
                    <a:pt x="1103" y="335"/>
                  </a:lnTo>
                  <a:lnTo>
                    <a:pt x="1119" y="325"/>
                  </a:lnTo>
                  <a:lnTo>
                    <a:pt x="1135" y="317"/>
                  </a:lnTo>
                  <a:lnTo>
                    <a:pt x="1159" y="307"/>
                  </a:lnTo>
                  <a:lnTo>
                    <a:pt x="1184" y="299"/>
                  </a:lnTo>
                  <a:lnTo>
                    <a:pt x="1209" y="291"/>
                  </a:lnTo>
                  <a:lnTo>
                    <a:pt x="1234" y="285"/>
                  </a:lnTo>
                  <a:lnTo>
                    <a:pt x="1261" y="279"/>
                  </a:lnTo>
                  <a:lnTo>
                    <a:pt x="1286" y="275"/>
                  </a:lnTo>
                  <a:lnTo>
                    <a:pt x="1313" y="269"/>
                  </a:lnTo>
                  <a:lnTo>
                    <a:pt x="1339" y="264"/>
                  </a:lnTo>
                  <a:lnTo>
                    <a:pt x="1364" y="259"/>
                  </a:lnTo>
                  <a:lnTo>
                    <a:pt x="1391" y="253"/>
                  </a:lnTo>
                  <a:lnTo>
                    <a:pt x="1416" y="246"/>
                  </a:lnTo>
                  <a:lnTo>
                    <a:pt x="1442" y="237"/>
                  </a:lnTo>
                  <a:lnTo>
                    <a:pt x="1466" y="227"/>
                  </a:lnTo>
                  <a:lnTo>
                    <a:pt x="1489" y="216"/>
                  </a:lnTo>
                  <a:lnTo>
                    <a:pt x="1512" y="202"/>
                  </a:lnTo>
                  <a:lnTo>
                    <a:pt x="1534" y="186"/>
                  </a:lnTo>
                  <a:lnTo>
                    <a:pt x="1538" y="181"/>
                  </a:lnTo>
                  <a:lnTo>
                    <a:pt x="1543" y="177"/>
                  </a:lnTo>
                  <a:lnTo>
                    <a:pt x="1549" y="171"/>
                  </a:lnTo>
                  <a:lnTo>
                    <a:pt x="1555" y="164"/>
                  </a:lnTo>
                  <a:lnTo>
                    <a:pt x="1559" y="158"/>
                  </a:lnTo>
                  <a:lnTo>
                    <a:pt x="1565" y="154"/>
                  </a:lnTo>
                  <a:lnTo>
                    <a:pt x="1572" y="150"/>
                  </a:lnTo>
                  <a:lnTo>
                    <a:pt x="1578" y="149"/>
                  </a:lnTo>
                  <a:lnTo>
                    <a:pt x="1588" y="138"/>
                  </a:lnTo>
                  <a:lnTo>
                    <a:pt x="1598" y="128"/>
                  </a:lnTo>
                  <a:lnTo>
                    <a:pt x="1610" y="119"/>
                  </a:lnTo>
                  <a:lnTo>
                    <a:pt x="1621" y="111"/>
                  </a:lnTo>
                  <a:lnTo>
                    <a:pt x="1634" y="104"/>
                  </a:lnTo>
                  <a:lnTo>
                    <a:pt x="1647" y="97"/>
                  </a:lnTo>
                  <a:lnTo>
                    <a:pt x="1659" y="90"/>
                  </a:lnTo>
                  <a:lnTo>
                    <a:pt x="1672" y="85"/>
                  </a:lnTo>
                  <a:lnTo>
                    <a:pt x="1685" y="79"/>
                  </a:lnTo>
                  <a:lnTo>
                    <a:pt x="1697" y="73"/>
                  </a:lnTo>
                  <a:lnTo>
                    <a:pt x="1711" y="67"/>
                  </a:lnTo>
                  <a:lnTo>
                    <a:pt x="1724" y="60"/>
                  </a:lnTo>
                  <a:lnTo>
                    <a:pt x="1735" y="53"/>
                  </a:lnTo>
                  <a:lnTo>
                    <a:pt x="1748" y="47"/>
                  </a:lnTo>
                  <a:lnTo>
                    <a:pt x="1760" y="39"/>
                  </a:lnTo>
                  <a:lnTo>
                    <a:pt x="1770" y="29"/>
                  </a:lnTo>
                  <a:lnTo>
                    <a:pt x="1788" y="20"/>
                  </a:lnTo>
                  <a:lnTo>
                    <a:pt x="1808" y="12"/>
                  </a:lnTo>
                  <a:lnTo>
                    <a:pt x="1828" y="6"/>
                  </a:lnTo>
                  <a:lnTo>
                    <a:pt x="1847" y="3"/>
                  </a:lnTo>
                  <a:lnTo>
                    <a:pt x="1868" y="0"/>
                  </a:lnTo>
                  <a:lnTo>
                    <a:pt x="1889" y="0"/>
                  </a:lnTo>
                  <a:lnTo>
                    <a:pt x="1909" y="2"/>
                  </a:lnTo>
                  <a:lnTo>
                    <a:pt x="1930" y="4"/>
                  </a:lnTo>
                  <a:lnTo>
                    <a:pt x="1951" y="7"/>
                  </a:lnTo>
                  <a:lnTo>
                    <a:pt x="1971" y="13"/>
                  </a:lnTo>
                  <a:lnTo>
                    <a:pt x="1990" y="20"/>
                  </a:lnTo>
                  <a:lnTo>
                    <a:pt x="2009" y="29"/>
                  </a:lnTo>
                  <a:lnTo>
                    <a:pt x="2026" y="39"/>
                  </a:lnTo>
                  <a:lnTo>
                    <a:pt x="2043" y="49"/>
                  </a:lnTo>
                  <a:lnTo>
                    <a:pt x="2059" y="62"/>
                  </a:lnTo>
                  <a:lnTo>
                    <a:pt x="2073" y="74"/>
                  </a:lnTo>
                  <a:close/>
                </a:path>
              </a:pathLst>
            </a:custGeom>
            <a:solidFill>
              <a:srgbClr val="000000"/>
            </a:solidFill>
            <a:ln w="9525">
              <a:noFill/>
              <a:round/>
              <a:headEnd/>
              <a:tailEnd/>
            </a:ln>
          </p:spPr>
          <p:txBody>
            <a:bodyPr/>
            <a:lstStyle/>
            <a:p>
              <a:endParaRPr lang="en-US"/>
            </a:p>
          </p:txBody>
        </p:sp>
        <p:sp>
          <p:nvSpPr>
            <p:cNvPr id="18854" name="Freeform 311"/>
            <p:cNvSpPr>
              <a:spLocks/>
            </p:cNvSpPr>
            <p:nvPr/>
          </p:nvSpPr>
          <p:spPr bwMode="auto">
            <a:xfrm>
              <a:off x="1291" y="2032"/>
              <a:ext cx="153" cy="98"/>
            </a:xfrm>
            <a:custGeom>
              <a:avLst/>
              <a:gdLst>
                <a:gd name="T0" fmla="*/ 74 w 305"/>
                <a:gd name="T1" fmla="*/ 9 h 196"/>
                <a:gd name="T2" fmla="*/ 67 w 305"/>
                <a:gd name="T3" fmla="*/ 6 h 196"/>
                <a:gd name="T4" fmla="*/ 60 w 305"/>
                <a:gd name="T5" fmla="*/ 6 h 196"/>
                <a:gd name="T6" fmla="*/ 52 w 305"/>
                <a:gd name="T7" fmla="*/ 6 h 196"/>
                <a:gd name="T8" fmla="*/ 44 w 305"/>
                <a:gd name="T9" fmla="*/ 6 h 196"/>
                <a:gd name="T10" fmla="*/ 37 w 305"/>
                <a:gd name="T11" fmla="*/ 9 h 196"/>
                <a:gd name="T12" fmla="*/ 29 w 305"/>
                <a:gd name="T13" fmla="*/ 11 h 196"/>
                <a:gd name="T14" fmla="*/ 22 w 305"/>
                <a:gd name="T15" fmla="*/ 12 h 196"/>
                <a:gd name="T16" fmla="*/ 17 w 305"/>
                <a:gd name="T17" fmla="*/ 15 h 196"/>
                <a:gd name="T18" fmla="*/ 13 w 305"/>
                <a:gd name="T19" fmla="*/ 19 h 196"/>
                <a:gd name="T20" fmla="*/ 10 w 305"/>
                <a:gd name="T21" fmla="*/ 22 h 196"/>
                <a:gd name="T22" fmla="*/ 8 w 305"/>
                <a:gd name="T23" fmla="*/ 25 h 196"/>
                <a:gd name="T24" fmla="*/ 13 w 305"/>
                <a:gd name="T25" fmla="*/ 30 h 196"/>
                <a:gd name="T26" fmla="*/ 23 w 305"/>
                <a:gd name="T27" fmla="*/ 35 h 196"/>
                <a:gd name="T28" fmla="*/ 32 w 305"/>
                <a:gd name="T29" fmla="*/ 40 h 196"/>
                <a:gd name="T30" fmla="*/ 41 w 305"/>
                <a:gd name="T31" fmla="*/ 46 h 196"/>
                <a:gd name="T32" fmla="*/ 47 w 305"/>
                <a:gd name="T33" fmla="*/ 48 h 196"/>
                <a:gd name="T34" fmla="*/ 51 w 305"/>
                <a:gd name="T35" fmla="*/ 48 h 196"/>
                <a:gd name="T36" fmla="*/ 47 w 305"/>
                <a:gd name="T37" fmla="*/ 49 h 196"/>
                <a:gd name="T38" fmla="*/ 37 w 305"/>
                <a:gd name="T39" fmla="*/ 47 h 196"/>
                <a:gd name="T40" fmla="*/ 27 w 305"/>
                <a:gd name="T41" fmla="*/ 44 h 196"/>
                <a:gd name="T42" fmla="*/ 17 w 305"/>
                <a:gd name="T43" fmla="*/ 40 h 196"/>
                <a:gd name="T44" fmla="*/ 10 w 305"/>
                <a:gd name="T45" fmla="*/ 36 h 196"/>
                <a:gd name="T46" fmla="*/ 5 w 305"/>
                <a:gd name="T47" fmla="*/ 33 h 196"/>
                <a:gd name="T48" fmla="*/ 1 w 305"/>
                <a:gd name="T49" fmla="*/ 29 h 196"/>
                <a:gd name="T50" fmla="*/ 0 w 305"/>
                <a:gd name="T51" fmla="*/ 25 h 196"/>
                <a:gd name="T52" fmla="*/ 5 w 305"/>
                <a:gd name="T53" fmla="*/ 18 h 196"/>
                <a:gd name="T54" fmla="*/ 12 w 305"/>
                <a:gd name="T55" fmla="*/ 12 h 196"/>
                <a:gd name="T56" fmla="*/ 20 w 305"/>
                <a:gd name="T57" fmla="*/ 6 h 196"/>
                <a:gd name="T58" fmla="*/ 28 w 305"/>
                <a:gd name="T59" fmla="*/ 3 h 196"/>
                <a:gd name="T60" fmla="*/ 37 w 305"/>
                <a:gd name="T61" fmla="*/ 1 h 196"/>
                <a:gd name="T62" fmla="*/ 46 w 305"/>
                <a:gd name="T63" fmla="*/ 0 h 196"/>
                <a:gd name="T64" fmla="*/ 55 w 305"/>
                <a:gd name="T65" fmla="*/ 1 h 196"/>
                <a:gd name="T66" fmla="*/ 64 w 305"/>
                <a:gd name="T67" fmla="*/ 3 h 196"/>
                <a:gd name="T68" fmla="*/ 71 w 305"/>
                <a:gd name="T69" fmla="*/ 6 h 196"/>
                <a:gd name="T70" fmla="*/ 75 w 305"/>
                <a:gd name="T71" fmla="*/ 9 h 1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05"/>
                <a:gd name="T109" fmla="*/ 0 h 196"/>
                <a:gd name="T110" fmla="*/ 305 w 305"/>
                <a:gd name="T111" fmla="*/ 196 h 1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05" h="196">
                  <a:moveTo>
                    <a:pt x="305" y="40"/>
                  </a:moveTo>
                  <a:lnTo>
                    <a:pt x="293" y="34"/>
                  </a:lnTo>
                  <a:lnTo>
                    <a:pt x="281" y="31"/>
                  </a:lnTo>
                  <a:lnTo>
                    <a:pt x="267" y="27"/>
                  </a:lnTo>
                  <a:lnTo>
                    <a:pt x="253" y="25"/>
                  </a:lnTo>
                  <a:lnTo>
                    <a:pt x="238" y="24"/>
                  </a:lnTo>
                  <a:lnTo>
                    <a:pt x="223" y="24"/>
                  </a:lnTo>
                  <a:lnTo>
                    <a:pt x="208" y="24"/>
                  </a:lnTo>
                  <a:lnTo>
                    <a:pt x="192" y="25"/>
                  </a:lnTo>
                  <a:lnTo>
                    <a:pt x="176" y="27"/>
                  </a:lnTo>
                  <a:lnTo>
                    <a:pt x="161" y="30"/>
                  </a:lnTo>
                  <a:lnTo>
                    <a:pt x="145" y="33"/>
                  </a:lnTo>
                  <a:lnTo>
                    <a:pt x="130" y="37"/>
                  </a:lnTo>
                  <a:lnTo>
                    <a:pt x="115" y="41"/>
                  </a:lnTo>
                  <a:lnTo>
                    <a:pt x="100" y="46"/>
                  </a:lnTo>
                  <a:lnTo>
                    <a:pt x="86" y="50"/>
                  </a:lnTo>
                  <a:lnTo>
                    <a:pt x="73" y="56"/>
                  </a:lnTo>
                  <a:lnTo>
                    <a:pt x="66" y="62"/>
                  </a:lnTo>
                  <a:lnTo>
                    <a:pt x="59" y="67"/>
                  </a:lnTo>
                  <a:lnTo>
                    <a:pt x="51" y="73"/>
                  </a:lnTo>
                  <a:lnTo>
                    <a:pt x="44" y="79"/>
                  </a:lnTo>
                  <a:lnTo>
                    <a:pt x="38" y="86"/>
                  </a:lnTo>
                  <a:lnTo>
                    <a:pt x="33" y="94"/>
                  </a:lnTo>
                  <a:lnTo>
                    <a:pt x="32" y="102"/>
                  </a:lnTo>
                  <a:lnTo>
                    <a:pt x="33" y="111"/>
                  </a:lnTo>
                  <a:lnTo>
                    <a:pt x="51" y="122"/>
                  </a:lnTo>
                  <a:lnTo>
                    <a:pt x="70" y="131"/>
                  </a:lnTo>
                  <a:lnTo>
                    <a:pt x="89" y="140"/>
                  </a:lnTo>
                  <a:lnTo>
                    <a:pt x="108" y="149"/>
                  </a:lnTo>
                  <a:lnTo>
                    <a:pt x="126" y="160"/>
                  </a:lnTo>
                  <a:lnTo>
                    <a:pt x="145" y="169"/>
                  </a:lnTo>
                  <a:lnTo>
                    <a:pt x="163" y="181"/>
                  </a:lnTo>
                  <a:lnTo>
                    <a:pt x="182" y="191"/>
                  </a:lnTo>
                  <a:lnTo>
                    <a:pt x="188" y="191"/>
                  </a:lnTo>
                  <a:lnTo>
                    <a:pt x="197" y="191"/>
                  </a:lnTo>
                  <a:lnTo>
                    <a:pt x="202" y="192"/>
                  </a:lnTo>
                  <a:lnTo>
                    <a:pt x="208" y="196"/>
                  </a:lnTo>
                  <a:lnTo>
                    <a:pt x="188" y="194"/>
                  </a:lnTo>
                  <a:lnTo>
                    <a:pt x="169" y="191"/>
                  </a:lnTo>
                  <a:lnTo>
                    <a:pt x="148" y="185"/>
                  </a:lnTo>
                  <a:lnTo>
                    <a:pt x="127" y="179"/>
                  </a:lnTo>
                  <a:lnTo>
                    <a:pt x="107" y="173"/>
                  </a:lnTo>
                  <a:lnTo>
                    <a:pt x="86" y="166"/>
                  </a:lnTo>
                  <a:lnTo>
                    <a:pt x="65" y="159"/>
                  </a:lnTo>
                  <a:lnTo>
                    <a:pt x="46" y="152"/>
                  </a:lnTo>
                  <a:lnTo>
                    <a:pt x="39" y="144"/>
                  </a:lnTo>
                  <a:lnTo>
                    <a:pt x="29" y="138"/>
                  </a:lnTo>
                  <a:lnTo>
                    <a:pt x="20" y="131"/>
                  </a:lnTo>
                  <a:lnTo>
                    <a:pt x="11" y="125"/>
                  </a:lnTo>
                  <a:lnTo>
                    <a:pt x="3" y="117"/>
                  </a:lnTo>
                  <a:lnTo>
                    <a:pt x="0" y="109"/>
                  </a:lnTo>
                  <a:lnTo>
                    <a:pt x="0" y="98"/>
                  </a:lnTo>
                  <a:lnTo>
                    <a:pt x="5" y="84"/>
                  </a:lnTo>
                  <a:lnTo>
                    <a:pt x="18" y="70"/>
                  </a:lnTo>
                  <a:lnTo>
                    <a:pt x="32" y="57"/>
                  </a:lnTo>
                  <a:lnTo>
                    <a:pt x="47" y="46"/>
                  </a:lnTo>
                  <a:lnTo>
                    <a:pt x="62" y="35"/>
                  </a:lnTo>
                  <a:lnTo>
                    <a:pt x="78" y="26"/>
                  </a:lnTo>
                  <a:lnTo>
                    <a:pt x="94" y="18"/>
                  </a:lnTo>
                  <a:lnTo>
                    <a:pt x="111" y="12"/>
                  </a:lnTo>
                  <a:lnTo>
                    <a:pt x="129" y="7"/>
                  </a:lnTo>
                  <a:lnTo>
                    <a:pt x="146" y="3"/>
                  </a:lnTo>
                  <a:lnTo>
                    <a:pt x="164" y="1"/>
                  </a:lnTo>
                  <a:lnTo>
                    <a:pt x="183" y="0"/>
                  </a:lnTo>
                  <a:lnTo>
                    <a:pt x="200" y="0"/>
                  </a:lnTo>
                  <a:lnTo>
                    <a:pt x="218" y="2"/>
                  </a:lnTo>
                  <a:lnTo>
                    <a:pt x="237" y="5"/>
                  </a:lnTo>
                  <a:lnTo>
                    <a:pt x="255" y="10"/>
                  </a:lnTo>
                  <a:lnTo>
                    <a:pt x="273" y="16"/>
                  </a:lnTo>
                  <a:lnTo>
                    <a:pt x="281" y="22"/>
                  </a:lnTo>
                  <a:lnTo>
                    <a:pt x="290" y="27"/>
                  </a:lnTo>
                  <a:lnTo>
                    <a:pt x="298" y="33"/>
                  </a:lnTo>
                  <a:lnTo>
                    <a:pt x="305" y="40"/>
                  </a:lnTo>
                  <a:close/>
                </a:path>
              </a:pathLst>
            </a:custGeom>
            <a:solidFill>
              <a:srgbClr val="C4D138"/>
            </a:solidFill>
            <a:ln w="9525">
              <a:noFill/>
              <a:round/>
              <a:headEnd/>
              <a:tailEnd/>
            </a:ln>
          </p:spPr>
          <p:txBody>
            <a:bodyPr/>
            <a:lstStyle/>
            <a:p>
              <a:endParaRPr lang="en-US"/>
            </a:p>
          </p:txBody>
        </p:sp>
        <p:sp>
          <p:nvSpPr>
            <p:cNvPr id="18855" name="Freeform 312"/>
            <p:cNvSpPr>
              <a:spLocks/>
            </p:cNvSpPr>
            <p:nvPr/>
          </p:nvSpPr>
          <p:spPr bwMode="auto">
            <a:xfrm>
              <a:off x="1250" y="2035"/>
              <a:ext cx="27" cy="19"/>
            </a:xfrm>
            <a:custGeom>
              <a:avLst/>
              <a:gdLst>
                <a:gd name="T0" fmla="*/ 12 w 55"/>
                <a:gd name="T1" fmla="*/ 1 h 36"/>
                <a:gd name="T2" fmla="*/ 13 w 55"/>
                <a:gd name="T3" fmla="*/ 3 h 36"/>
                <a:gd name="T4" fmla="*/ 13 w 55"/>
                <a:gd name="T5" fmla="*/ 5 h 36"/>
                <a:gd name="T6" fmla="*/ 12 w 55"/>
                <a:gd name="T7" fmla="*/ 6 h 36"/>
                <a:gd name="T8" fmla="*/ 11 w 55"/>
                <a:gd name="T9" fmla="*/ 7 h 36"/>
                <a:gd name="T10" fmla="*/ 10 w 55"/>
                <a:gd name="T11" fmla="*/ 8 h 36"/>
                <a:gd name="T12" fmla="*/ 8 w 55"/>
                <a:gd name="T13" fmla="*/ 8 h 36"/>
                <a:gd name="T14" fmla="*/ 7 w 55"/>
                <a:gd name="T15" fmla="*/ 9 h 36"/>
                <a:gd name="T16" fmla="*/ 6 w 55"/>
                <a:gd name="T17" fmla="*/ 10 h 36"/>
                <a:gd name="T18" fmla="*/ 0 w 55"/>
                <a:gd name="T19" fmla="*/ 10 h 36"/>
                <a:gd name="T20" fmla="*/ 0 w 55"/>
                <a:gd name="T21" fmla="*/ 7 h 36"/>
                <a:gd name="T22" fmla="*/ 0 w 55"/>
                <a:gd name="T23" fmla="*/ 5 h 36"/>
                <a:gd name="T24" fmla="*/ 1 w 55"/>
                <a:gd name="T25" fmla="*/ 3 h 36"/>
                <a:gd name="T26" fmla="*/ 3 w 55"/>
                <a:gd name="T27" fmla="*/ 1 h 36"/>
                <a:gd name="T28" fmla="*/ 5 w 55"/>
                <a:gd name="T29" fmla="*/ 1 h 36"/>
                <a:gd name="T30" fmla="*/ 8 w 55"/>
                <a:gd name="T31" fmla="*/ 0 h 36"/>
                <a:gd name="T32" fmla="*/ 10 w 55"/>
                <a:gd name="T33" fmla="*/ 1 h 36"/>
                <a:gd name="T34" fmla="*/ 12 w 55"/>
                <a:gd name="T35" fmla="*/ 1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5"/>
                <a:gd name="T55" fmla="*/ 0 h 36"/>
                <a:gd name="T56" fmla="*/ 55 w 55"/>
                <a:gd name="T57" fmla="*/ 36 h 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5" h="36">
                  <a:moveTo>
                    <a:pt x="51" y="4"/>
                  </a:moveTo>
                  <a:lnTo>
                    <a:pt x="55" y="11"/>
                  </a:lnTo>
                  <a:lnTo>
                    <a:pt x="54" y="17"/>
                  </a:lnTo>
                  <a:lnTo>
                    <a:pt x="51" y="20"/>
                  </a:lnTo>
                  <a:lnTo>
                    <a:pt x="47" y="25"/>
                  </a:lnTo>
                  <a:lnTo>
                    <a:pt x="41" y="28"/>
                  </a:lnTo>
                  <a:lnTo>
                    <a:pt x="35" y="31"/>
                  </a:lnTo>
                  <a:lnTo>
                    <a:pt x="30" y="33"/>
                  </a:lnTo>
                  <a:lnTo>
                    <a:pt x="25" y="36"/>
                  </a:lnTo>
                  <a:lnTo>
                    <a:pt x="1" y="36"/>
                  </a:lnTo>
                  <a:lnTo>
                    <a:pt x="0" y="26"/>
                  </a:lnTo>
                  <a:lnTo>
                    <a:pt x="1" y="18"/>
                  </a:lnTo>
                  <a:lnTo>
                    <a:pt x="6" y="10"/>
                  </a:lnTo>
                  <a:lnTo>
                    <a:pt x="13" y="4"/>
                  </a:lnTo>
                  <a:lnTo>
                    <a:pt x="21" y="1"/>
                  </a:lnTo>
                  <a:lnTo>
                    <a:pt x="32" y="0"/>
                  </a:lnTo>
                  <a:lnTo>
                    <a:pt x="41" y="1"/>
                  </a:lnTo>
                  <a:lnTo>
                    <a:pt x="51" y="4"/>
                  </a:lnTo>
                  <a:close/>
                </a:path>
              </a:pathLst>
            </a:custGeom>
            <a:solidFill>
              <a:srgbClr val="FFFFFF"/>
            </a:solidFill>
            <a:ln w="9525">
              <a:noFill/>
              <a:round/>
              <a:headEnd/>
              <a:tailEnd/>
            </a:ln>
          </p:spPr>
          <p:txBody>
            <a:bodyPr/>
            <a:lstStyle/>
            <a:p>
              <a:endParaRPr lang="en-US"/>
            </a:p>
          </p:txBody>
        </p:sp>
        <p:sp>
          <p:nvSpPr>
            <p:cNvPr id="18856" name="Freeform 313"/>
            <p:cNvSpPr>
              <a:spLocks/>
            </p:cNvSpPr>
            <p:nvPr/>
          </p:nvSpPr>
          <p:spPr bwMode="auto">
            <a:xfrm>
              <a:off x="1260" y="2038"/>
              <a:ext cx="8" cy="12"/>
            </a:xfrm>
            <a:custGeom>
              <a:avLst/>
              <a:gdLst>
                <a:gd name="T0" fmla="*/ 4 w 16"/>
                <a:gd name="T1" fmla="*/ 3 h 26"/>
                <a:gd name="T2" fmla="*/ 3 w 16"/>
                <a:gd name="T3" fmla="*/ 4 h 26"/>
                <a:gd name="T4" fmla="*/ 3 w 16"/>
                <a:gd name="T5" fmla="*/ 5 h 26"/>
                <a:gd name="T6" fmla="*/ 2 w 16"/>
                <a:gd name="T7" fmla="*/ 6 h 26"/>
                <a:gd name="T8" fmla="*/ 1 w 16"/>
                <a:gd name="T9" fmla="*/ 5 h 26"/>
                <a:gd name="T10" fmla="*/ 0 w 16"/>
                <a:gd name="T11" fmla="*/ 0 h 26"/>
                <a:gd name="T12" fmla="*/ 1 w 16"/>
                <a:gd name="T13" fmla="*/ 0 h 26"/>
                <a:gd name="T14" fmla="*/ 2 w 16"/>
                <a:gd name="T15" fmla="*/ 1 h 26"/>
                <a:gd name="T16" fmla="*/ 3 w 16"/>
                <a:gd name="T17" fmla="*/ 2 h 26"/>
                <a:gd name="T18" fmla="*/ 4 w 16"/>
                <a:gd name="T19" fmla="*/ 3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26"/>
                <a:gd name="T32" fmla="*/ 16 w 16"/>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26">
                  <a:moveTo>
                    <a:pt x="16" y="13"/>
                  </a:moveTo>
                  <a:lnTo>
                    <a:pt x="14" y="17"/>
                  </a:lnTo>
                  <a:lnTo>
                    <a:pt x="13" y="22"/>
                  </a:lnTo>
                  <a:lnTo>
                    <a:pt x="11" y="26"/>
                  </a:lnTo>
                  <a:lnTo>
                    <a:pt x="5" y="24"/>
                  </a:lnTo>
                  <a:lnTo>
                    <a:pt x="0" y="0"/>
                  </a:lnTo>
                  <a:lnTo>
                    <a:pt x="5" y="1"/>
                  </a:lnTo>
                  <a:lnTo>
                    <a:pt x="8" y="5"/>
                  </a:lnTo>
                  <a:lnTo>
                    <a:pt x="13" y="9"/>
                  </a:lnTo>
                  <a:lnTo>
                    <a:pt x="16" y="13"/>
                  </a:lnTo>
                  <a:close/>
                </a:path>
              </a:pathLst>
            </a:custGeom>
            <a:solidFill>
              <a:srgbClr val="000000"/>
            </a:solidFill>
            <a:ln w="9525">
              <a:noFill/>
              <a:round/>
              <a:headEnd/>
              <a:tailEnd/>
            </a:ln>
          </p:spPr>
          <p:txBody>
            <a:bodyPr/>
            <a:lstStyle/>
            <a:p>
              <a:endParaRPr lang="en-US"/>
            </a:p>
          </p:txBody>
        </p:sp>
        <p:sp>
          <p:nvSpPr>
            <p:cNvPr id="18857" name="Freeform 314"/>
            <p:cNvSpPr>
              <a:spLocks/>
            </p:cNvSpPr>
            <p:nvPr/>
          </p:nvSpPr>
          <p:spPr bwMode="auto">
            <a:xfrm>
              <a:off x="454" y="2165"/>
              <a:ext cx="693" cy="256"/>
            </a:xfrm>
            <a:custGeom>
              <a:avLst/>
              <a:gdLst>
                <a:gd name="T0" fmla="*/ 347 w 1386"/>
                <a:gd name="T1" fmla="*/ 17 h 512"/>
                <a:gd name="T2" fmla="*/ 343 w 1386"/>
                <a:gd name="T3" fmla="*/ 33 h 512"/>
                <a:gd name="T4" fmla="*/ 334 w 1386"/>
                <a:gd name="T5" fmla="*/ 48 h 512"/>
                <a:gd name="T6" fmla="*/ 322 w 1386"/>
                <a:gd name="T7" fmla="*/ 61 h 512"/>
                <a:gd name="T8" fmla="*/ 308 w 1386"/>
                <a:gd name="T9" fmla="*/ 72 h 512"/>
                <a:gd name="T10" fmla="*/ 293 w 1386"/>
                <a:gd name="T11" fmla="*/ 81 h 512"/>
                <a:gd name="T12" fmla="*/ 278 w 1386"/>
                <a:gd name="T13" fmla="*/ 89 h 512"/>
                <a:gd name="T14" fmla="*/ 261 w 1386"/>
                <a:gd name="T15" fmla="*/ 96 h 512"/>
                <a:gd name="T16" fmla="*/ 244 w 1386"/>
                <a:gd name="T17" fmla="*/ 102 h 512"/>
                <a:gd name="T18" fmla="*/ 226 w 1386"/>
                <a:gd name="T19" fmla="*/ 106 h 512"/>
                <a:gd name="T20" fmla="*/ 209 w 1386"/>
                <a:gd name="T21" fmla="*/ 109 h 512"/>
                <a:gd name="T22" fmla="*/ 191 w 1386"/>
                <a:gd name="T23" fmla="*/ 111 h 512"/>
                <a:gd name="T24" fmla="*/ 172 w 1386"/>
                <a:gd name="T25" fmla="*/ 111 h 512"/>
                <a:gd name="T26" fmla="*/ 151 w 1386"/>
                <a:gd name="T27" fmla="*/ 111 h 512"/>
                <a:gd name="T28" fmla="*/ 130 w 1386"/>
                <a:gd name="T29" fmla="*/ 111 h 512"/>
                <a:gd name="T30" fmla="*/ 109 w 1386"/>
                <a:gd name="T31" fmla="*/ 112 h 512"/>
                <a:gd name="T32" fmla="*/ 88 w 1386"/>
                <a:gd name="T33" fmla="*/ 114 h 512"/>
                <a:gd name="T34" fmla="*/ 68 w 1386"/>
                <a:gd name="T35" fmla="*/ 116 h 512"/>
                <a:gd name="T36" fmla="*/ 47 w 1386"/>
                <a:gd name="T37" fmla="*/ 119 h 512"/>
                <a:gd name="T38" fmla="*/ 26 w 1386"/>
                <a:gd name="T39" fmla="*/ 123 h 512"/>
                <a:gd name="T40" fmla="*/ 0 w 1386"/>
                <a:gd name="T41" fmla="*/ 128 h 512"/>
                <a:gd name="T42" fmla="*/ 7 w 1386"/>
                <a:gd name="T43" fmla="*/ 123 h 512"/>
                <a:gd name="T44" fmla="*/ 14 w 1386"/>
                <a:gd name="T45" fmla="*/ 120 h 512"/>
                <a:gd name="T46" fmla="*/ 22 w 1386"/>
                <a:gd name="T47" fmla="*/ 118 h 512"/>
                <a:gd name="T48" fmla="*/ 31 w 1386"/>
                <a:gd name="T49" fmla="*/ 117 h 512"/>
                <a:gd name="T50" fmla="*/ 40 w 1386"/>
                <a:gd name="T51" fmla="*/ 116 h 512"/>
                <a:gd name="T52" fmla="*/ 48 w 1386"/>
                <a:gd name="T53" fmla="*/ 115 h 512"/>
                <a:gd name="T54" fmla="*/ 57 w 1386"/>
                <a:gd name="T55" fmla="*/ 114 h 512"/>
                <a:gd name="T56" fmla="*/ 66 w 1386"/>
                <a:gd name="T57" fmla="*/ 113 h 512"/>
                <a:gd name="T58" fmla="*/ 78 w 1386"/>
                <a:gd name="T59" fmla="*/ 112 h 512"/>
                <a:gd name="T60" fmla="*/ 89 w 1386"/>
                <a:gd name="T61" fmla="*/ 111 h 512"/>
                <a:gd name="T62" fmla="*/ 101 w 1386"/>
                <a:gd name="T63" fmla="*/ 109 h 512"/>
                <a:gd name="T64" fmla="*/ 113 w 1386"/>
                <a:gd name="T65" fmla="*/ 108 h 512"/>
                <a:gd name="T66" fmla="*/ 125 w 1386"/>
                <a:gd name="T67" fmla="*/ 106 h 512"/>
                <a:gd name="T68" fmla="*/ 138 w 1386"/>
                <a:gd name="T69" fmla="*/ 105 h 512"/>
                <a:gd name="T70" fmla="*/ 150 w 1386"/>
                <a:gd name="T71" fmla="*/ 104 h 512"/>
                <a:gd name="T72" fmla="*/ 162 w 1386"/>
                <a:gd name="T73" fmla="*/ 104 h 512"/>
                <a:gd name="T74" fmla="*/ 184 w 1386"/>
                <a:gd name="T75" fmla="*/ 101 h 512"/>
                <a:gd name="T76" fmla="*/ 206 w 1386"/>
                <a:gd name="T77" fmla="*/ 97 h 512"/>
                <a:gd name="T78" fmla="*/ 228 w 1386"/>
                <a:gd name="T79" fmla="*/ 92 h 512"/>
                <a:gd name="T80" fmla="*/ 249 w 1386"/>
                <a:gd name="T81" fmla="*/ 86 h 512"/>
                <a:gd name="T82" fmla="*/ 270 w 1386"/>
                <a:gd name="T83" fmla="*/ 79 h 512"/>
                <a:gd name="T84" fmla="*/ 290 w 1386"/>
                <a:gd name="T85" fmla="*/ 69 h 512"/>
                <a:gd name="T86" fmla="*/ 309 w 1386"/>
                <a:gd name="T87" fmla="*/ 58 h 512"/>
                <a:gd name="T88" fmla="*/ 326 w 1386"/>
                <a:gd name="T89" fmla="*/ 44 h 512"/>
                <a:gd name="T90" fmla="*/ 333 w 1386"/>
                <a:gd name="T91" fmla="*/ 34 h 512"/>
                <a:gd name="T92" fmla="*/ 337 w 1386"/>
                <a:gd name="T93" fmla="*/ 24 h 512"/>
                <a:gd name="T94" fmla="*/ 339 w 1386"/>
                <a:gd name="T95" fmla="*/ 12 h 512"/>
                <a:gd name="T96" fmla="*/ 338 w 1386"/>
                <a:gd name="T97" fmla="*/ 0 h 512"/>
                <a:gd name="T98" fmla="*/ 342 w 1386"/>
                <a:gd name="T99" fmla="*/ 3 h 512"/>
                <a:gd name="T100" fmla="*/ 346 w 1386"/>
                <a:gd name="T101" fmla="*/ 8 h 5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86"/>
                <a:gd name="T154" fmla="*/ 0 h 512"/>
                <a:gd name="T155" fmla="*/ 1386 w 1386"/>
                <a:gd name="T156" fmla="*/ 512 h 51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86" h="512">
                  <a:moveTo>
                    <a:pt x="1382" y="32"/>
                  </a:moveTo>
                  <a:lnTo>
                    <a:pt x="1386" y="69"/>
                  </a:lnTo>
                  <a:lnTo>
                    <a:pt x="1383" y="103"/>
                  </a:lnTo>
                  <a:lnTo>
                    <a:pt x="1372" y="135"/>
                  </a:lnTo>
                  <a:lnTo>
                    <a:pt x="1356" y="166"/>
                  </a:lnTo>
                  <a:lnTo>
                    <a:pt x="1334" y="194"/>
                  </a:lnTo>
                  <a:lnTo>
                    <a:pt x="1310" y="220"/>
                  </a:lnTo>
                  <a:lnTo>
                    <a:pt x="1285" y="245"/>
                  </a:lnTo>
                  <a:lnTo>
                    <a:pt x="1258" y="268"/>
                  </a:lnTo>
                  <a:lnTo>
                    <a:pt x="1231" y="289"/>
                  </a:lnTo>
                  <a:lnTo>
                    <a:pt x="1201" y="309"/>
                  </a:lnTo>
                  <a:lnTo>
                    <a:pt x="1171" y="327"/>
                  </a:lnTo>
                  <a:lnTo>
                    <a:pt x="1140" y="343"/>
                  </a:lnTo>
                  <a:lnTo>
                    <a:pt x="1109" y="359"/>
                  </a:lnTo>
                  <a:lnTo>
                    <a:pt x="1076" y="374"/>
                  </a:lnTo>
                  <a:lnTo>
                    <a:pt x="1043" y="387"/>
                  </a:lnTo>
                  <a:lnTo>
                    <a:pt x="1009" y="399"/>
                  </a:lnTo>
                  <a:lnTo>
                    <a:pt x="976" y="409"/>
                  </a:lnTo>
                  <a:lnTo>
                    <a:pt x="942" y="419"/>
                  </a:lnTo>
                  <a:lnTo>
                    <a:pt x="907" y="427"/>
                  </a:lnTo>
                  <a:lnTo>
                    <a:pt x="871" y="433"/>
                  </a:lnTo>
                  <a:lnTo>
                    <a:pt x="837" y="439"/>
                  </a:lnTo>
                  <a:lnTo>
                    <a:pt x="801" y="444"/>
                  </a:lnTo>
                  <a:lnTo>
                    <a:pt x="766" y="447"/>
                  </a:lnTo>
                  <a:lnTo>
                    <a:pt x="731" y="448"/>
                  </a:lnTo>
                  <a:lnTo>
                    <a:pt x="687" y="447"/>
                  </a:lnTo>
                  <a:lnTo>
                    <a:pt x="644" y="446"/>
                  </a:lnTo>
                  <a:lnTo>
                    <a:pt x="602" y="446"/>
                  </a:lnTo>
                  <a:lnTo>
                    <a:pt x="560" y="446"/>
                  </a:lnTo>
                  <a:lnTo>
                    <a:pt x="517" y="447"/>
                  </a:lnTo>
                  <a:lnTo>
                    <a:pt x="476" y="448"/>
                  </a:lnTo>
                  <a:lnTo>
                    <a:pt x="436" y="450"/>
                  </a:lnTo>
                  <a:lnTo>
                    <a:pt x="394" y="453"/>
                  </a:lnTo>
                  <a:lnTo>
                    <a:pt x="353" y="456"/>
                  </a:lnTo>
                  <a:lnTo>
                    <a:pt x="312" y="461"/>
                  </a:lnTo>
                  <a:lnTo>
                    <a:pt x="271" y="465"/>
                  </a:lnTo>
                  <a:lnTo>
                    <a:pt x="229" y="471"/>
                  </a:lnTo>
                  <a:lnTo>
                    <a:pt x="189" y="477"/>
                  </a:lnTo>
                  <a:lnTo>
                    <a:pt x="148" y="484"/>
                  </a:lnTo>
                  <a:lnTo>
                    <a:pt x="105" y="492"/>
                  </a:lnTo>
                  <a:lnTo>
                    <a:pt x="63" y="500"/>
                  </a:lnTo>
                  <a:lnTo>
                    <a:pt x="0" y="512"/>
                  </a:lnTo>
                  <a:lnTo>
                    <a:pt x="14" y="502"/>
                  </a:lnTo>
                  <a:lnTo>
                    <a:pt x="28" y="493"/>
                  </a:lnTo>
                  <a:lnTo>
                    <a:pt x="43" y="487"/>
                  </a:lnTo>
                  <a:lnTo>
                    <a:pt x="58" y="482"/>
                  </a:lnTo>
                  <a:lnTo>
                    <a:pt x="74" y="477"/>
                  </a:lnTo>
                  <a:lnTo>
                    <a:pt x="91" y="473"/>
                  </a:lnTo>
                  <a:lnTo>
                    <a:pt x="107" y="470"/>
                  </a:lnTo>
                  <a:lnTo>
                    <a:pt x="125" y="468"/>
                  </a:lnTo>
                  <a:lnTo>
                    <a:pt x="142" y="467"/>
                  </a:lnTo>
                  <a:lnTo>
                    <a:pt x="160" y="464"/>
                  </a:lnTo>
                  <a:lnTo>
                    <a:pt x="178" y="463"/>
                  </a:lnTo>
                  <a:lnTo>
                    <a:pt x="195" y="462"/>
                  </a:lnTo>
                  <a:lnTo>
                    <a:pt x="212" y="460"/>
                  </a:lnTo>
                  <a:lnTo>
                    <a:pt x="231" y="457"/>
                  </a:lnTo>
                  <a:lnTo>
                    <a:pt x="247" y="455"/>
                  </a:lnTo>
                  <a:lnTo>
                    <a:pt x="264" y="452"/>
                  </a:lnTo>
                  <a:lnTo>
                    <a:pt x="287" y="450"/>
                  </a:lnTo>
                  <a:lnTo>
                    <a:pt x="310" y="448"/>
                  </a:lnTo>
                  <a:lnTo>
                    <a:pt x="333" y="446"/>
                  </a:lnTo>
                  <a:lnTo>
                    <a:pt x="356" y="444"/>
                  </a:lnTo>
                  <a:lnTo>
                    <a:pt x="380" y="440"/>
                  </a:lnTo>
                  <a:lnTo>
                    <a:pt x="405" y="438"/>
                  </a:lnTo>
                  <a:lnTo>
                    <a:pt x="429" y="434"/>
                  </a:lnTo>
                  <a:lnTo>
                    <a:pt x="453" y="432"/>
                  </a:lnTo>
                  <a:lnTo>
                    <a:pt x="477" y="430"/>
                  </a:lnTo>
                  <a:lnTo>
                    <a:pt x="501" y="426"/>
                  </a:lnTo>
                  <a:lnTo>
                    <a:pt x="526" y="424"/>
                  </a:lnTo>
                  <a:lnTo>
                    <a:pt x="550" y="422"/>
                  </a:lnTo>
                  <a:lnTo>
                    <a:pt x="574" y="419"/>
                  </a:lnTo>
                  <a:lnTo>
                    <a:pt x="598" y="418"/>
                  </a:lnTo>
                  <a:lnTo>
                    <a:pt x="622" y="417"/>
                  </a:lnTo>
                  <a:lnTo>
                    <a:pt x="647" y="416"/>
                  </a:lnTo>
                  <a:lnTo>
                    <a:pt x="691" y="411"/>
                  </a:lnTo>
                  <a:lnTo>
                    <a:pt x="736" y="404"/>
                  </a:lnTo>
                  <a:lnTo>
                    <a:pt x="781" y="399"/>
                  </a:lnTo>
                  <a:lnTo>
                    <a:pt x="825" y="391"/>
                  </a:lnTo>
                  <a:lnTo>
                    <a:pt x="869" y="381"/>
                  </a:lnTo>
                  <a:lnTo>
                    <a:pt x="913" y="371"/>
                  </a:lnTo>
                  <a:lnTo>
                    <a:pt x="955" y="359"/>
                  </a:lnTo>
                  <a:lnTo>
                    <a:pt x="998" y="347"/>
                  </a:lnTo>
                  <a:lnTo>
                    <a:pt x="1039" y="333"/>
                  </a:lnTo>
                  <a:lnTo>
                    <a:pt x="1080" y="317"/>
                  </a:lnTo>
                  <a:lnTo>
                    <a:pt x="1119" y="298"/>
                  </a:lnTo>
                  <a:lnTo>
                    <a:pt x="1158" y="278"/>
                  </a:lnTo>
                  <a:lnTo>
                    <a:pt x="1196" y="256"/>
                  </a:lnTo>
                  <a:lnTo>
                    <a:pt x="1233" y="232"/>
                  </a:lnTo>
                  <a:lnTo>
                    <a:pt x="1268" y="205"/>
                  </a:lnTo>
                  <a:lnTo>
                    <a:pt x="1302" y="176"/>
                  </a:lnTo>
                  <a:lnTo>
                    <a:pt x="1318" y="158"/>
                  </a:lnTo>
                  <a:lnTo>
                    <a:pt x="1331" y="138"/>
                  </a:lnTo>
                  <a:lnTo>
                    <a:pt x="1341" y="117"/>
                  </a:lnTo>
                  <a:lnTo>
                    <a:pt x="1348" y="96"/>
                  </a:lnTo>
                  <a:lnTo>
                    <a:pt x="1353" y="73"/>
                  </a:lnTo>
                  <a:lnTo>
                    <a:pt x="1354" y="48"/>
                  </a:lnTo>
                  <a:lnTo>
                    <a:pt x="1353" y="24"/>
                  </a:lnTo>
                  <a:lnTo>
                    <a:pt x="1349" y="0"/>
                  </a:lnTo>
                  <a:lnTo>
                    <a:pt x="1361" y="3"/>
                  </a:lnTo>
                  <a:lnTo>
                    <a:pt x="1368" y="12"/>
                  </a:lnTo>
                  <a:lnTo>
                    <a:pt x="1375" y="22"/>
                  </a:lnTo>
                  <a:lnTo>
                    <a:pt x="1382" y="32"/>
                  </a:lnTo>
                  <a:close/>
                </a:path>
              </a:pathLst>
            </a:custGeom>
            <a:solidFill>
              <a:srgbClr val="007075"/>
            </a:solidFill>
            <a:ln w="9525">
              <a:noFill/>
              <a:round/>
              <a:headEnd/>
              <a:tailEnd/>
            </a:ln>
          </p:spPr>
          <p:txBody>
            <a:bodyPr/>
            <a:lstStyle/>
            <a:p>
              <a:endParaRPr lang="en-US"/>
            </a:p>
          </p:txBody>
        </p:sp>
        <p:sp>
          <p:nvSpPr>
            <p:cNvPr id="18858" name="Freeform 315"/>
            <p:cNvSpPr>
              <a:spLocks/>
            </p:cNvSpPr>
            <p:nvPr/>
          </p:nvSpPr>
          <p:spPr bwMode="auto">
            <a:xfrm>
              <a:off x="723" y="2217"/>
              <a:ext cx="216" cy="46"/>
            </a:xfrm>
            <a:custGeom>
              <a:avLst/>
              <a:gdLst>
                <a:gd name="T0" fmla="*/ 108 w 431"/>
                <a:gd name="T1" fmla="*/ 1 h 92"/>
                <a:gd name="T2" fmla="*/ 104 w 431"/>
                <a:gd name="T3" fmla="*/ 3 h 92"/>
                <a:gd name="T4" fmla="*/ 101 w 431"/>
                <a:gd name="T5" fmla="*/ 5 h 92"/>
                <a:gd name="T6" fmla="*/ 98 w 431"/>
                <a:gd name="T7" fmla="*/ 6 h 92"/>
                <a:gd name="T8" fmla="*/ 94 w 431"/>
                <a:gd name="T9" fmla="*/ 9 h 92"/>
                <a:gd name="T10" fmla="*/ 91 w 431"/>
                <a:gd name="T11" fmla="*/ 11 h 92"/>
                <a:gd name="T12" fmla="*/ 87 w 431"/>
                <a:gd name="T13" fmla="*/ 12 h 92"/>
                <a:gd name="T14" fmla="*/ 83 w 431"/>
                <a:gd name="T15" fmla="*/ 12 h 92"/>
                <a:gd name="T16" fmla="*/ 78 w 431"/>
                <a:gd name="T17" fmla="*/ 12 h 92"/>
                <a:gd name="T18" fmla="*/ 74 w 431"/>
                <a:gd name="T19" fmla="*/ 13 h 92"/>
                <a:gd name="T20" fmla="*/ 69 w 431"/>
                <a:gd name="T21" fmla="*/ 14 h 92"/>
                <a:gd name="T22" fmla="*/ 64 w 431"/>
                <a:gd name="T23" fmla="*/ 15 h 92"/>
                <a:gd name="T24" fmla="*/ 59 w 431"/>
                <a:gd name="T25" fmla="*/ 16 h 92"/>
                <a:gd name="T26" fmla="*/ 54 w 431"/>
                <a:gd name="T27" fmla="*/ 17 h 92"/>
                <a:gd name="T28" fmla="*/ 49 w 431"/>
                <a:gd name="T29" fmla="*/ 18 h 92"/>
                <a:gd name="T30" fmla="*/ 44 w 431"/>
                <a:gd name="T31" fmla="*/ 18 h 92"/>
                <a:gd name="T32" fmla="*/ 39 w 431"/>
                <a:gd name="T33" fmla="*/ 19 h 92"/>
                <a:gd name="T34" fmla="*/ 34 w 431"/>
                <a:gd name="T35" fmla="*/ 20 h 92"/>
                <a:gd name="T36" fmla="*/ 29 w 431"/>
                <a:gd name="T37" fmla="*/ 20 h 92"/>
                <a:gd name="T38" fmla="*/ 24 w 431"/>
                <a:gd name="T39" fmla="*/ 20 h 92"/>
                <a:gd name="T40" fmla="*/ 19 w 431"/>
                <a:gd name="T41" fmla="*/ 21 h 92"/>
                <a:gd name="T42" fmla="*/ 14 w 431"/>
                <a:gd name="T43" fmla="*/ 22 h 92"/>
                <a:gd name="T44" fmla="*/ 9 w 431"/>
                <a:gd name="T45" fmla="*/ 22 h 92"/>
                <a:gd name="T46" fmla="*/ 5 w 431"/>
                <a:gd name="T47" fmla="*/ 23 h 92"/>
                <a:gd name="T48" fmla="*/ 0 w 431"/>
                <a:gd name="T49" fmla="*/ 23 h 92"/>
                <a:gd name="T50" fmla="*/ 6 w 431"/>
                <a:gd name="T51" fmla="*/ 19 h 92"/>
                <a:gd name="T52" fmla="*/ 12 w 431"/>
                <a:gd name="T53" fmla="*/ 15 h 92"/>
                <a:gd name="T54" fmla="*/ 18 w 431"/>
                <a:gd name="T55" fmla="*/ 13 h 92"/>
                <a:gd name="T56" fmla="*/ 25 w 431"/>
                <a:gd name="T57" fmla="*/ 12 h 92"/>
                <a:gd name="T58" fmla="*/ 31 w 431"/>
                <a:gd name="T59" fmla="*/ 10 h 92"/>
                <a:gd name="T60" fmla="*/ 38 w 431"/>
                <a:gd name="T61" fmla="*/ 8 h 92"/>
                <a:gd name="T62" fmla="*/ 45 w 431"/>
                <a:gd name="T63" fmla="*/ 7 h 92"/>
                <a:gd name="T64" fmla="*/ 51 w 431"/>
                <a:gd name="T65" fmla="*/ 6 h 92"/>
                <a:gd name="T66" fmla="*/ 58 w 431"/>
                <a:gd name="T67" fmla="*/ 6 h 92"/>
                <a:gd name="T68" fmla="*/ 65 w 431"/>
                <a:gd name="T69" fmla="*/ 6 h 92"/>
                <a:gd name="T70" fmla="*/ 72 w 431"/>
                <a:gd name="T71" fmla="*/ 5 h 92"/>
                <a:gd name="T72" fmla="*/ 79 w 431"/>
                <a:gd name="T73" fmla="*/ 5 h 92"/>
                <a:gd name="T74" fmla="*/ 86 w 431"/>
                <a:gd name="T75" fmla="*/ 3 h 92"/>
                <a:gd name="T76" fmla="*/ 93 w 431"/>
                <a:gd name="T77" fmla="*/ 3 h 92"/>
                <a:gd name="T78" fmla="*/ 100 w 431"/>
                <a:gd name="T79" fmla="*/ 1 h 92"/>
                <a:gd name="T80" fmla="*/ 107 w 431"/>
                <a:gd name="T81" fmla="*/ 0 h 92"/>
                <a:gd name="T82" fmla="*/ 108 w 431"/>
                <a:gd name="T83" fmla="*/ 1 h 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1"/>
                <a:gd name="T127" fmla="*/ 0 h 92"/>
                <a:gd name="T128" fmla="*/ 431 w 431"/>
                <a:gd name="T129" fmla="*/ 92 h 9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1" h="92">
                  <a:moveTo>
                    <a:pt x="431" y="4"/>
                  </a:moveTo>
                  <a:lnTo>
                    <a:pt x="416" y="10"/>
                  </a:lnTo>
                  <a:lnTo>
                    <a:pt x="403" y="17"/>
                  </a:lnTo>
                  <a:lnTo>
                    <a:pt x="389" y="26"/>
                  </a:lnTo>
                  <a:lnTo>
                    <a:pt x="375" y="34"/>
                  </a:lnTo>
                  <a:lnTo>
                    <a:pt x="361" y="42"/>
                  </a:lnTo>
                  <a:lnTo>
                    <a:pt x="346" y="48"/>
                  </a:lnTo>
                  <a:lnTo>
                    <a:pt x="330" y="50"/>
                  </a:lnTo>
                  <a:lnTo>
                    <a:pt x="311" y="48"/>
                  </a:lnTo>
                  <a:lnTo>
                    <a:pt x="293" y="53"/>
                  </a:lnTo>
                  <a:lnTo>
                    <a:pt x="273" y="57"/>
                  </a:lnTo>
                  <a:lnTo>
                    <a:pt x="254" y="61"/>
                  </a:lnTo>
                  <a:lnTo>
                    <a:pt x="234" y="64"/>
                  </a:lnTo>
                  <a:lnTo>
                    <a:pt x="215" y="66"/>
                  </a:lnTo>
                  <a:lnTo>
                    <a:pt x="194" y="70"/>
                  </a:lnTo>
                  <a:lnTo>
                    <a:pt x="174" y="72"/>
                  </a:lnTo>
                  <a:lnTo>
                    <a:pt x="154" y="75"/>
                  </a:lnTo>
                  <a:lnTo>
                    <a:pt x="134" y="77"/>
                  </a:lnTo>
                  <a:lnTo>
                    <a:pt x="113" y="78"/>
                  </a:lnTo>
                  <a:lnTo>
                    <a:pt x="94" y="80"/>
                  </a:lnTo>
                  <a:lnTo>
                    <a:pt x="74" y="83"/>
                  </a:lnTo>
                  <a:lnTo>
                    <a:pt x="56" y="85"/>
                  </a:lnTo>
                  <a:lnTo>
                    <a:pt x="36" y="87"/>
                  </a:lnTo>
                  <a:lnTo>
                    <a:pt x="18" y="90"/>
                  </a:lnTo>
                  <a:lnTo>
                    <a:pt x="0" y="92"/>
                  </a:lnTo>
                  <a:lnTo>
                    <a:pt x="23" y="76"/>
                  </a:lnTo>
                  <a:lnTo>
                    <a:pt x="46" y="63"/>
                  </a:lnTo>
                  <a:lnTo>
                    <a:pt x="72" y="53"/>
                  </a:lnTo>
                  <a:lnTo>
                    <a:pt x="97" y="45"/>
                  </a:lnTo>
                  <a:lnTo>
                    <a:pt x="123" y="38"/>
                  </a:lnTo>
                  <a:lnTo>
                    <a:pt x="149" y="32"/>
                  </a:lnTo>
                  <a:lnTo>
                    <a:pt x="177" y="28"/>
                  </a:lnTo>
                  <a:lnTo>
                    <a:pt x="203" y="25"/>
                  </a:lnTo>
                  <a:lnTo>
                    <a:pt x="231" y="23"/>
                  </a:lnTo>
                  <a:lnTo>
                    <a:pt x="260" y="22"/>
                  </a:lnTo>
                  <a:lnTo>
                    <a:pt x="287" y="19"/>
                  </a:lnTo>
                  <a:lnTo>
                    <a:pt x="316" y="17"/>
                  </a:lnTo>
                  <a:lnTo>
                    <a:pt x="344" y="13"/>
                  </a:lnTo>
                  <a:lnTo>
                    <a:pt x="371" y="10"/>
                  </a:lnTo>
                  <a:lnTo>
                    <a:pt x="399" y="5"/>
                  </a:lnTo>
                  <a:lnTo>
                    <a:pt x="427" y="0"/>
                  </a:lnTo>
                  <a:lnTo>
                    <a:pt x="431" y="4"/>
                  </a:lnTo>
                  <a:close/>
                </a:path>
              </a:pathLst>
            </a:custGeom>
            <a:solidFill>
              <a:srgbClr val="007075"/>
            </a:solidFill>
            <a:ln w="9525">
              <a:noFill/>
              <a:round/>
              <a:headEnd/>
              <a:tailEnd/>
            </a:ln>
          </p:spPr>
          <p:txBody>
            <a:bodyPr/>
            <a:lstStyle/>
            <a:p>
              <a:endParaRPr lang="en-US"/>
            </a:p>
          </p:txBody>
        </p:sp>
        <p:sp>
          <p:nvSpPr>
            <p:cNvPr id="18859" name="Freeform 316"/>
            <p:cNvSpPr>
              <a:spLocks/>
            </p:cNvSpPr>
            <p:nvPr/>
          </p:nvSpPr>
          <p:spPr bwMode="auto">
            <a:xfrm>
              <a:off x="551" y="2236"/>
              <a:ext cx="497" cy="130"/>
            </a:xfrm>
            <a:custGeom>
              <a:avLst/>
              <a:gdLst>
                <a:gd name="T0" fmla="*/ 243 w 994"/>
                <a:gd name="T1" fmla="*/ 7 h 260"/>
                <a:gd name="T2" fmla="*/ 228 w 994"/>
                <a:gd name="T3" fmla="*/ 20 h 260"/>
                <a:gd name="T4" fmla="*/ 211 w 994"/>
                <a:gd name="T5" fmla="*/ 29 h 260"/>
                <a:gd name="T6" fmla="*/ 193 w 994"/>
                <a:gd name="T7" fmla="*/ 36 h 260"/>
                <a:gd name="T8" fmla="*/ 174 w 994"/>
                <a:gd name="T9" fmla="*/ 41 h 260"/>
                <a:gd name="T10" fmla="*/ 154 w 994"/>
                <a:gd name="T11" fmla="*/ 44 h 260"/>
                <a:gd name="T12" fmla="*/ 135 w 994"/>
                <a:gd name="T13" fmla="*/ 47 h 260"/>
                <a:gd name="T14" fmla="*/ 116 w 994"/>
                <a:gd name="T15" fmla="*/ 51 h 260"/>
                <a:gd name="T16" fmla="*/ 101 w 994"/>
                <a:gd name="T17" fmla="*/ 53 h 260"/>
                <a:gd name="T18" fmla="*/ 91 w 994"/>
                <a:gd name="T19" fmla="*/ 55 h 260"/>
                <a:gd name="T20" fmla="*/ 81 w 994"/>
                <a:gd name="T21" fmla="*/ 57 h 260"/>
                <a:gd name="T22" fmla="*/ 71 w 994"/>
                <a:gd name="T23" fmla="*/ 59 h 260"/>
                <a:gd name="T24" fmla="*/ 60 w 994"/>
                <a:gd name="T25" fmla="*/ 60 h 260"/>
                <a:gd name="T26" fmla="*/ 50 w 994"/>
                <a:gd name="T27" fmla="*/ 61 h 260"/>
                <a:gd name="T28" fmla="*/ 40 w 994"/>
                <a:gd name="T29" fmla="*/ 63 h 260"/>
                <a:gd name="T30" fmla="*/ 30 w 994"/>
                <a:gd name="T31" fmla="*/ 64 h 260"/>
                <a:gd name="T32" fmla="*/ 22 w 994"/>
                <a:gd name="T33" fmla="*/ 65 h 260"/>
                <a:gd name="T34" fmla="*/ 15 w 994"/>
                <a:gd name="T35" fmla="*/ 65 h 260"/>
                <a:gd name="T36" fmla="*/ 8 w 994"/>
                <a:gd name="T37" fmla="*/ 65 h 260"/>
                <a:gd name="T38" fmla="*/ 2 w 994"/>
                <a:gd name="T39" fmla="*/ 63 h 260"/>
                <a:gd name="T40" fmla="*/ 6 w 994"/>
                <a:gd name="T41" fmla="*/ 60 h 260"/>
                <a:gd name="T42" fmla="*/ 18 w 994"/>
                <a:gd name="T43" fmla="*/ 59 h 260"/>
                <a:gd name="T44" fmla="*/ 31 w 994"/>
                <a:gd name="T45" fmla="*/ 57 h 260"/>
                <a:gd name="T46" fmla="*/ 43 w 994"/>
                <a:gd name="T47" fmla="*/ 56 h 260"/>
                <a:gd name="T48" fmla="*/ 55 w 994"/>
                <a:gd name="T49" fmla="*/ 55 h 260"/>
                <a:gd name="T50" fmla="*/ 67 w 994"/>
                <a:gd name="T51" fmla="*/ 53 h 260"/>
                <a:gd name="T52" fmla="*/ 79 w 994"/>
                <a:gd name="T53" fmla="*/ 51 h 260"/>
                <a:gd name="T54" fmla="*/ 91 w 994"/>
                <a:gd name="T55" fmla="*/ 50 h 260"/>
                <a:gd name="T56" fmla="*/ 103 w 994"/>
                <a:gd name="T57" fmla="*/ 48 h 260"/>
                <a:gd name="T58" fmla="*/ 115 w 994"/>
                <a:gd name="T59" fmla="*/ 46 h 260"/>
                <a:gd name="T60" fmla="*/ 126 w 994"/>
                <a:gd name="T61" fmla="*/ 44 h 260"/>
                <a:gd name="T62" fmla="*/ 139 w 994"/>
                <a:gd name="T63" fmla="*/ 42 h 260"/>
                <a:gd name="T64" fmla="*/ 151 w 994"/>
                <a:gd name="T65" fmla="*/ 39 h 260"/>
                <a:gd name="T66" fmla="*/ 163 w 994"/>
                <a:gd name="T67" fmla="*/ 37 h 260"/>
                <a:gd name="T68" fmla="*/ 175 w 994"/>
                <a:gd name="T69" fmla="*/ 34 h 260"/>
                <a:gd name="T70" fmla="*/ 186 w 994"/>
                <a:gd name="T71" fmla="*/ 33 h 260"/>
                <a:gd name="T72" fmla="*/ 196 w 994"/>
                <a:gd name="T73" fmla="*/ 29 h 260"/>
                <a:gd name="T74" fmla="*/ 203 w 994"/>
                <a:gd name="T75" fmla="*/ 26 h 260"/>
                <a:gd name="T76" fmla="*/ 211 w 994"/>
                <a:gd name="T77" fmla="*/ 23 h 260"/>
                <a:gd name="T78" fmla="*/ 217 w 994"/>
                <a:gd name="T79" fmla="*/ 20 h 260"/>
                <a:gd name="T80" fmla="*/ 224 w 994"/>
                <a:gd name="T81" fmla="*/ 16 h 260"/>
                <a:gd name="T82" fmla="*/ 230 w 994"/>
                <a:gd name="T83" fmla="*/ 12 h 260"/>
                <a:gd name="T84" fmla="*/ 236 w 994"/>
                <a:gd name="T85" fmla="*/ 7 h 260"/>
                <a:gd name="T86" fmla="*/ 242 w 994"/>
                <a:gd name="T87" fmla="*/ 2 h 260"/>
                <a:gd name="T88" fmla="*/ 249 w 994"/>
                <a:gd name="T89" fmla="*/ 0 h 2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4"/>
                <a:gd name="T136" fmla="*/ 0 h 260"/>
                <a:gd name="T137" fmla="*/ 994 w 994"/>
                <a:gd name="T138" fmla="*/ 260 h 2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4" h="260">
                  <a:moveTo>
                    <a:pt x="994" y="0"/>
                  </a:moveTo>
                  <a:lnTo>
                    <a:pt x="969" y="31"/>
                  </a:lnTo>
                  <a:lnTo>
                    <a:pt x="940" y="57"/>
                  </a:lnTo>
                  <a:lnTo>
                    <a:pt x="910" y="80"/>
                  </a:lnTo>
                  <a:lnTo>
                    <a:pt x="877" y="101"/>
                  </a:lnTo>
                  <a:lnTo>
                    <a:pt x="843" y="118"/>
                  </a:lnTo>
                  <a:lnTo>
                    <a:pt x="808" y="132"/>
                  </a:lnTo>
                  <a:lnTo>
                    <a:pt x="771" y="145"/>
                  </a:lnTo>
                  <a:lnTo>
                    <a:pt x="734" y="155"/>
                  </a:lnTo>
                  <a:lnTo>
                    <a:pt x="695" y="164"/>
                  </a:lnTo>
                  <a:lnTo>
                    <a:pt x="655" y="172"/>
                  </a:lnTo>
                  <a:lnTo>
                    <a:pt x="616" y="179"/>
                  </a:lnTo>
                  <a:lnTo>
                    <a:pt x="577" y="185"/>
                  </a:lnTo>
                  <a:lnTo>
                    <a:pt x="538" y="191"/>
                  </a:lnTo>
                  <a:lnTo>
                    <a:pt x="499" y="198"/>
                  </a:lnTo>
                  <a:lnTo>
                    <a:pt x="461" y="205"/>
                  </a:lnTo>
                  <a:lnTo>
                    <a:pt x="424" y="212"/>
                  </a:lnTo>
                  <a:lnTo>
                    <a:pt x="404" y="215"/>
                  </a:lnTo>
                  <a:lnTo>
                    <a:pt x="384" y="220"/>
                  </a:lnTo>
                  <a:lnTo>
                    <a:pt x="363" y="223"/>
                  </a:lnTo>
                  <a:lnTo>
                    <a:pt x="343" y="227"/>
                  </a:lnTo>
                  <a:lnTo>
                    <a:pt x="322" y="230"/>
                  </a:lnTo>
                  <a:lnTo>
                    <a:pt x="302" y="233"/>
                  </a:lnTo>
                  <a:lnTo>
                    <a:pt x="281" y="236"/>
                  </a:lnTo>
                  <a:lnTo>
                    <a:pt x="260" y="239"/>
                  </a:lnTo>
                  <a:lnTo>
                    <a:pt x="240" y="241"/>
                  </a:lnTo>
                  <a:lnTo>
                    <a:pt x="219" y="245"/>
                  </a:lnTo>
                  <a:lnTo>
                    <a:pt x="198" y="247"/>
                  </a:lnTo>
                  <a:lnTo>
                    <a:pt x="178" y="250"/>
                  </a:lnTo>
                  <a:lnTo>
                    <a:pt x="158" y="252"/>
                  </a:lnTo>
                  <a:lnTo>
                    <a:pt x="138" y="254"/>
                  </a:lnTo>
                  <a:lnTo>
                    <a:pt x="119" y="256"/>
                  </a:lnTo>
                  <a:lnTo>
                    <a:pt x="100" y="259"/>
                  </a:lnTo>
                  <a:lnTo>
                    <a:pt x="87" y="258"/>
                  </a:lnTo>
                  <a:lnTo>
                    <a:pt x="72" y="259"/>
                  </a:lnTo>
                  <a:lnTo>
                    <a:pt x="57" y="259"/>
                  </a:lnTo>
                  <a:lnTo>
                    <a:pt x="44" y="260"/>
                  </a:lnTo>
                  <a:lnTo>
                    <a:pt x="30" y="259"/>
                  </a:lnTo>
                  <a:lnTo>
                    <a:pt x="17" y="256"/>
                  </a:lnTo>
                  <a:lnTo>
                    <a:pt x="8" y="252"/>
                  </a:lnTo>
                  <a:lnTo>
                    <a:pt x="0" y="243"/>
                  </a:lnTo>
                  <a:lnTo>
                    <a:pt x="24" y="240"/>
                  </a:lnTo>
                  <a:lnTo>
                    <a:pt x="48" y="238"/>
                  </a:lnTo>
                  <a:lnTo>
                    <a:pt x="72" y="236"/>
                  </a:lnTo>
                  <a:lnTo>
                    <a:pt x="97" y="233"/>
                  </a:lnTo>
                  <a:lnTo>
                    <a:pt x="121" y="231"/>
                  </a:lnTo>
                  <a:lnTo>
                    <a:pt x="145" y="229"/>
                  </a:lnTo>
                  <a:lnTo>
                    <a:pt x="169" y="225"/>
                  </a:lnTo>
                  <a:lnTo>
                    <a:pt x="193" y="223"/>
                  </a:lnTo>
                  <a:lnTo>
                    <a:pt x="218" y="220"/>
                  </a:lnTo>
                  <a:lnTo>
                    <a:pt x="242" y="217"/>
                  </a:lnTo>
                  <a:lnTo>
                    <a:pt x="266" y="214"/>
                  </a:lnTo>
                  <a:lnTo>
                    <a:pt x="290" y="210"/>
                  </a:lnTo>
                  <a:lnTo>
                    <a:pt x="314" y="207"/>
                  </a:lnTo>
                  <a:lnTo>
                    <a:pt x="339" y="203"/>
                  </a:lnTo>
                  <a:lnTo>
                    <a:pt x="363" y="200"/>
                  </a:lnTo>
                  <a:lnTo>
                    <a:pt x="387" y="197"/>
                  </a:lnTo>
                  <a:lnTo>
                    <a:pt x="411" y="193"/>
                  </a:lnTo>
                  <a:lnTo>
                    <a:pt x="435" y="188"/>
                  </a:lnTo>
                  <a:lnTo>
                    <a:pt x="460" y="185"/>
                  </a:lnTo>
                  <a:lnTo>
                    <a:pt x="483" y="180"/>
                  </a:lnTo>
                  <a:lnTo>
                    <a:pt x="507" y="177"/>
                  </a:lnTo>
                  <a:lnTo>
                    <a:pt x="531" y="172"/>
                  </a:lnTo>
                  <a:lnTo>
                    <a:pt x="555" y="168"/>
                  </a:lnTo>
                  <a:lnTo>
                    <a:pt x="578" y="163"/>
                  </a:lnTo>
                  <a:lnTo>
                    <a:pt x="602" y="159"/>
                  </a:lnTo>
                  <a:lnTo>
                    <a:pt x="627" y="154"/>
                  </a:lnTo>
                  <a:lnTo>
                    <a:pt x="650" y="149"/>
                  </a:lnTo>
                  <a:lnTo>
                    <a:pt x="674" y="144"/>
                  </a:lnTo>
                  <a:lnTo>
                    <a:pt x="697" y="139"/>
                  </a:lnTo>
                  <a:lnTo>
                    <a:pt x="720" y="133"/>
                  </a:lnTo>
                  <a:lnTo>
                    <a:pt x="744" y="129"/>
                  </a:lnTo>
                  <a:lnTo>
                    <a:pt x="767" y="123"/>
                  </a:lnTo>
                  <a:lnTo>
                    <a:pt x="782" y="118"/>
                  </a:lnTo>
                  <a:lnTo>
                    <a:pt x="797" y="112"/>
                  </a:lnTo>
                  <a:lnTo>
                    <a:pt x="812" y="107"/>
                  </a:lnTo>
                  <a:lnTo>
                    <a:pt x="827" y="101"/>
                  </a:lnTo>
                  <a:lnTo>
                    <a:pt x="841" y="95"/>
                  </a:lnTo>
                  <a:lnTo>
                    <a:pt x="855" y="88"/>
                  </a:lnTo>
                  <a:lnTo>
                    <a:pt x="867" y="81"/>
                  </a:lnTo>
                  <a:lnTo>
                    <a:pt x="881" y="73"/>
                  </a:lnTo>
                  <a:lnTo>
                    <a:pt x="894" y="66"/>
                  </a:lnTo>
                  <a:lnTo>
                    <a:pt x="907" y="57"/>
                  </a:lnTo>
                  <a:lnTo>
                    <a:pt x="919" y="49"/>
                  </a:lnTo>
                  <a:lnTo>
                    <a:pt x="932" y="40"/>
                  </a:lnTo>
                  <a:lnTo>
                    <a:pt x="944" y="31"/>
                  </a:lnTo>
                  <a:lnTo>
                    <a:pt x="956" y="20"/>
                  </a:lnTo>
                  <a:lnTo>
                    <a:pt x="968" y="10"/>
                  </a:lnTo>
                  <a:lnTo>
                    <a:pt x="979" y="0"/>
                  </a:lnTo>
                  <a:lnTo>
                    <a:pt x="994" y="0"/>
                  </a:lnTo>
                  <a:close/>
                </a:path>
              </a:pathLst>
            </a:custGeom>
            <a:solidFill>
              <a:srgbClr val="007075"/>
            </a:solidFill>
            <a:ln w="9525">
              <a:noFill/>
              <a:round/>
              <a:headEnd/>
              <a:tailEnd/>
            </a:ln>
          </p:spPr>
          <p:txBody>
            <a:bodyPr/>
            <a:lstStyle/>
            <a:p>
              <a:endParaRPr lang="en-US"/>
            </a:p>
          </p:txBody>
        </p:sp>
        <p:sp>
          <p:nvSpPr>
            <p:cNvPr id="18860" name="Freeform 317"/>
            <p:cNvSpPr>
              <a:spLocks/>
            </p:cNvSpPr>
            <p:nvPr/>
          </p:nvSpPr>
          <p:spPr bwMode="auto">
            <a:xfrm>
              <a:off x="629" y="2240"/>
              <a:ext cx="367" cy="75"/>
            </a:xfrm>
            <a:custGeom>
              <a:avLst/>
              <a:gdLst>
                <a:gd name="T0" fmla="*/ 179 w 736"/>
                <a:gd name="T1" fmla="*/ 3 h 151"/>
                <a:gd name="T2" fmla="*/ 171 w 736"/>
                <a:gd name="T3" fmla="*/ 7 h 151"/>
                <a:gd name="T4" fmla="*/ 163 w 736"/>
                <a:gd name="T5" fmla="*/ 10 h 151"/>
                <a:gd name="T6" fmla="*/ 155 w 736"/>
                <a:gd name="T7" fmla="*/ 12 h 151"/>
                <a:gd name="T8" fmla="*/ 147 w 736"/>
                <a:gd name="T9" fmla="*/ 15 h 151"/>
                <a:gd name="T10" fmla="*/ 139 w 736"/>
                <a:gd name="T11" fmla="*/ 17 h 151"/>
                <a:gd name="T12" fmla="*/ 131 w 736"/>
                <a:gd name="T13" fmla="*/ 19 h 151"/>
                <a:gd name="T14" fmla="*/ 122 w 736"/>
                <a:gd name="T15" fmla="*/ 22 h 151"/>
                <a:gd name="T16" fmla="*/ 119 w 736"/>
                <a:gd name="T17" fmla="*/ 21 h 151"/>
                <a:gd name="T18" fmla="*/ 112 w 736"/>
                <a:gd name="T19" fmla="*/ 21 h 151"/>
                <a:gd name="T20" fmla="*/ 105 w 736"/>
                <a:gd name="T21" fmla="*/ 23 h 151"/>
                <a:gd name="T22" fmla="*/ 99 w 736"/>
                <a:gd name="T23" fmla="*/ 24 h 151"/>
                <a:gd name="T24" fmla="*/ 92 w 736"/>
                <a:gd name="T25" fmla="*/ 25 h 151"/>
                <a:gd name="T26" fmla="*/ 81 w 736"/>
                <a:gd name="T27" fmla="*/ 27 h 151"/>
                <a:gd name="T28" fmla="*/ 69 w 736"/>
                <a:gd name="T29" fmla="*/ 29 h 151"/>
                <a:gd name="T30" fmla="*/ 58 w 736"/>
                <a:gd name="T31" fmla="*/ 31 h 151"/>
                <a:gd name="T32" fmla="*/ 47 w 736"/>
                <a:gd name="T33" fmla="*/ 33 h 151"/>
                <a:gd name="T34" fmla="*/ 35 w 736"/>
                <a:gd name="T35" fmla="*/ 35 h 151"/>
                <a:gd name="T36" fmla="*/ 24 w 736"/>
                <a:gd name="T37" fmla="*/ 36 h 151"/>
                <a:gd name="T38" fmla="*/ 12 w 736"/>
                <a:gd name="T39" fmla="*/ 37 h 151"/>
                <a:gd name="T40" fmla="*/ 1 w 736"/>
                <a:gd name="T41" fmla="*/ 37 h 151"/>
                <a:gd name="T42" fmla="*/ 2 w 736"/>
                <a:gd name="T43" fmla="*/ 34 h 151"/>
                <a:gd name="T44" fmla="*/ 8 w 736"/>
                <a:gd name="T45" fmla="*/ 31 h 151"/>
                <a:gd name="T46" fmla="*/ 14 w 736"/>
                <a:gd name="T47" fmla="*/ 29 h 151"/>
                <a:gd name="T48" fmla="*/ 20 w 736"/>
                <a:gd name="T49" fmla="*/ 28 h 151"/>
                <a:gd name="T50" fmla="*/ 27 w 736"/>
                <a:gd name="T51" fmla="*/ 27 h 151"/>
                <a:gd name="T52" fmla="*/ 34 w 736"/>
                <a:gd name="T53" fmla="*/ 27 h 151"/>
                <a:gd name="T54" fmla="*/ 41 w 736"/>
                <a:gd name="T55" fmla="*/ 27 h 151"/>
                <a:gd name="T56" fmla="*/ 48 w 736"/>
                <a:gd name="T57" fmla="*/ 27 h 151"/>
                <a:gd name="T58" fmla="*/ 59 w 736"/>
                <a:gd name="T59" fmla="*/ 25 h 151"/>
                <a:gd name="T60" fmla="*/ 75 w 736"/>
                <a:gd name="T61" fmla="*/ 23 h 151"/>
                <a:gd name="T62" fmla="*/ 90 w 736"/>
                <a:gd name="T63" fmla="*/ 20 h 151"/>
                <a:gd name="T64" fmla="*/ 106 w 736"/>
                <a:gd name="T65" fmla="*/ 17 h 151"/>
                <a:gd name="T66" fmla="*/ 122 w 736"/>
                <a:gd name="T67" fmla="*/ 13 h 151"/>
                <a:gd name="T68" fmla="*/ 137 w 736"/>
                <a:gd name="T69" fmla="*/ 10 h 151"/>
                <a:gd name="T70" fmla="*/ 153 w 736"/>
                <a:gd name="T71" fmla="*/ 6 h 151"/>
                <a:gd name="T72" fmla="*/ 168 w 736"/>
                <a:gd name="T73" fmla="*/ 2 h 151"/>
                <a:gd name="T74" fmla="*/ 177 w 736"/>
                <a:gd name="T75" fmla="*/ 0 h 151"/>
                <a:gd name="T76" fmla="*/ 182 w 736"/>
                <a:gd name="T77" fmla="*/ 0 h 1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36"/>
                <a:gd name="T118" fmla="*/ 0 h 151"/>
                <a:gd name="T119" fmla="*/ 736 w 736"/>
                <a:gd name="T120" fmla="*/ 151 h 1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36" h="151">
                  <a:moveTo>
                    <a:pt x="736" y="7"/>
                  </a:moveTo>
                  <a:lnTo>
                    <a:pt x="719" y="15"/>
                  </a:lnTo>
                  <a:lnTo>
                    <a:pt x="704" y="23"/>
                  </a:lnTo>
                  <a:lnTo>
                    <a:pt x="688" y="30"/>
                  </a:lnTo>
                  <a:lnTo>
                    <a:pt x="672" y="35"/>
                  </a:lnTo>
                  <a:lnTo>
                    <a:pt x="656" y="41"/>
                  </a:lnTo>
                  <a:lnTo>
                    <a:pt x="640" y="46"/>
                  </a:lnTo>
                  <a:lnTo>
                    <a:pt x="624" y="50"/>
                  </a:lnTo>
                  <a:lnTo>
                    <a:pt x="608" y="55"/>
                  </a:lnTo>
                  <a:lnTo>
                    <a:pt x="592" y="60"/>
                  </a:lnTo>
                  <a:lnTo>
                    <a:pt x="575" y="64"/>
                  </a:lnTo>
                  <a:lnTo>
                    <a:pt x="559" y="69"/>
                  </a:lnTo>
                  <a:lnTo>
                    <a:pt x="543" y="73"/>
                  </a:lnTo>
                  <a:lnTo>
                    <a:pt x="526" y="78"/>
                  </a:lnTo>
                  <a:lnTo>
                    <a:pt x="510" y="83"/>
                  </a:lnTo>
                  <a:lnTo>
                    <a:pt x="492" y="88"/>
                  </a:lnTo>
                  <a:lnTo>
                    <a:pt x="476" y="95"/>
                  </a:lnTo>
                  <a:lnTo>
                    <a:pt x="480" y="87"/>
                  </a:lnTo>
                  <a:lnTo>
                    <a:pt x="466" y="86"/>
                  </a:lnTo>
                  <a:lnTo>
                    <a:pt x="452" y="87"/>
                  </a:lnTo>
                  <a:lnTo>
                    <a:pt x="438" y="89"/>
                  </a:lnTo>
                  <a:lnTo>
                    <a:pt x="424" y="92"/>
                  </a:lnTo>
                  <a:lnTo>
                    <a:pt x="411" y="94"/>
                  </a:lnTo>
                  <a:lnTo>
                    <a:pt x="397" y="98"/>
                  </a:lnTo>
                  <a:lnTo>
                    <a:pt x="383" y="101"/>
                  </a:lnTo>
                  <a:lnTo>
                    <a:pt x="369" y="103"/>
                  </a:lnTo>
                  <a:lnTo>
                    <a:pt x="346" y="107"/>
                  </a:lnTo>
                  <a:lnTo>
                    <a:pt x="324" y="110"/>
                  </a:lnTo>
                  <a:lnTo>
                    <a:pt x="301" y="114"/>
                  </a:lnTo>
                  <a:lnTo>
                    <a:pt x="278" y="118"/>
                  </a:lnTo>
                  <a:lnTo>
                    <a:pt x="256" y="122"/>
                  </a:lnTo>
                  <a:lnTo>
                    <a:pt x="233" y="126"/>
                  </a:lnTo>
                  <a:lnTo>
                    <a:pt x="210" y="130"/>
                  </a:lnTo>
                  <a:lnTo>
                    <a:pt x="188" y="133"/>
                  </a:lnTo>
                  <a:lnTo>
                    <a:pt x="165" y="138"/>
                  </a:lnTo>
                  <a:lnTo>
                    <a:pt x="142" y="140"/>
                  </a:lnTo>
                  <a:lnTo>
                    <a:pt x="120" y="144"/>
                  </a:lnTo>
                  <a:lnTo>
                    <a:pt x="97" y="146"/>
                  </a:lnTo>
                  <a:lnTo>
                    <a:pt x="74" y="148"/>
                  </a:lnTo>
                  <a:lnTo>
                    <a:pt x="51" y="149"/>
                  </a:lnTo>
                  <a:lnTo>
                    <a:pt x="28" y="151"/>
                  </a:lnTo>
                  <a:lnTo>
                    <a:pt x="5" y="151"/>
                  </a:lnTo>
                  <a:lnTo>
                    <a:pt x="0" y="147"/>
                  </a:lnTo>
                  <a:lnTo>
                    <a:pt x="11" y="139"/>
                  </a:lnTo>
                  <a:lnTo>
                    <a:pt x="22" y="132"/>
                  </a:lnTo>
                  <a:lnTo>
                    <a:pt x="34" y="126"/>
                  </a:lnTo>
                  <a:lnTo>
                    <a:pt x="45" y="122"/>
                  </a:lnTo>
                  <a:lnTo>
                    <a:pt x="58" y="118"/>
                  </a:lnTo>
                  <a:lnTo>
                    <a:pt x="71" y="116"/>
                  </a:lnTo>
                  <a:lnTo>
                    <a:pt x="83" y="114"/>
                  </a:lnTo>
                  <a:lnTo>
                    <a:pt x="97" y="113"/>
                  </a:lnTo>
                  <a:lnTo>
                    <a:pt x="110" y="111"/>
                  </a:lnTo>
                  <a:lnTo>
                    <a:pt x="124" y="111"/>
                  </a:lnTo>
                  <a:lnTo>
                    <a:pt x="138" y="110"/>
                  </a:lnTo>
                  <a:lnTo>
                    <a:pt x="151" y="110"/>
                  </a:lnTo>
                  <a:lnTo>
                    <a:pt x="164" y="110"/>
                  </a:lnTo>
                  <a:lnTo>
                    <a:pt x="178" y="109"/>
                  </a:lnTo>
                  <a:lnTo>
                    <a:pt x="192" y="108"/>
                  </a:lnTo>
                  <a:lnTo>
                    <a:pt x="204" y="107"/>
                  </a:lnTo>
                  <a:lnTo>
                    <a:pt x="237" y="102"/>
                  </a:lnTo>
                  <a:lnTo>
                    <a:pt x="269" y="98"/>
                  </a:lnTo>
                  <a:lnTo>
                    <a:pt x="300" y="93"/>
                  </a:lnTo>
                  <a:lnTo>
                    <a:pt x="332" y="87"/>
                  </a:lnTo>
                  <a:lnTo>
                    <a:pt x="363" y="81"/>
                  </a:lnTo>
                  <a:lnTo>
                    <a:pt x="396" y="76"/>
                  </a:lnTo>
                  <a:lnTo>
                    <a:pt x="427" y="69"/>
                  </a:lnTo>
                  <a:lnTo>
                    <a:pt x="458" y="62"/>
                  </a:lnTo>
                  <a:lnTo>
                    <a:pt x="489" y="55"/>
                  </a:lnTo>
                  <a:lnTo>
                    <a:pt x="520" y="48"/>
                  </a:lnTo>
                  <a:lnTo>
                    <a:pt x="551" y="41"/>
                  </a:lnTo>
                  <a:lnTo>
                    <a:pt x="582" y="33"/>
                  </a:lnTo>
                  <a:lnTo>
                    <a:pt x="613" y="25"/>
                  </a:lnTo>
                  <a:lnTo>
                    <a:pt x="643" y="17"/>
                  </a:lnTo>
                  <a:lnTo>
                    <a:pt x="674" y="9"/>
                  </a:lnTo>
                  <a:lnTo>
                    <a:pt x="704" y="0"/>
                  </a:lnTo>
                  <a:lnTo>
                    <a:pt x="712" y="2"/>
                  </a:lnTo>
                  <a:lnTo>
                    <a:pt x="721" y="2"/>
                  </a:lnTo>
                  <a:lnTo>
                    <a:pt x="729" y="3"/>
                  </a:lnTo>
                  <a:lnTo>
                    <a:pt x="736" y="7"/>
                  </a:lnTo>
                  <a:close/>
                </a:path>
              </a:pathLst>
            </a:custGeom>
            <a:solidFill>
              <a:srgbClr val="007075"/>
            </a:solidFill>
            <a:ln w="9525">
              <a:noFill/>
              <a:round/>
              <a:headEnd/>
              <a:tailEnd/>
            </a:ln>
          </p:spPr>
          <p:txBody>
            <a:bodyPr/>
            <a:lstStyle/>
            <a:p>
              <a:endParaRPr lang="en-US"/>
            </a:p>
          </p:txBody>
        </p:sp>
        <p:sp>
          <p:nvSpPr>
            <p:cNvPr id="18861" name="Freeform 318"/>
            <p:cNvSpPr>
              <a:spLocks/>
            </p:cNvSpPr>
            <p:nvPr/>
          </p:nvSpPr>
          <p:spPr bwMode="auto">
            <a:xfrm>
              <a:off x="681" y="2299"/>
              <a:ext cx="20" cy="5"/>
            </a:xfrm>
            <a:custGeom>
              <a:avLst/>
              <a:gdLst>
                <a:gd name="T0" fmla="*/ 10 w 39"/>
                <a:gd name="T1" fmla="*/ 1 h 9"/>
                <a:gd name="T2" fmla="*/ 9 w 39"/>
                <a:gd name="T3" fmla="*/ 1 h 9"/>
                <a:gd name="T4" fmla="*/ 8 w 39"/>
                <a:gd name="T5" fmla="*/ 1 h 9"/>
                <a:gd name="T6" fmla="*/ 7 w 39"/>
                <a:gd name="T7" fmla="*/ 2 h 9"/>
                <a:gd name="T8" fmla="*/ 6 w 39"/>
                <a:gd name="T9" fmla="*/ 2 h 9"/>
                <a:gd name="T10" fmla="*/ 4 w 39"/>
                <a:gd name="T11" fmla="*/ 2 h 9"/>
                <a:gd name="T12" fmla="*/ 3 w 39"/>
                <a:gd name="T13" fmla="*/ 3 h 9"/>
                <a:gd name="T14" fmla="*/ 2 w 39"/>
                <a:gd name="T15" fmla="*/ 3 h 9"/>
                <a:gd name="T16" fmla="*/ 0 w 39"/>
                <a:gd name="T17" fmla="*/ 2 h 9"/>
                <a:gd name="T18" fmla="*/ 1 w 39"/>
                <a:gd name="T19" fmla="*/ 2 h 9"/>
                <a:gd name="T20" fmla="*/ 2 w 39"/>
                <a:gd name="T21" fmla="*/ 2 h 9"/>
                <a:gd name="T22" fmla="*/ 4 w 39"/>
                <a:gd name="T23" fmla="*/ 1 h 9"/>
                <a:gd name="T24" fmla="*/ 5 w 39"/>
                <a:gd name="T25" fmla="*/ 1 h 9"/>
                <a:gd name="T26" fmla="*/ 7 w 39"/>
                <a:gd name="T27" fmla="*/ 1 h 9"/>
                <a:gd name="T28" fmla="*/ 9 w 39"/>
                <a:gd name="T29" fmla="*/ 0 h 9"/>
                <a:gd name="T30" fmla="*/ 10 w 39"/>
                <a:gd name="T31" fmla="*/ 0 h 9"/>
                <a:gd name="T32" fmla="*/ 10 w 39"/>
                <a:gd name="T33" fmla="*/ 1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9"/>
                <a:gd name="T53" fmla="*/ 39 w 39"/>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9">
                  <a:moveTo>
                    <a:pt x="39" y="1"/>
                  </a:moveTo>
                  <a:lnTo>
                    <a:pt x="35" y="3"/>
                  </a:lnTo>
                  <a:lnTo>
                    <a:pt x="30" y="4"/>
                  </a:lnTo>
                  <a:lnTo>
                    <a:pt x="26" y="6"/>
                  </a:lnTo>
                  <a:lnTo>
                    <a:pt x="21" y="7"/>
                  </a:lnTo>
                  <a:lnTo>
                    <a:pt x="16" y="8"/>
                  </a:lnTo>
                  <a:lnTo>
                    <a:pt x="11" y="9"/>
                  </a:lnTo>
                  <a:lnTo>
                    <a:pt x="6" y="9"/>
                  </a:lnTo>
                  <a:lnTo>
                    <a:pt x="0" y="8"/>
                  </a:lnTo>
                  <a:lnTo>
                    <a:pt x="3" y="7"/>
                  </a:lnTo>
                  <a:lnTo>
                    <a:pt x="8" y="6"/>
                  </a:lnTo>
                  <a:lnTo>
                    <a:pt x="14" y="4"/>
                  </a:lnTo>
                  <a:lnTo>
                    <a:pt x="20" y="3"/>
                  </a:lnTo>
                  <a:lnTo>
                    <a:pt x="27" y="1"/>
                  </a:lnTo>
                  <a:lnTo>
                    <a:pt x="33" y="0"/>
                  </a:lnTo>
                  <a:lnTo>
                    <a:pt x="37" y="0"/>
                  </a:lnTo>
                  <a:lnTo>
                    <a:pt x="39" y="1"/>
                  </a:lnTo>
                  <a:close/>
                </a:path>
              </a:pathLst>
            </a:custGeom>
            <a:solidFill>
              <a:srgbClr val="007075"/>
            </a:solidFill>
            <a:ln w="9525">
              <a:noFill/>
              <a:round/>
              <a:headEnd/>
              <a:tailEnd/>
            </a:ln>
          </p:spPr>
          <p:txBody>
            <a:bodyPr/>
            <a:lstStyle/>
            <a:p>
              <a:endParaRPr lang="en-US"/>
            </a:p>
          </p:txBody>
        </p:sp>
        <p:sp>
          <p:nvSpPr>
            <p:cNvPr id="18862" name="Freeform 319"/>
            <p:cNvSpPr>
              <a:spLocks/>
            </p:cNvSpPr>
            <p:nvPr/>
          </p:nvSpPr>
          <p:spPr bwMode="auto">
            <a:xfrm>
              <a:off x="995" y="2386"/>
              <a:ext cx="34" cy="21"/>
            </a:xfrm>
            <a:custGeom>
              <a:avLst/>
              <a:gdLst>
                <a:gd name="T0" fmla="*/ 17 w 68"/>
                <a:gd name="T1" fmla="*/ 0 h 44"/>
                <a:gd name="T2" fmla="*/ 15 w 68"/>
                <a:gd name="T3" fmla="*/ 1 h 44"/>
                <a:gd name="T4" fmla="*/ 13 w 68"/>
                <a:gd name="T5" fmla="*/ 3 h 44"/>
                <a:gd name="T6" fmla="*/ 11 w 68"/>
                <a:gd name="T7" fmla="*/ 4 h 44"/>
                <a:gd name="T8" fmla="*/ 9 w 68"/>
                <a:gd name="T9" fmla="*/ 5 h 44"/>
                <a:gd name="T10" fmla="*/ 7 w 68"/>
                <a:gd name="T11" fmla="*/ 7 h 44"/>
                <a:gd name="T12" fmla="*/ 4 w 68"/>
                <a:gd name="T13" fmla="*/ 8 h 44"/>
                <a:gd name="T14" fmla="*/ 2 w 68"/>
                <a:gd name="T15" fmla="*/ 9 h 44"/>
                <a:gd name="T16" fmla="*/ 0 w 68"/>
                <a:gd name="T17" fmla="*/ 10 h 44"/>
                <a:gd name="T18" fmla="*/ 1 w 68"/>
                <a:gd name="T19" fmla="*/ 8 h 44"/>
                <a:gd name="T20" fmla="*/ 3 w 68"/>
                <a:gd name="T21" fmla="*/ 7 h 44"/>
                <a:gd name="T22" fmla="*/ 5 w 68"/>
                <a:gd name="T23" fmla="*/ 5 h 44"/>
                <a:gd name="T24" fmla="*/ 7 w 68"/>
                <a:gd name="T25" fmla="*/ 4 h 44"/>
                <a:gd name="T26" fmla="*/ 9 w 68"/>
                <a:gd name="T27" fmla="*/ 2 h 44"/>
                <a:gd name="T28" fmla="*/ 12 w 68"/>
                <a:gd name="T29" fmla="*/ 1 h 44"/>
                <a:gd name="T30" fmla="*/ 14 w 68"/>
                <a:gd name="T31" fmla="*/ 0 h 44"/>
                <a:gd name="T32" fmla="*/ 17 w 68"/>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4"/>
                <a:gd name="T53" fmla="*/ 68 w 68"/>
                <a:gd name="T54" fmla="*/ 44 h 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4">
                  <a:moveTo>
                    <a:pt x="68" y="0"/>
                  </a:moveTo>
                  <a:lnTo>
                    <a:pt x="60" y="6"/>
                  </a:lnTo>
                  <a:lnTo>
                    <a:pt x="53" y="12"/>
                  </a:lnTo>
                  <a:lnTo>
                    <a:pt x="45" y="19"/>
                  </a:lnTo>
                  <a:lnTo>
                    <a:pt x="36" y="24"/>
                  </a:lnTo>
                  <a:lnTo>
                    <a:pt x="28" y="30"/>
                  </a:lnTo>
                  <a:lnTo>
                    <a:pt x="19" y="36"/>
                  </a:lnTo>
                  <a:lnTo>
                    <a:pt x="9" y="40"/>
                  </a:lnTo>
                  <a:lnTo>
                    <a:pt x="0" y="44"/>
                  </a:lnTo>
                  <a:lnTo>
                    <a:pt x="7" y="36"/>
                  </a:lnTo>
                  <a:lnTo>
                    <a:pt x="14" y="29"/>
                  </a:lnTo>
                  <a:lnTo>
                    <a:pt x="22" y="22"/>
                  </a:lnTo>
                  <a:lnTo>
                    <a:pt x="31" y="16"/>
                  </a:lnTo>
                  <a:lnTo>
                    <a:pt x="39" y="10"/>
                  </a:lnTo>
                  <a:lnTo>
                    <a:pt x="48" y="7"/>
                  </a:lnTo>
                  <a:lnTo>
                    <a:pt x="58" y="2"/>
                  </a:lnTo>
                  <a:lnTo>
                    <a:pt x="68" y="0"/>
                  </a:lnTo>
                  <a:close/>
                </a:path>
              </a:pathLst>
            </a:custGeom>
            <a:solidFill>
              <a:srgbClr val="007075"/>
            </a:solidFill>
            <a:ln w="9525">
              <a:noFill/>
              <a:round/>
              <a:headEnd/>
              <a:tailEnd/>
            </a:ln>
          </p:spPr>
          <p:txBody>
            <a:bodyPr/>
            <a:lstStyle/>
            <a:p>
              <a:endParaRPr lang="en-US"/>
            </a:p>
          </p:txBody>
        </p:sp>
        <p:sp>
          <p:nvSpPr>
            <p:cNvPr id="18863" name="Freeform 320"/>
            <p:cNvSpPr>
              <a:spLocks/>
            </p:cNvSpPr>
            <p:nvPr/>
          </p:nvSpPr>
          <p:spPr bwMode="auto">
            <a:xfrm>
              <a:off x="935" y="2390"/>
              <a:ext cx="13" cy="5"/>
            </a:xfrm>
            <a:custGeom>
              <a:avLst/>
              <a:gdLst>
                <a:gd name="T0" fmla="*/ 0 w 28"/>
                <a:gd name="T1" fmla="*/ 2 h 12"/>
                <a:gd name="T2" fmla="*/ 6 w 28"/>
                <a:gd name="T3" fmla="*/ 0 h 12"/>
                <a:gd name="T4" fmla="*/ 3 w 28"/>
                <a:gd name="T5" fmla="*/ 2 h 12"/>
                <a:gd name="T6" fmla="*/ 0 w 28"/>
                <a:gd name="T7" fmla="*/ 2 h 12"/>
                <a:gd name="T8" fmla="*/ 0 60000 65536"/>
                <a:gd name="T9" fmla="*/ 0 60000 65536"/>
                <a:gd name="T10" fmla="*/ 0 60000 65536"/>
                <a:gd name="T11" fmla="*/ 0 60000 65536"/>
                <a:gd name="T12" fmla="*/ 0 w 28"/>
                <a:gd name="T13" fmla="*/ 0 h 12"/>
                <a:gd name="T14" fmla="*/ 28 w 28"/>
                <a:gd name="T15" fmla="*/ 12 h 12"/>
              </a:gdLst>
              <a:ahLst/>
              <a:cxnLst>
                <a:cxn ang="T8">
                  <a:pos x="T0" y="T1"/>
                </a:cxn>
                <a:cxn ang="T9">
                  <a:pos x="T2" y="T3"/>
                </a:cxn>
                <a:cxn ang="T10">
                  <a:pos x="T4" y="T5"/>
                </a:cxn>
                <a:cxn ang="T11">
                  <a:pos x="T6" y="T7"/>
                </a:cxn>
              </a:cxnLst>
              <a:rect l="T12" t="T13" r="T14" b="T15"/>
              <a:pathLst>
                <a:path w="28" h="12">
                  <a:moveTo>
                    <a:pt x="0" y="12"/>
                  </a:moveTo>
                  <a:lnTo>
                    <a:pt x="28" y="0"/>
                  </a:lnTo>
                  <a:lnTo>
                    <a:pt x="16" y="12"/>
                  </a:lnTo>
                  <a:lnTo>
                    <a:pt x="0" y="12"/>
                  </a:lnTo>
                  <a:close/>
                </a:path>
              </a:pathLst>
            </a:custGeom>
            <a:solidFill>
              <a:srgbClr val="007075"/>
            </a:solidFill>
            <a:ln w="9525">
              <a:noFill/>
              <a:round/>
              <a:headEnd/>
              <a:tailEnd/>
            </a:ln>
          </p:spPr>
          <p:txBody>
            <a:bodyPr/>
            <a:lstStyle/>
            <a:p>
              <a:endParaRPr lang="en-US"/>
            </a:p>
          </p:txBody>
        </p:sp>
        <p:sp>
          <p:nvSpPr>
            <p:cNvPr id="18864" name="Freeform 321"/>
            <p:cNvSpPr>
              <a:spLocks/>
            </p:cNvSpPr>
            <p:nvPr/>
          </p:nvSpPr>
          <p:spPr bwMode="auto">
            <a:xfrm>
              <a:off x="603" y="2395"/>
              <a:ext cx="493" cy="113"/>
            </a:xfrm>
            <a:custGeom>
              <a:avLst/>
              <a:gdLst>
                <a:gd name="T0" fmla="*/ 228 w 985"/>
                <a:gd name="T1" fmla="*/ 5 h 224"/>
                <a:gd name="T2" fmla="*/ 224 w 985"/>
                <a:gd name="T3" fmla="*/ 5 h 224"/>
                <a:gd name="T4" fmla="*/ 218 w 985"/>
                <a:gd name="T5" fmla="*/ 13 h 224"/>
                <a:gd name="T6" fmla="*/ 211 w 985"/>
                <a:gd name="T7" fmla="*/ 19 h 224"/>
                <a:gd name="T8" fmla="*/ 205 w 985"/>
                <a:gd name="T9" fmla="*/ 19 h 224"/>
                <a:gd name="T10" fmla="*/ 205 w 985"/>
                <a:gd name="T11" fmla="*/ 25 h 224"/>
                <a:gd name="T12" fmla="*/ 211 w 985"/>
                <a:gd name="T13" fmla="*/ 29 h 224"/>
                <a:gd name="T14" fmla="*/ 215 w 985"/>
                <a:gd name="T15" fmla="*/ 24 h 224"/>
                <a:gd name="T16" fmla="*/ 221 w 985"/>
                <a:gd name="T17" fmla="*/ 28 h 224"/>
                <a:gd name="T18" fmla="*/ 231 w 985"/>
                <a:gd name="T19" fmla="*/ 24 h 224"/>
                <a:gd name="T20" fmla="*/ 242 w 985"/>
                <a:gd name="T21" fmla="*/ 18 h 224"/>
                <a:gd name="T22" fmla="*/ 236 w 985"/>
                <a:gd name="T23" fmla="*/ 26 h 224"/>
                <a:gd name="T24" fmla="*/ 208 w 985"/>
                <a:gd name="T25" fmla="*/ 44 h 224"/>
                <a:gd name="T26" fmla="*/ 176 w 985"/>
                <a:gd name="T27" fmla="*/ 54 h 224"/>
                <a:gd name="T28" fmla="*/ 142 w 985"/>
                <a:gd name="T29" fmla="*/ 57 h 224"/>
                <a:gd name="T30" fmla="*/ 117 w 985"/>
                <a:gd name="T31" fmla="*/ 54 h 224"/>
                <a:gd name="T32" fmla="*/ 102 w 985"/>
                <a:gd name="T33" fmla="*/ 48 h 224"/>
                <a:gd name="T34" fmla="*/ 88 w 985"/>
                <a:gd name="T35" fmla="*/ 40 h 224"/>
                <a:gd name="T36" fmla="*/ 74 w 985"/>
                <a:gd name="T37" fmla="*/ 31 h 224"/>
                <a:gd name="T38" fmla="*/ 68 w 985"/>
                <a:gd name="T39" fmla="*/ 26 h 224"/>
                <a:gd name="T40" fmla="*/ 65 w 985"/>
                <a:gd name="T41" fmla="*/ 23 h 224"/>
                <a:gd name="T42" fmla="*/ 56 w 985"/>
                <a:gd name="T43" fmla="*/ 23 h 224"/>
                <a:gd name="T44" fmla="*/ 51 w 985"/>
                <a:gd name="T45" fmla="*/ 22 h 224"/>
                <a:gd name="T46" fmla="*/ 46 w 985"/>
                <a:gd name="T47" fmla="*/ 21 h 224"/>
                <a:gd name="T48" fmla="*/ 42 w 985"/>
                <a:gd name="T49" fmla="*/ 19 h 224"/>
                <a:gd name="T50" fmla="*/ 37 w 985"/>
                <a:gd name="T51" fmla="*/ 12 h 224"/>
                <a:gd name="T52" fmla="*/ 32 w 985"/>
                <a:gd name="T53" fmla="*/ 13 h 224"/>
                <a:gd name="T54" fmla="*/ 27 w 985"/>
                <a:gd name="T55" fmla="*/ 14 h 224"/>
                <a:gd name="T56" fmla="*/ 17 w 985"/>
                <a:gd name="T57" fmla="*/ 10 h 224"/>
                <a:gd name="T58" fmla="*/ 9 w 985"/>
                <a:gd name="T59" fmla="*/ 12 h 224"/>
                <a:gd name="T60" fmla="*/ 3 w 985"/>
                <a:gd name="T61" fmla="*/ 13 h 224"/>
                <a:gd name="T62" fmla="*/ 3 w 985"/>
                <a:gd name="T63" fmla="*/ 12 h 224"/>
                <a:gd name="T64" fmla="*/ 20 w 985"/>
                <a:gd name="T65" fmla="*/ 6 h 224"/>
                <a:gd name="T66" fmla="*/ 39 w 985"/>
                <a:gd name="T67" fmla="*/ 7 h 224"/>
                <a:gd name="T68" fmla="*/ 52 w 985"/>
                <a:gd name="T69" fmla="*/ 6 h 224"/>
                <a:gd name="T70" fmla="*/ 63 w 985"/>
                <a:gd name="T71" fmla="*/ 12 h 224"/>
                <a:gd name="T72" fmla="*/ 71 w 985"/>
                <a:gd name="T73" fmla="*/ 12 h 224"/>
                <a:gd name="T74" fmla="*/ 80 w 985"/>
                <a:gd name="T75" fmla="*/ 15 h 224"/>
                <a:gd name="T76" fmla="*/ 99 w 985"/>
                <a:gd name="T77" fmla="*/ 14 h 224"/>
                <a:gd name="T78" fmla="*/ 115 w 985"/>
                <a:gd name="T79" fmla="*/ 16 h 224"/>
                <a:gd name="T80" fmla="*/ 123 w 985"/>
                <a:gd name="T81" fmla="*/ 18 h 224"/>
                <a:gd name="T82" fmla="*/ 132 w 985"/>
                <a:gd name="T83" fmla="*/ 15 h 224"/>
                <a:gd name="T84" fmla="*/ 140 w 985"/>
                <a:gd name="T85" fmla="*/ 12 h 224"/>
                <a:gd name="T86" fmla="*/ 148 w 985"/>
                <a:gd name="T87" fmla="*/ 15 h 224"/>
                <a:gd name="T88" fmla="*/ 146 w 985"/>
                <a:gd name="T89" fmla="*/ 22 h 224"/>
                <a:gd name="T90" fmla="*/ 151 w 985"/>
                <a:gd name="T91" fmla="*/ 24 h 224"/>
                <a:gd name="T92" fmla="*/ 156 w 985"/>
                <a:gd name="T93" fmla="*/ 20 h 224"/>
                <a:gd name="T94" fmla="*/ 159 w 985"/>
                <a:gd name="T95" fmla="*/ 21 h 224"/>
                <a:gd name="T96" fmla="*/ 151 w 985"/>
                <a:gd name="T97" fmla="*/ 26 h 224"/>
                <a:gd name="T98" fmla="*/ 149 w 985"/>
                <a:gd name="T99" fmla="*/ 32 h 224"/>
                <a:gd name="T100" fmla="*/ 159 w 985"/>
                <a:gd name="T101" fmla="*/ 29 h 224"/>
                <a:gd name="T102" fmla="*/ 167 w 985"/>
                <a:gd name="T103" fmla="*/ 24 h 224"/>
                <a:gd name="T104" fmla="*/ 166 w 985"/>
                <a:gd name="T105" fmla="*/ 19 h 224"/>
                <a:gd name="T106" fmla="*/ 167 w 985"/>
                <a:gd name="T107" fmla="*/ 17 h 224"/>
                <a:gd name="T108" fmla="*/ 180 w 985"/>
                <a:gd name="T109" fmla="*/ 8 h 224"/>
                <a:gd name="T110" fmla="*/ 193 w 985"/>
                <a:gd name="T111" fmla="*/ 12 h 224"/>
                <a:gd name="T112" fmla="*/ 206 w 985"/>
                <a:gd name="T113" fmla="*/ 16 h 224"/>
                <a:gd name="T114" fmla="*/ 216 w 985"/>
                <a:gd name="T115" fmla="*/ 9 h 224"/>
                <a:gd name="T116" fmla="*/ 221 w 985"/>
                <a:gd name="T117" fmla="*/ 1 h 2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5"/>
                <a:gd name="T178" fmla="*/ 0 h 224"/>
                <a:gd name="T179" fmla="*/ 985 w 985"/>
                <a:gd name="T180" fmla="*/ 224 h 2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5" h="224">
                  <a:moveTo>
                    <a:pt x="902" y="16"/>
                  </a:moveTo>
                  <a:lnTo>
                    <a:pt x="905" y="12"/>
                  </a:lnTo>
                  <a:lnTo>
                    <a:pt x="909" y="16"/>
                  </a:lnTo>
                  <a:lnTo>
                    <a:pt x="912" y="19"/>
                  </a:lnTo>
                  <a:lnTo>
                    <a:pt x="915" y="23"/>
                  </a:lnTo>
                  <a:lnTo>
                    <a:pt x="913" y="27"/>
                  </a:lnTo>
                  <a:lnTo>
                    <a:pt x="903" y="18"/>
                  </a:lnTo>
                  <a:lnTo>
                    <a:pt x="895" y="17"/>
                  </a:lnTo>
                  <a:lnTo>
                    <a:pt x="888" y="20"/>
                  </a:lnTo>
                  <a:lnTo>
                    <a:pt x="882" y="28"/>
                  </a:lnTo>
                  <a:lnTo>
                    <a:pt x="877" y="39"/>
                  </a:lnTo>
                  <a:lnTo>
                    <a:pt x="871" y="49"/>
                  </a:lnTo>
                  <a:lnTo>
                    <a:pt x="863" y="57"/>
                  </a:lnTo>
                  <a:lnTo>
                    <a:pt x="854" y="63"/>
                  </a:lnTo>
                  <a:lnTo>
                    <a:pt x="848" y="70"/>
                  </a:lnTo>
                  <a:lnTo>
                    <a:pt x="841" y="75"/>
                  </a:lnTo>
                  <a:lnTo>
                    <a:pt x="833" y="76"/>
                  </a:lnTo>
                  <a:lnTo>
                    <a:pt x="826" y="72"/>
                  </a:lnTo>
                  <a:lnTo>
                    <a:pt x="821" y="73"/>
                  </a:lnTo>
                  <a:lnTo>
                    <a:pt x="817" y="76"/>
                  </a:lnTo>
                  <a:lnTo>
                    <a:pt x="813" y="80"/>
                  </a:lnTo>
                  <a:lnTo>
                    <a:pt x="810" y="84"/>
                  </a:lnTo>
                  <a:lnTo>
                    <a:pt x="812" y="91"/>
                  </a:lnTo>
                  <a:lnTo>
                    <a:pt x="818" y="98"/>
                  </a:lnTo>
                  <a:lnTo>
                    <a:pt x="824" y="105"/>
                  </a:lnTo>
                  <a:lnTo>
                    <a:pt x="829" y="111"/>
                  </a:lnTo>
                  <a:lnTo>
                    <a:pt x="836" y="114"/>
                  </a:lnTo>
                  <a:lnTo>
                    <a:pt x="842" y="113"/>
                  </a:lnTo>
                  <a:lnTo>
                    <a:pt x="848" y="110"/>
                  </a:lnTo>
                  <a:lnTo>
                    <a:pt x="851" y="106"/>
                  </a:lnTo>
                  <a:lnTo>
                    <a:pt x="856" y="101"/>
                  </a:lnTo>
                  <a:lnTo>
                    <a:pt x="860" y="96"/>
                  </a:lnTo>
                  <a:lnTo>
                    <a:pt x="865" y="93"/>
                  </a:lnTo>
                  <a:lnTo>
                    <a:pt x="870" y="92"/>
                  </a:lnTo>
                  <a:lnTo>
                    <a:pt x="875" y="100"/>
                  </a:lnTo>
                  <a:lnTo>
                    <a:pt x="882" y="109"/>
                  </a:lnTo>
                  <a:lnTo>
                    <a:pt x="890" y="115"/>
                  </a:lnTo>
                  <a:lnTo>
                    <a:pt x="902" y="111"/>
                  </a:lnTo>
                  <a:lnTo>
                    <a:pt x="912" y="103"/>
                  </a:lnTo>
                  <a:lnTo>
                    <a:pt x="923" y="95"/>
                  </a:lnTo>
                  <a:lnTo>
                    <a:pt x="934" y="90"/>
                  </a:lnTo>
                  <a:lnTo>
                    <a:pt x="945" y="83"/>
                  </a:lnTo>
                  <a:lnTo>
                    <a:pt x="955" y="76"/>
                  </a:lnTo>
                  <a:lnTo>
                    <a:pt x="966" y="69"/>
                  </a:lnTo>
                  <a:lnTo>
                    <a:pt x="976" y="61"/>
                  </a:lnTo>
                  <a:lnTo>
                    <a:pt x="985" y="52"/>
                  </a:lnTo>
                  <a:lnTo>
                    <a:pt x="964" y="78"/>
                  </a:lnTo>
                  <a:lnTo>
                    <a:pt x="941" y="101"/>
                  </a:lnTo>
                  <a:lnTo>
                    <a:pt x="916" y="123"/>
                  </a:lnTo>
                  <a:lnTo>
                    <a:pt x="889" y="141"/>
                  </a:lnTo>
                  <a:lnTo>
                    <a:pt x="860" y="158"/>
                  </a:lnTo>
                  <a:lnTo>
                    <a:pt x="832" y="172"/>
                  </a:lnTo>
                  <a:lnTo>
                    <a:pt x="801" y="185"/>
                  </a:lnTo>
                  <a:lnTo>
                    <a:pt x="769" y="196"/>
                  </a:lnTo>
                  <a:lnTo>
                    <a:pt x="736" y="205"/>
                  </a:lnTo>
                  <a:lnTo>
                    <a:pt x="704" y="212"/>
                  </a:lnTo>
                  <a:lnTo>
                    <a:pt x="669" y="217"/>
                  </a:lnTo>
                  <a:lnTo>
                    <a:pt x="636" y="221"/>
                  </a:lnTo>
                  <a:lnTo>
                    <a:pt x="601" y="223"/>
                  </a:lnTo>
                  <a:lnTo>
                    <a:pt x="567" y="224"/>
                  </a:lnTo>
                  <a:lnTo>
                    <a:pt x="532" y="224"/>
                  </a:lnTo>
                  <a:lnTo>
                    <a:pt x="499" y="223"/>
                  </a:lnTo>
                  <a:lnTo>
                    <a:pt x="482" y="220"/>
                  </a:lnTo>
                  <a:lnTo>
                    <a:pt x="466" y="215"/>
                  </a:lnTo>
                  <a:lnTo>
                    <a:pt x="450" y="211"/>
                  </a:lnTo>
                  <a:lnTo>
                    <a:pt x="435" y="205"/>
                  </a:lnTo>
                  <a:lnTo>
                    <a:pt x="420" y="198"/>
                  </a:lnTo>
                  <a:lnTo>
                    <a:pt x="405" y="191"/>
                  </a:lnTo>
                  <a:lnTo>
                    <a:pt x="390" y="183"/>
                  </a:lnTo>
                  <a:lnTo>
                    <a:pt x="376" y="175"/>
                  </a:lnTo>
                  <a:lnTo>
                    <a:pt x="363" y="167"/>
                  </a:lnTo>
                  <a:lnTo>
                    <a:pt x="349" y="159"/>
                  </a:lnTo>
                  <a:lnTo>
                    <a:pt x="335" y="149"/>
                  </a:lnTo>
                  <a:lnTo>
                    <a:pt x="321" y="140"/>
                  </a:lnTo>
                  <a:lnTo>
                    <a:pt x="307" y="131"/>
                  </a:lnTo>
                  <a:lnTo>
                    <a:pt x="294" y="122"/>
                  </a:lnTo>
                  <a:lnTo>
                    <a:pt x="280" y="113"/>
                  </a:lnTo>
                  <a:lnTo>
                    <a:pt x="266" y="103"/>
                  </a:lnTo>
                  <a:lnTo>
                    <a:pt x="268" y="102"/>
                  </a:lnTo>
                  <a:lnTo>
                    <a:pt x="270" y="101"/>
                  </a:lnTo>
                  <a:lnTo>
                    <a:pt x="270" y="99"/>
                  </a:lnTo>
                  <a:lnTo>
                    <a:pt x="270" y="95"/>
                  </a:lnTo>
                  <a:lnTo>
                    <a:pt x="265" y="93"/>
                  </a:lnTo>
                  <a:lnTo>
                    <a:pt x="258" y="92"/>
                  </a:lnTo>
                  <a:lnTo>
                    <a:pt x="250" y="92"/>
                  </a:lnTo>
                  <a:lnTo>
                    <a:pt x="242" y="92"/>
                  </a:lnTo>
                  <a:lnTo>
                    <a:pt x="232" y="92"/>
                  </a:lnTo>
                  <a:lnTo>
                    <a:pt x="223" y="92"/>
                  </a:lnTo>
                  <a:lnTo>
                    <a:pt x="214" y="92"/>
                  </a:lnTo>
                  <a:lnTo>
                    <a:pt x="206" y="92"/>
                  </a:lnTo>
                  <a:lnTo>
                    <a:pt x="206" y="87"/>
                  </a:lnTo>
                  <a:lnTo>
                    <a:pt x="201" y="85"/>
                  </a:lnTo>
                  <a:lnTo>
                    <a:pt x="197" y="84"/>
                  </a:lnTo>
                  <a:lnTo>
                    <a:pt x="192" y="84"/>
                  </a:lnTo>
                  <a:lnTo>
                    <a:pt x="188" y="84"/>
                  </a:lnTo>
                  <a:lnTo>
                    <a:pt x="182" y="84"/>
                  </a:lnTo>
                  <a:lnTo>
                    <a:pt x="177" y="84"/>
                  </a:lnTo>
                  <a:lnTo>
                    <a:pt x="171" y="84"/>
                  </a:lnTo>
                  <a:lnTo>
                    <a:pt x="167" y="84"/>
                  </a:lnTo>
                  <a:lnTo>
                    <a:pt x="167" y="73"/>
                  </a:lnTo>
                  <a:lnTo>
                    <a:pt x="162" y="64"/>
                  </a:lnTo>
                  <a:lnTo>
                    <a:pt x="156" y="56"/>
                  </a:lnTo>
                  <a:lnTo>
                    <a:pt x="151" y="48"/>
                  </a:lnTo>
                  <a:lnTo>
                    <a:pt x="146" y="47"/>
                  </a:lnTo>
                  <a:lnTo>
                    <a:pt x="140" y="47"/>
                  </a:lnTo>
                  <a:lnTo>
                    <a:pt x="136" y="48"/>
                  </a:lnTo>
                  <a:lnTo>
                    <a:pt x="131" y="49"/>
                  </a:lnTo>
                  <a:lnTo>
                    <a:pt x="128" y="50"/>
                  </a:lnTo>
                  <a:lnTo>
                    <a:pt x="123" y="53"/>
                  </a:lnTo>
                  <a:lnTo>
                    <a:pt x="118" y="56"/>
                  </a:lnTo>
                  <a:lnTo>
                    <a:pt x="115" y="60"/>
                  </a:lnTo>
                  <a:lnTo>
                    <a:pt x="106" y="55"/>
                  </a:lnTo>
                  <a:lnTo>
                    <a:pt x="96" y="50"/>
                  </a:lnTo>
                  <a:lnTo>
                    <a:pt x="87" y="46"/>
                  </a:lnTo>
                  <a:lnTo>
                    <a:pt x="78" y="42"/>
                  </a:lnTo>
                  <a:lnTo>
                    <a:pt x="68" y="40"/>
                  </a:lnTo>
                  <a:lnTo>
                    <a:pt x="58" y="40"/>
                  </a:lnTo>
                  <a:lnTo>
                    <a:pt x="48" y="42"/>
                  </a:lnTo>
                  <a:lnTo>
                    <a:pt x="39" y="48"/>
                  </a:lnTo>
                  <a:lnTo>
                    <a:pt x="33" y="48"/>
                  </a:lnTo>
                  <a:lnTo>
                    <a:pt x="27" y="48"/>
                  </a:lnTo>
                  <a:lnTo>
                    <a:pt x="23" y="48"/>
                  </a:lnTo>
                  <a:lnTo>
                    <a:pt x="17" y="48"/>
                  </a:lnTo>
                  <a:lnTo>
                    <a:pt x="11" y="49"/>
                  </a:lnTo>
                  <a:lnTo>
                    <a:pt x="7" y="50"/>
                  </a:lnTo>
                  <a:lnTo>
                    <a:pt x="3" y="54"/>
                  </a:lnTo>
                  <a:lnTo>
                    <a:pt x="0" y="60"/>
                  </a:lnTo>
                  <a:lnTo>
                    <a:pt x="10" y="46"/>
                  </a:lnTo>
                  <a:lnTo>
                    <a:pt x="24" y="37"/>
                  </a:lnTo>
                  <a:lnTo>
                    <a:pt x="40" y="30"/>
                  </a:lnTo>
                  <a:lnTo>
                    <a:pt x="60" y="26"/>
                  </a:lnTo>
                  <a:lnTo>
                    <a:pt x="79" y="24"/>
                  </a:lnTo>
                  <a:lnTo>
                    <a:pt x="100" y="24"/>
                  </a:lnTo>
                  <a:lnTo>
                    <a:pt x="121" y="24"/>
                  </a:lnTo>
                  <a:lnTo>
                    <a:pt x="139" y="24"/>
                  </a:lnTo>
                  <a:lnTo>
                    <a:pt x="153" y="25"/>
                  </a:lnTo>
                  <a:lnTo>
                    <a:pt x="167" y="25"/>
                  </a:lnTo>
                  <a:lnTo>
                    <a:pt x="181" y="24"/>
                  </a:lnTo>
                  <a:lnTo>
                    <a:pt x="194" y="23"/>
                  </a:lnTo>
                  <a:lnTo>
                    <a:pt x="208" y="23"/>
                  </a:lnTo>
                  <a:lnTo>
                    <a:pt x="221" y="26"/>
                  </a:lnTo>
                  <a:lnTo>
                    <a:pt x="232" y="32"/>
                  </a:lnTo>
                  <a:lnTo>
                    <a:pt x="243" y="43"/>
                  </a:lnTo>
                  <a:lnTo>
                    <a:pt x="251" y="46"/>
                  </a:lnTo>
                  <a:lnTo>
                    <a:pt x="259" y="46"/>
                  </a:lnTo>
                  <a:lnTo>
                    <a:pt x="267" y="46"/>
                  </a:lnTo>
                  <a:lnTo>
                    <a:pt x="275" y="45"/>
                  </a:lnTo>
                  <a:lnTo>
                    <a:pt x="282" y="45"/>
                  </a:lnTo>
                  <a:lnTo>
                    <a:pt x="289" y="47"/>
                  </a:lnTo>
                  <a:lnTo>
                    <a:pt x="295" y="52"/>
                  </a:lnTo>
                  <a:lnTo>
                    <a:pt x="299" y="60"/>
                  </a:lnTo>
                  <a:lnTo>
                    <a:pt x="318" y="58"/>
                  </a:lnTo>
                  <a:lnTo>
                    <a:pt x="337" y="57"/>
                  </a:lnTo>
                  <a:lnTo>
                    <a:pt x="356" y="56"/>
                  </a:lnTo>
                  <a:lnTo>
                    <a:pt x="375" y="54"/>
                  </a:lnTo>
                  <a:lnTo>
                    <a:pt x="395" y="53"/>
                  </a:lnTo>
                  <a:lnTo>
                    <a:pt x="415" y="52"/>
                  </a:lnTo>
                  <a:lnTo>
                    <a:pt x="434" y="50"/>
                  </a:lnTo>
                  <a:lnTo>
                    <a:pt x="455" y="52"/>
                  </a:lnTo>
                  <a:lnTo>
                    <a:pt x="457" y="63"/>
                  </a:lnTo>
                  <a:lnTo>
                    <a:pt x="462" y="70"/>
                  </a:lnTo>
                  <a:lnTo>
                    <a:pt x="470" y="73"/>
                  </a:lnTo>
                  <a:lnTo>
                    <a:pt x="479" y="73"/>
                  </a:lnTo>
                  <a:lnTo>
                    <a:pt x="489" y="72"/>
                  </a:lnTo>
                  <a:lnTo>
                    <a:pt x="500" y="69"/>
                  </a:lnTo>
                  <a:lnTo>
                    <a:pt x="510" y="66"/>
                  </a:lnTo>
                  <a:lnTo>
                    <a:pt x="518" y="63"/>
                  </a:lnTo>
                  <a:lnTo>
                    <a:pt x="526" y="60"/>
                  </a:lnTo>
                  <a:lnTo>
                    <a:pt x="534" y="55"/>
                  </a:lnTo>
                  <a:lnTo>
                    <a:pt x="542" y="50"/>
                  </a:lnTo>
                  <a:lnTo>
                    <a:pt x="552" y="47"/>
                  </a:lnTo>
                  <a:lnTo>
                    <a:pt x="560" y="45"/>
                  </a:lnTo>
                  <a:lnTo>
                    <a:pt x="569" y="43"/>
                  </a:lnTo>
                  <a:lnTo>
                    <a:pt x="577" y="46"/>
                  </a:lnTo>
                  <a:lnTo>
                    <a:pt x="586" y="52"/>
                  </a:lnTo>
                  <a:lnTo>
                    <a:pt x="591" y="57"/>
                  </a:lnTo>
                  <a:lnTo>
                    <a:pt x="591" y="65"/>
                  </a:lnTo>
                  <a:lnTo>
                    <a:pt x="589" y="73"/>
                  </a:lnTo>
                  <a:lnTo>
                    <a:pt x="585" y="80"/>
                  </a:lnTo>
                  <a:lnTo>
                    <a:pt x="583" y="88"/>
                  </a:lnTo>
                  <a:lnTo>
                    <a:pt x="583" y="94"/>
                  </a:lnTo>
                  <a:lnTo>
                    <a:pt x="587" y="98"/>
                  </a:lnTo>
                  <a:lnTo>
                    <a:pt x="599" y="100"/>
                  </a:lnTo>
                  <a:lnTo>
                    <a:pt x="603" y="94"/>
                  </a:lnTo>
                  <a:lnTo>
                    <a:pt x="608" y="91"/>
                  </a:lnTo>
                  <a:lnTo>
                    <a:pt x="613" y="86"/>
                  </a:lnTo>
                  <a:lnTo>
                    <a:pt x="618" y="83"/>
                  </a:lnTo>
                  <a:lnTo>
                    <a:pt x="624" y="80"/>
                  </a:lnTo>
                  <a:lnTo>
                    <a:pt x="630" y="78"/>
                  </a:lnTo>
                  <a:lnTo>
                    <a:pt x="636" y="77"/>
                  </a:lnTo>
                  <a:lnTo>
                    <a:pt x="643" y="76"/>
                  </a:lnTo>
                  <a:lnTo>
                    <a:pt x="636" y="84"/>
                  </a:lnTo>
                  <a:lnTo>
                    <a:pt x="628" y="90"/>
                  </a:lnTo>
                  <a:lnTo>
                    <a:pt x="618" y="94"/>
                  </a:lnTo>
                  <a:lnTo>
                    <a:pt x="610" y="98"/>
                  </a:lnTo>
                  <a:lnTo>
                    <a:pt x="601" y="102"/>
                  </a:lnTo>
                  <a:lnTo>
                    <a:pt x="594" y="107"/>
                  </a:lnTo>
                  <a:lnTo>
                    <a:pt x="587" y="113"/>
                  </a:lnTo>
                  <a:lnTo>
                    <a:pt x="583" y="119"/>
                  </a:lnTo>
                  <a:lnTo>
                    <a:pt x="593" y="124"/>
                  </a:lnTo>
                  <a:lnTo>
                    <a:pt x="603" y="125"/>
                  </a:lnTo>
                  <a:lnTo>
                    <a:pt x="613" y="124"/>
                  </a:lnTo>
                  <a:lnTo>
                    <a:pt x="623" y="119"/>
                  </a:lnTo>
                  <a:lnTo>
                    <a:pt x="633" y="115"/>
                  </a:lnTo>
                  <a:lnTo>
                    <a:pt x="644" y="110"/>
                  </a:lnTo>
                  <a:lnTo>
                    <a:pt x="653" y="105"/>
                  </a:lnTo>
                  <a:lnTo>
                    <a:pt x="662" y="100"/>
                  </a:lnTo>
                  <a:lnTo>
                    <a:pt x="666" y="95"/>
                  </a:lnTo>
                  <a:lnTo>
                    <a:pt x="666" y="91"/>
                  </a:lnTo>
                  <a:lnTo>
                    <a:pt x="666" y="85"/>
                  </a:lnTo>
                  <a:lnTo>
                    <a:pt x="666" y="79"/>
                  </a:lnTo>
                  <a:lnTo>
                    <a:pt x="662" y="76"/>
                  </a:lnTo>
                  <a:lnTo>
                    <a:pt x="659" y="73"/>
                  </a:lnTo>
                  <a:lnTo>
                    <a:pt x="655" y="71"/>
                  </a:lnTo>
                  <a:lnTo>
                    <a:pt x="650" y="72"/>
                  </a:lnTo>
                  <a:lnTo>
                    <a:pt x="665" y="68"/>
                  </a:lnTo>
                  <a:lnTo>
                    <a:pt x="678" y="60"/>
                  </a:lnTo>
                  <a:lnTo>
                    <a:pt x="692" y="48"/>
                  </a:lnTo>
                  <a:lnTo>
                    <a:pt x="706" y="38"/>
                  </a:lnTo>
                  <a:lnTo>
                    <a:pt x="719" y="30"/>
                  </a:lnTo>
                  <a:lnTo>
                    <a:pt x="733" y="26"/>
                  </a:lnTo>
                  <a:lnTo>
                    <a:pt x="745" y="30"/>
                  </a:lnTo>
                  <a:lnTo>
                    <a:pt x="758" y="43"/>
                  </a:lnTo>
                  <a:lnTo>
                    <a:pt x="772" y="47"/>
                  </a:lnTo>
                  <a:lnTo>
                    <a:pt x="784" y="52"/>
                  </a:lnTo>
                  <a:lnTo>
                    <a:pt x="797" y="57"/>
                  </a:lnTo>
                  <a:lnTo>
                    <a:pt x="810" y="61"/>
                  </a:lnTo>
                  <a:lnTo>
                    <a:pt x="822" y="62"/>
                  </a:lnTo>
                  <a:lnTo>
                    <a:pt x="835" y="61"/>
                  </a:lnTo>
                  <a:lnTo>
                    <a:pt x="847" y="54"/>
                  </a:lnTo>
                  <a:lnTo>
                    <a:pt x="858" y="40"/>
                  </a:lnTo>
                  <a:lnTo>
                    <a:pt x="863" y="34"/>
                  </a:lnTo>
                  <a:lnTo>
                    <a:pt x="867" y="25"/>
                  </a:lnTo>
                  <a:lnTo>
                    <a:pt x="872" y="16"/>
                  </a:lnTo>
                  <a:lnTo>
                    <a:pt x="877" y="7"/>
                  </a:lnTo>
                  <a:lnTo>
                    <a:pt x="881" y="1"/>
                  </a:lnTo>
                  <a:lnTo>
                    <a:pt x="887" y="0"/>
                  </a:lnTo>
                  <a:lnTo>
                    <a:pt x="894" y="3"/>
                  </a:lnTo>
                  <a:lnTo>
                    <a:pt x="902" y="16"/>
                  </a:lnTo>
                  <a:close/>
                </a:path>
              </a:pathLst>
            </a:custGeom>
            <a:solidFill>
              <a:srgbClr val="007075"/>
            </a:solidFill>
            <a:ln w="9525">
              <a:noFill/>
              <a:round/>
              <a:headEnd/>
              <a:tailEnd/>
            </a:ln>
          </p:spPr>
          <p:txBody>
            <a:bodyPr/>
            <a:lstStyle/>
            <a:p>
              <a:endParaRPr lang="en-US"/>
            </a:p>
          </p:txBody>
        </p:sp>
        <p:sp>
          <p:nvSpPr>
            <p:cNvPr id="18865" name="Freeform 322"/>
            <p:cNvSpPr>
              <a:spLocks/>
            </p:cNvSpPr>
            <p:nvPr/>
          </p:nvSpPr>
          <p:spPr bwMode="auto">
            <a:xfrm>
              <a:off x="957" y="2417"/>
              <a:ext cx="46" cy="64"/>
            </a:xfrm>
            <a:custGeom>
              <a:avLst/>
              <a:gdLst>
                <a:gd name="T0" fmla="*/ 14 w 92"/>
                <a:gd name="T1" fmla="*/ 10 h 128"/>
                <a:gd name="T2" fmla="*/ 8 w 92"/>
                <a:gd name="T3" fmla="*/ 13 h 128"/>
                <a:gd name="T4" fmla="*/ 9 w 92"/>
                <a:gd name="T5" fmla="*/ 14 h 128"/>
                <a:gd name="T6" fmla="*/ 10 w 92"/>
                <a:gd name="T7" fmla="*/ 16 h 128"/>
                <a:gd name="T8" fmla="*/ 11 w 92"/>
                <a:gd name="T9" fmla="*/ 17 h 128"/>
                <a:gd name="T10" fmla="*/ 12 w 92"/>
                <a:gd name="T11" fmla="*/ 18 h 128"/>
                <a:gd name="T12" fmla="*/ 13 w 92"/>
                <a:gd name="T13" fmla="*/ 18 h 128"/>
                <a:gd name="T14" fmla="*/ 14 w 92"/>
                <a:gd name="T15" fmla="*/ 18 h 128"/>
                <a:gd name="T16" fmla="*/ 17 w 92"/>
                <a:gd name="T17" fmla="*/ 18 h 128"/>
                <a:gd name="T18" fmla="*/ 19 w 92"/>
                <a:gd name="T19" fmla="*/ 17 h 128"/>
                <a:gd name="T20" fmla="*/ 21 w 92"/>
                <a:gd name="T21" fmla="*/ 16 h 128"/>
                <a:gd name="T22" fmla="*/ 22 w 92"/>
                <a:gd name="T23" fmla="*/ 18 h 128"/>
                <a:gd name="T24" fmla="*/ 23 w 92"/>
                <a:gd name="T25" fmla="*/ 21 h 128"/>
                <a:gd name="T26" fmla="*/ 23 w 92"/>
                <a:gd name="T27" fmla="*/ 23 h 128"/>
                <a:gd name="T28" fmla="*/ 22 w 92"/>
                <a:gd name="T29" fmla="*/ 25 h 128"/>
                <a:gd name="T30" fmla="*/ 20 w 92"/>
                <a:gd name="T31" fmla="*/ 26 h 128"/>
                <a:gd name="T32" fmla="*/ 18 w 92"/>
                <a:gd name="T33" fmla="*/ 27 h 128"/>
                <a:gd name="T34" fmla="*/ 15 w 92"/>
                <a:gd name="T35" fmla="*/ 28 h 128"/>
                <a:gd name="T36" fmla="*/ 13 w 92"/>
                <a:gd name="T37" fmla="*/ 29 h 128"/>
                <a:gd name="T38" fmla="*/ 11 w 92"/>
                <a:gd name="T39" fmla="*/ 30 h 128"/>
                <a:gd name="T40" fmla="*/ 9 w 92"/>
                <a:gd name="T41" fmla="*/ 31 h 128"/>
                <a:gd name="T42" fmla="*/ 6 w 92"/>
                <a:gd name="T43" fmla="*/ 32 h 128"/>
                <a:gd name="T44" fmla="*/ 5 w 92"/>
                <a:gd name="T45" fmla="*/ 31 h 128"/>
                <a:gd name="T46" fmla="*/ 3 w 92"/>
                <a:gd name="T47" fmla="*/ 31 h 128"/>
                <a:gd name="T48" fmla="*/ 1 w 92"/>
                <a:gd name="T49" fmla="*/ 30 h 128"/>
                <a:gd name="T50" fmla="*/ 0 w 92"/>
                <a:gd name="T51" fmla="*/ 29 h 128"/>
                <a:gd name="T52" fmla="*/ 1 w 92"/>
                <a:gd name="T53" fmla="*/ 23 h 128"/>
                <a:gd name="T54" fmla="*/ 3 w 92"/>
                <a:gd name="T55" fmla="*/ 19 h 128"/>
                <a:gd name="T56" fmla="*/ 6 w 92"/>
                <a:gd name="T57" fmla="*/ 15 h 128"/>
                <a:gd name="T58" fmla="*/ 6 w 92"/>
                <a:gd name="T59" fmla="*/ 10 h 128"/>
                <a:gd name="T60" fmla="*/ 5 w 92"/>
                <a:gd name="T61" fmla="*/ 8 h 128"/>
                <a:gd name="T62" fmla="*/ 6 w 92"/>
                <a:gd name="T63" fmla="*/ 5 h 128"/>
                <a:gd name="T64" fmla="*/ 7 w 92"/>
                <a:gd name="T65" fmla="*/ 2 h 128"/>
                <a:gd name="T66" fmla="*/ 10 w 92"/>
                <a:gd name="T67" fmla="*/ 0 h 128"/>
                <a:gd name="T68" fmla="*/ 11 w 92"/>
                <a:gd name="T69" fmla="*/ 1 h 128"/>
                <a:gd name="T70" fmla="*/ 12 w 92"/>
                <a:gd name="T71" fmla="*/ 4 h 128"/>
                <a:gd name="T72" fmla="*/ 13 w 92"/>
                <a:gd name="T73" fmla="*/ 7 h 128"/>
                <a:gd name="T74" fmla="*/ 14 w 92"/>
                <a:gd name="T75" fmla="*/ 10 h 12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2"/>
                <a:gd name="T115" fmla="*/ 0 h 128"/>
                <a:gd name="T116" fmla="*/ 92 w 92"/>
                <a:gd name="T117" fmla="*/ 128 h 12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2" h="128">
                  <a:moveTo>
                    <a:pt x="56" y="41"/>
                  </a:moveTo>
                  <a:lnTo>
                    <a:pt x="32" y="52"/>
                  </a:lnTo>
                  <a:lnTo>
                    <a:pt x="33" y="59"/>
                  </a:lnTo>
                  <a:lnTo>
                    <a:pt x="37" y="65"/>
                  </a:lnTo>
                  <a:lnTo>
                    <a:pt x="42" y="70"/>
                  </a:lnTo>
                  <a:lnTo>
                    <a:pt x="46" y="72"/>
                  </a:lnTo>
                  <a:lnTo>
                    <a:pt x="52" y="74"/>
                  </a:lnTo>
                  <a:lnTo>
                    <a:pt x="59" y="73"/>
                  </a:lnTo>
                  <a:lnTo>
                    <a:pt x="66" y="72"/>
                  </a:lnTo>
                  <a:lnTo>
                    <a:pt x="73" y="68"/>
                  </a:lnTo>
                  <a:lnTo>
                    <a:pt x="82" y="67"/>
                  </a:lnTo>
                  <a:lnTo>
                    <a:pt x="86" y="74"/>
                  </a:lnTo>
                  <a:lnTo>
                    <a:pt x="89" y="85"/>
                  </a:lnTo>
                  <a:lnTo>
                    <a:pt x="92" y="93"/>
                  </a:lnTo>
                  <a:lnTo>
                    <a:pt x="86" y="100"/>
                  </a:lnTo>
                  <a:lnTo>
                    <a:pt x="80" y="105"/>
                  </a:lnTo>
                  <a:lnTo>
                    <a:pt x="71" y="110"/>
                  </a:lnTo>
                  <a:lnTo>
                    <a:pt x="62" y="115"/>
                  </a:lnTo>
                  <a:lnTo>
                    <a:pt x="53" y="118"/>
                  </a:lnTo>
                  <a:lnTo>
                    <a:pt x="43" y="121"/>
                  </a:lnTo>
                  <a:lnTo>
                    <a:pt x="33" y="125"/>
                  </a:lnTo>
                  <a:lnTo>
                    <a:pt x="24" y="128"/>
                  </a:lnTo>
                  <a:lnTo>
                    <a:pt x="17" y="127"/>
                  </a:lnTo>
                  <a:lnTo>
                    <a:pt x="10" y="126"/>
                  </a:lnTo>
                  <a:lnTo>
                    <a:pt x="6" y="123"/>
                  </a:lnTo>
                  <a:lnTo>
                    <a:pt x="0" y="117"/>
                  </a:lnTo>
                  <a:lnTo>
                    <a:pt x="5" y="95"/>
                  </a:lnTo>
                  <a:lnTo>
                    <a:pt x="14" y="78"/>
                  </a:lnTo>
                  <a:lnTo>
                    <a:pt x="22" y="60"/>
                  </a:lnTo>
                  <a:lnTo>
                    <a:pt x="24" y="41"/>
                  </a:lnTo>
                  <a:lnTo>
                    <a:pt x="20" y="32"/>
                  </a:lnTo>
                  <a:lnTo>
                    <a:pt x="23" y="21"/>
                  </a:lnTo>
                  <a:lnTo>
                    <a:pt x="31" y="11"/>
                  </a:lnTo>
                  <a:lnTo>
                    <a:pt x="37" y="0"/>
                  </a:lnTo>
                  <a:lnTo>
                    <a:pt x="44" y="6"/>
                  </a:lnTo>
                  <a:lnTo>
                    <a:pt x="50" y="17"/>
                  </a:lnTo>
                  <a:lnTo>
                    <a:pt x="54" y="29"/>
                  </a:lnTo>
                  <a:lnTo>
                    <a:pt x="56" y="41"/>
                  </a:lnTo>
                  <a:close/>
                </a:path>
              </a:pathLst>
            </a:custGeom>
            <a:solidFill>
              <a:srgbClr val="007075"/>
            </a:solidFill>
            <a:ln w="9525">
              <a:noFill/>
              <a:round/>
              <a:headEnd/>
              <a:tailEnd/>
            </a:ln>
          </p:spPr>
          <p:txBody>
            <a:bodyPr/>
            <a:lstStyle/>
            <a:p>
              <a:endParaRPr lang="en-US"/>
            </a:p>
          </p:txBody>
        </p:sp>
        <p:sp>
          <p:nvSpPr>
            <p:cNvPr id="18866" name="Freeform 323"/>
            <p:cNvSpPr>
              <a:spLocks/>
            </p:cNvSpPr>
            <p:nvPr/>
          </p:nvSpPr>
          <p:spPr bwMode="auto">
            <a:xfrm>
              <a:off x="1056" y="2421"/>
              <a:ext cx="5" cy="11"/>
            </a:xfrm>
            <a:custGeom>
              <a:avLst/>
              <a:gdLst>
                <a:gd name="T0" fmla="*/ 2 w 10"/>
                <a:gd name="T1" fmla="*/ 6 h 20"/>
                <a:gd name="T2" fmla="*/ 0 w 10"/>
                <a:gd name="T3" fmla="*/ 6 h 20"/>
                <a:gd name="T4" fmla="*/ 1 w 10"/>
                <a:gd name="T5" fmla="*/ 0 h 20"/>
                <a:gd name="T6" fmla="*/ 2 w 10"/>
                <a:gd name="T7" fmla="*/ 1 h 20"/>
                <a:gd name="T8" fmla="*/ 3 w 10"/>
                <a:gd name="T9" fmla="*/ 2 h 20"/>
                <a:gd name="T10" fmla="*/ 2 w 10"/>
                <a:gd name="T11" fmla="*/ 4 h 20"/>
                <a:gd name="T12" fmla="*/ 2 w 10"/>
                <a:gd name="T13" fmla="*/ 6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8" y="20"/>
                  </a:moveTo>
                  <a:lnTo>
                    <a:pt x="0" y="20"/>
                  </a:lnTo>
                  <a:lnTo>
                    <a:pt x="5" y="0"/>
                  </a:lnTo>
                  <a:lnTo>
                    <a:pt x="8" y="2"/>
                  </a:lnTo>
                  <a:lnTo>
                    <a:pt x="10" y="8"/>
                  </a:lnTo>
                  <a:lnTo>
                    <a:pt x="8" y="13"/>
                  </a:lnTo>
                  <a:lnTo>
                    <a:pt x="8" y="20"/>
                  </a:lnTo>
                  <a:close/>
                </a:path>
              </a:pathLst>
            </a:custGeom>
            <a:solidFill>
              <a:srgbClr val="007075"/>
            </a:solidFill>
            <a:ln w="9525">
              <a:noFill/>
              <a:round/>
              <a:headEnd/>
              <a:tailEnd/>
            </a:ln>
          </p:spPr>
          <p:txBody>
            <a:bodyPr/>
            <a:lstStyle/>
            <a:p>
              <a:endParaRPr lang="en-US"/>
            </a:p>
          </p:txBody>
        </p:sp>
        <p:sp>
          <p:nvSpPr>
            <p:cNvPr id="18867" name="Freeform 324"/>
            <p:cNvSpPr>
              <a:spLocks/>
            </p:cNvSpPr>
            <p:nvPr/>
          </p:nvSpPr>
          <p:spPr bwMode="auto">
            <a:xfrm>
              <a:off x="1080" y="2451"/>
              <a:ext cx="6" cy="6"/>
            </a:xfrm>
            <a:custGeom>
              <a:avLst/>
              <a:gdLst>
                <a:gd name="T0" fmla="*/ 3 w 11"/>
                <a:gd name="T1" fmla="*/ 0 h 12"/>
                <a:gd name="T2" fmla="*/ 0 w 11"/>
                <a:gd name="T3" fmla="*/ 3 h 12"/>
                <a:gd name="T4" fmla="*/ 3 w 11"/>
                <a:gd name="T5" fmla="*/ 0 h 12"/>
                <a:gd name="T6" fmla="*/ 0 60000 65536"/>
                <a:gd name="T7" fmla="*/ 0 60000 65536"/>
                <a:gd name="T8" fmla="*/ 0 60000 65536"/>
                <a:gd name="T9" fmla="*/ 0 w 11"/>
                <a:gd name="T10" fmla="*/ 0 h 12"/>
                <a:gd name="T11" fmla="*/ 11 w 11"/>
                <a:gd name="T12" fmla="*/ 12 h 12"/>
              </a:gdLst>
              <a:ahLst/>
              <a:cxnLst>
                <a:cxn ang="T6">
                  <a:pos x="T0" y="T1"/>
                </a:cxn>
                <a:cxn ang="T7">
                  <a:pos x="T2" y="T3"/>
                </a:cxn>
                <a:cxn ang="T8">
                  <a:pos x="T4" y="T5"/>
                </a:cxn>
              </a:cxnLst>
              <a:rect l="T9" t="T10" r="T11" b="T12"/>
              <a:pathLst>
                <a:path w="11" h="12">
                  <a:moveTo>
                    <a:pt x="11" y="0"/>
                  </a:moveTo>
                  <a:lnTo>
                    <a:pt x="0" y="12"/>
                  </a:lnTo>
                  <a:lnTo>
                    <a:pt x="11" y="0"/>
                  </a:lnTo>
                  <a:close/>
                </a:path>
              </a:pathLst>
            </a:custGeom>
            <a:solidFill>
              <a:srgbClr val="007075"/>
            </a:solidFill>
            <a:ln w="9525">
              <a:noFill/>
              <a:round/>
              <a:headEnd/>
              <a:tailEnd/>
            </a:ln>
          </p:spPr>
          <p:txBody>
            <a:bodyPr/>
            <a:lstStyle/>
            <a:p>
              <a:endParaRPr lang="en-US"/>
            </a:p>
          </p:txBody>
        </p:sp>
      </p:grpSp>
      <p:grpSp>
        <p:nvGrpSpPr>
          <p:cNvPr id="6" name="Group 326"/>
          <p:cNvGrpSpPr>
            <a:grpSpLocks/>
          </p:cNvGrpSpPr>
          <p:nvPr/>
        </p:nvGrpSpPr>
        <p:grpSpPr bwMode="auto">
          <a:xfrm rot="445411">
            <a:off x="8047039" y="5021264"/>
            <a:ext cx="2028825" cy="1203325"/>
            <a:chOff x="1986" y="271"/>
            <a:chExt cx="1278" cy="758"/>
          </a:xfrm>
        </p:grpSpPr>
        <p:sp>
          <p:nvSpPr>
            <p:cNvPr id="18784" name="Freeform 217"/>
            <p:cNvSpPr>
              <a:spLocks noChangeAspect="1"/>
            </p:cNvSpPr>
            <p:nvPr/>
          </p:nvSpPr>
          <p:spPr bwMode="auto">
            <a:xfrm>
              <a:off x="2222" y="477"/>
              <a:ext cx="933" cy="273"/>
            </a:xfrm>
            <a:custGeom>
              <a:avLst/>
              <a:gdLst>
                <a:gd name="T0" fmla="*/ 12 w 3726"/>
                <a:gd name="T1" fmla="*/ 36 h 1091"/>
                <a:gd name="T2" fmla="*/ 13 w 3726"/>
                <a:gd name="T3" fmla="*/ 37 h 1091"/>
                <a:gd name="T4" fmla="*/ 15 w 3726"/>
                <a:gd name="T5" fmla="*/ 24 h 1091"/>
                <a:gd name="T6" fmla="*/ 5 w 3726"/>
                <a:gd name="T7" fmla="*/ 2 h 1091"/>
                <a:gd name="T8" fmla="*/ 26 w 3726"/>
                <a:gd name="T9" fmla="*/ 5 h 1091"/>
                <a:gd name="T10" fmla="*/ 36 w 3726"/>
                <a:gd name="T11" fmla="*/ 19 h 1091"/>
                <a:gd name="T12" fmla="*/ 57 w 3726"/>
                <a:gd name="T13" fmla="*/ 37 h 1091"/>
                <a:gd name="T14" fmla="*/ 86 w 3726"/>
                <a:gd name="T15" fmla="*/ 60 h 1091"/>
                <a:gd name="T16" fmla="*/ 90 w 3726"/>
                <a:gd name="T17" fmla="*/ 62 h 1091"/>
                <a:gd name="T18" fmla="*/ 93 w 3726"/>
                <a:gd name="T19" fmla="*/ 63 h 1091"/>
                <a:gd name="T20" fmla="*/ 100 w 3726"/>
                <a:gd name="T21" fmla="*/ 60 h 1091"/>
                <a:gd name="T22" fmla="*/ 112 w 3726"/>
                <a:gd name="T23" fmla="*/ 66 h 1091"/>
                <a:gd name="T24" fmla="*/ 115 w 3726"/>
                <a:gd name="T25" fmla="*/ 66 h 1091"/>
                <a:gd name="T26" fmla="*/ 119 w 3726"/>
                <a:gd name="T27" fmla="*/ 66 h 1091"/>
                <a:gd name="T28" fmla="*/ 122 w 3726"/>
                <a:gd name="T29" fmla="*/ 67 h 1091"/>
                <a:gd name="T30" fmla="*/ 125 w 3726"/>
                <a:gd name="T31" fmla="*/ 67 h 1091"/>
                <a:gd name="T32" fmla="*/ 129 w 3726"/>
                <a:gd name="T33" fmla="*/ 67 h 1091"/>
                <a:gd name="T34" fmla="*/ 137 w 3726"/>
                <a:gd name="T35" fmla="*/ 68 h 1091"/>
                <a:gd name="T36" fmla="*/ 139 w 3726"/>
                <a:gd name="T37" fmla="*/ 67 h 1091"/>
                <a:gd name="T38" fmla="*/ 140 w 3726"/>
                <a:gd name="T39" fmla="*/ 66 h 1091"/>
                <a:gd name="T40" fmla="*/ 162 w 3726"/>
                <a:gd name="T41" fmla="*/ 65 h 1091"/>
                <a:gd name="T42" fmla="*/ 181 w 3726"/>
                <a:gd name="T43" fmla="*/ 59 h 1091"/>
                <a:gd name="T44" fmla="*/ 181 w 3726"/>
                <a:gd name="T45" fmla="*/ 58 h 1091"/>
                <a:gd name="T46" fmla="*/ 184 w 3726"/>
                <a:gd name="T47" fmla="*/ 58 h 1091"/>
                <a:gd name="T48" fmla="*/ 185 w 3726"/>
                <a:gd name="T49" fmla="*/ 59 h 1091"/>
                <a:gd name="T50" fmla="*/ 186 w 3726"/>
                <a:gd name="T51" fmla="*/ 60 h 1091"/>
                <a:gd name="T52" fmla="*/ 210 w 3726"/>
                <a:gd name="T53" fmla="*/ 53 h 1091"/>
                <a:gd name="T54" fmla="*/ 211 w 3726"/>
                <a:gd name="T55" fmla="*/ 51 h 1091"/>
                <a:gd name="T56" fmla="*/ 226 w 3726"/>
                <a:gd name="T57" fmla="*/ 42 h 1091"/>
                <a:gd name="T58" fmla="*/ 229 w 3726"/>
                <a:gd name="T59" fmla="*/ 37 h 1091"/>
                <a:gd name="T60" fmla="*/ 230 w 3726"/>
                <a:gd name="T61" fmla="*/ 37 h 1091"/>
                <a:gd name="T62" fmla="*/ 231 w 3726"/>
                <a:gd name="T63" fmla="*/ 35 h 1091"/>
                <a:gd name="T64" fmla="*/ 232 w 3726"/>
                <a:gd name="T65" fmla="*/ 34 h 1091"/>
                <a:gd name="T66" fmla="*/ 234 w 3726"/>
                <a:gd name="T67" fmla="*/ 34 h 1091"/>
                <a:gd name="T68" fmla="*/ 228 w 3726"/>
                <a:gd name="T69" fmla="*/ 35 h 1091"/>
                <a:gd name="T70" fmla="*/ 225 w 3726"/>
                <a:gd name="T71" fmla="*/ 41 h 1091"/>
                <a:gd name="T72" fmla="*/ 215 w 3726"/>
                <a:gd name="T73" fmla="*/ 48 h 1091"/>
                <a:gd name="T74" fmla="*/ 212 w 3726"/>
                <a:gd name="T75" fmla="*/ 48 h 1091"/>
                <a:gd name="T76" fmla="*/ 210 w 3726"/>
                <a:gd name="T77" fmla="*/ 51 h 1091"/>
                <a:gd name="T78" fmla="*/ 207 w 3726"/>
                <a:gd name="T79" fmla="*/ 52 h 1091"/>
                <a:gd name="T80" fmla="*/ 203 w 3726"/>
                <a:gd name="T81" fmla="*/ 53 h 1091"/>
                <a:gd name="T82" fmla="*/ 198 w 3726"/>
                <a:gd name="T83" fmla="*/ 54 h 1091"/>
                <a:gd name="T84" fmla="*/ 194 w 3726"/>
                <a:gd name="T85" fmla="*/ 56 h 1091"/>
                <a:gd name="T86" fmla="*/ 190 w 3726"/>
                <a:gd name="T87" fmla="*/ 57 h 1091"/>
                <a:gd name="T88" fmla="*/ 186 w 3726"/>
                <a:gd name="T89" fmla="*/ 57 h 1091"/>
                <a:gd name="T90" fmla="*/ 185 w 3726"/>
                <a:gd name="T91" fmla="*/ 55 h 1091"/>
                <a:gd name="T92" fmla="*/ 179 w 3726"/>
                <a:gd name="T93" fmla="*/ 57 h 1091"/>
                <a:gd name="T94" fmla="*/ 151 w 3726"/>
                <a:gd name="T95" fmla="*/ 64 h 1091"/>
                <a:gd name="T96" fmla="*/ 133 w 3726"/>
                <a:gd name="T97" fmla="*/ 66 h 1091"/>
                <a:gd name="T98" fmla="*/ 100 w 3726"/>
                <a:gd name="T99" fmla="*/ 58 h 1091"/>
                <a:gd name="T100" fmla="*/ 57 w 3726"/>
                <a:gd name="T101" fmla="*/ 35 h 1091"/>
                <a:gd name="T102" fmla="*/ 29 w 3726"/>
                <a:gd name="T103" fmla="*/ 4 h 1091"/>
                <a:gd name="T104" fmla="*/ 27 w 3726"/>
                <a:gd name="T105" fmla="*/ 3 h 1091"/>
                <a:gd name="T106" fmla="*/ 24 w 3726"/>
                <a:gd name="T107" fmla="*/ 3 h 1091"/>
                <a:gd name="T108" fmla="*/ 21 w 3726"/>
                <a:gd name="T109" fmla="*/ 2 h 1091"/>
                <a:gd name="T110" fmla="*/ 18 w 3726"/>
                <a:gd name="T111" fmla="*/ 2 h 1091"/>
                <a:gd name="T112" fmla="*/ 16 w 3726"/>
                <a:gd name="T113" fmla="*/ 1 h 1091"/>
                <a:gd name="T114" fmla="*/ 14 w 3726"/>
                <a:gd name="T115" fmla="*/ 2 h 1091"/>
                <a:gd name="T116" fmla="*/ 7 w 3726"/>
                <a:gd name="T117" fmla="*/ 1 h 1091"/>
                <a:gd name="T118" fmla="*/ 0 w 3726"/>
                <a:gd name="T119" fmla="*/ 3 h 109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726"/>
                <a:gd name="T181" fmla="*/ 0 h 1091"/>
                <a:gd name="T182" fmla="*/ 3726 w 3726"/>
                <a:gd name="T183" fmla="*/ 1091 h 109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726" h="1091">
                  <a:moveTo>
                    <a:pt x="27" y="102"/>
                  </a:moveTo>
                  <a:lnTo>
                    <a:pt x="207" y="390"/>
                  </a:lnTo>
                  <a:lnTo>
                    <a:pt x="195" y="578"/>
                  </a:lnTo>
                  <a:lnTo>
                    <a:pt x="199" y="580"/>
                  </a:lnTo>
                  <a:lnTo>
                    <a:pt x="201" y="581"/>
                  </a:lnTo>
                  <a:lnTo>
                    <a:pt x="205" y="583"/>
                  </a:lnTo>
                  <a:lnTo>
                    <a:pt x="211" y="581"/>
                  </a:lnTo>
                  <a:lnTo>
                    <a:pt x="216" y="572"/>
                  </a:lnTo>
                  <a:lnTo>
                    <a:pt x="232" y="380"/>
                  </a:lnTo>
                  <a:lnTo>
                    <a:pt x="23" y="64"/>
                  </a:lnTo>
                  <a:lnTo>
                    <a:pt x="23" y="56"/>
                  </a:lnTo>
                  <a:lnTo>
                    <a:pt x="74" y="33"/>
                  </a:lnTo>
                  <a:lnTo>
                    <a:pt x="213" y="63"/>
                  </a:lnTo>
                  <a:lnTo>
                    <a:pt x="231" y="49"/>
                  </a:lnTo>
                  <a:lnTo>
                    <a:pt x="410" y="80"/>
                  </a:lnTo>
                  <a:lnTo>
                    <a:pt x="550" y="285"/>
                  </a:lnTo>
                  <a:lnTo>
                    <a:pt x="550" y="298"/>
                  </a:lnTo>
                  <a:lnTo>
                    <a:pt x="574" y="305"/>
                  </a:lnTo>
                  <a:lnTo>
                    <a:pt x="650" y="436"/>
                  </a:lnTo>
                  <a:lnTo>
                    <a:pt x="855" y="599"/>
                  </a:lnTo>
                  <a:lnTo>
                    <a:pt x="902" y="596"/>
                  </a:lnTo>
                  <a:lnTo>
                    <a:pt x="1323" y="920"/>
                  </a:lnTo>
                  <a:lnTo>
                    <a:pt x="1355" y="951"/>
                  </a:lnTo>
                  <a:lnTo>
                    <a:pt x="1373" y="959"/>
                  </a:lnTo>
                  <a:lnTo>
                    <a:pt x="1392" y="969"/>
                  </a:lnTo>
                  <a:lnTo>
                    <a:pt x="1409" y="977"/>
                  </a:lnTo>
                  <a:lnTo>
                    <a:pt x="1428" y="986"/>
                  </a:lnTo>
                  <a:lnTo>
                    <a:pt x="1446" y="994"/>
                  </a:lnTo>
                  <a:lnTo>
                    <a:pt x="1464" y="1002"/>
                  </a:lnTo>
                  <a:lnTo>
                    <a:pt x="1484" y="1010"/>
                  </a:lnTo>
                  <a:lnTo>
                    <a:pt x="1504" y="1018"/>
                  </a:lnTo>
                  <a:lnTo>
                    <a:pt x="1527" y="1011"/>
                  </a:lnTo>
                  <a:lnTo>
                    <a:pt x="1593" y="965"/>
                  </a:lnTo>
                  <a:lnTo>
                    <a:pt x="1646" y="981"/>
                  </a:lnTo>
                  <a:lnTo>
                    <a:pt x="1774" y="1057"/>
                  </a:lnTo>
                  <a:lnTo>
                    <a:pt x="1792" y="1057"/>
                  </a:lnTo>
                  <a:lnTo>
                    <a:pt x="1809" y="1058"/>
                  </a:lnTo>
                  <a:lnTo>
                    <a:pt x="1826" y="1058"/>
                  </a:lnTo>
                  <a:lnTo>
                    <a:pt x="1843" y="1060"/>
                  </a:lnTo>
                  <a:lnTo>
                    <a:pt x="1861" y="1060"/>
                  </a:lnTo>
                  <a:lnTo>
                    <a:pt x="1878" y="1060"/>
                  </a:lnTo>
                  <a:lnTo>
                    <a:pt x="1894" y="1061"/>
                  </a:lnTo>
                  <a:lnTo>
                    <a:pt x="1911" y="1061"/>
                  </a:lnTo>
                  <a:lnTo>
                    <a:pt x="1929" y="1062"/>
                  </a:lnTo>
                  <a:lnTo>
                    <a:pt x="1946" y="1062"/>
                  </a:lnTo>
                  <a:lnTo>
                    <a:pt x="1963" y="1062"/>
                  </a:lnTo>
                  <a:lnTo>
                    <a:pt x="1982" y="1063"/>
                  </a:lnTo>
                  <a:lnTo>
                    <a:pt x="1999" y="1063"/>
                  </a:lnTo>
                  <a:lnTo>
                    <a:pt x="2016" y="1064"/>
                  </a:lnTo>
                  <a:lnTo>
                    <a:pt x="2033" y="1064"/>
                  </a:lnTo>
                  <a:lnTo>
                    <a:pt x="2052" y="1065"/>
                  </a:lnTo>
                  <a:lnTo>
                    <a:pt x="2143" y="1088"/>
                  </a:lnTo>
                  <a:lnTo>
                    <a:pt x="2177" y="1091"/>
                  </a:lnTo>
                  <a:lnTo>
                    <a:pt x="2187" y="1086"/>
                  </a:lnTo>
                  <a:lnTo>
                    <a:pt x="2195" y="1080"/>
                  </a:lnTo>
                  <a:lnTo>
                    <a:pt x="2204" y="1075"/>
                  </a:lnTo>
                  <a:lnTo>
                    <a:pt x="2213" y="1069"/>
                  </a:lnTo>
                  <a:lnTo>
                    <a:pt x="2222" y="1063"/>
                  </a:lnTo>
                  <a:lnTo>
                    <a:pt x="2232" y="1057"/>
                  </a:lnTo>
                  <a:lnTo>
                    <a:pt x="2242" y="1053"/>
                  </a:lnTo>
                  <a:lnTo>
                    <a:pt x="2252" y="1048"/>
                  </a:lnTo>
                  <a:lnTo>
                    <a:pt x="2445" y="1045"/>
                  </a:lnTo>
                  <a:lnTo>
                    <a:pt x="2578" y="1031"/>
                  </a:lnTo>
                  <a:lnTo>
                    <a:pt x="2848" y="971"/>
                  </a:lnTo>
                  <a:lnTo>
                    <a:pt x="2886" y="955"/>
                  </a:lnTo>
                  <a:lnTo>
                    <a:pt x="2889" y="948"/>
                  </a:lnTo>
                  <a:lnTo>
                    <a:pt x="2892" y="942"/>
                  </a:lnTo>
                  <a:lnTo>
                    <a:pt x="2893" y="934"/>
                  </a:lnTo>
                  <a:lnTo>
                    <a:pt x="2892" y="926"/>
                  </a:lnTo>
                  <a:lnTo>
                    <a:pt x="2919" y="918"/>
                  </a:lnTo>
                  <a:lnTo>
                    <a:pt x="2924" y="921"/>
                  </a:lnTo>
                  <a:lnTo>
                    <a:pt x="2930" y="925"/>
                  </a:lnTo>
                  <a:lnTo>
                    <a:pt x="2934" y="928"/>
                  </a:lnTo>
                  <a:lnTo>
                    <a:pt x="2940" y="933"/>
                  </a:lnTo>
                  <a:lnTo>
                    <a:pt x="2945" y="937"/>
                  </a:lnTo>
                  <a:lnTo>
                    <a:pt x="2949" y="942"/>
                  </a:lnTo>
                  <a:lnTo>
                    <a:pt x="2955" y="947"/>
                  </a:lnTo>
                  <a:lnTo>
                    <a:pt x="2960" y="951"/>
                  </a:lnTo>
                  <a:lnTo>
                    <a:pt x="3057" y="935"/>
                  </a:lnTo>
                  <a:lnTo>
                    <a:pt x="3228" y="892"/>
                  </a:lnTo>
                  <a:lnTo>
                    <a:pt x="3349" y="849"/>
                  </a:lnTo>
                  <a:lnTo>
                    <a:pt x="3357" y="837"/>
                  </a:lnTo>
                  <a:lnTo>
                    <a:pt x="3364" y="826"/>
                  </a:lnTo>
                  <a:lnTo>
                    <a:pt x="3372" y="815"/>
                  </a:lnTo>
                  <a:lnTo>
                    <a:pt x="3382" y="803"/>
                  </a:lnTo>
                  <a:lnTo>
                    <a:pt x="3418" y="813"/>
                  </a:lnTo>
                  <a:lnTo>
                    <a:pt x="3610" y="677"/>
                  </a:lnTo>
                  <a:lnTo>
                    <a:pt x="3627" y="659"/>
                  </a:lnTo>
                  <a:lnTo>
                    <a:pt x="3650" y="598"/>
                  </a:lnTo>
                  <a:lnTo>
                    <a:pt x="3654" y="596"/>
                  </a:lnTo>
                  <a:lnTo>
                    <a:pt x="3660" y="595"/>
                  </a:lnTo>
                  <a:lnTo>
                    <a:pt x="3667" y="593"/>
                  </a:lnTo>
                  <a:lnTo>
                    <a:pt x="3674" y="591"/>
                  </a:lnTo>
                  <a:lnTo>
                    <a:pt x="3683" y="559"/>
                  </a:lnTo>
                  <a:lnTo>
                    <a:pt x="3688" y="557"/>
                  </a:lnTo>
                  <a:lnTo>
                    <a:pt x="3692" y="555"/>
                  </a:lnTo>
                  <a:lnTo>
                    <a:pt x="3698" y="551"/>
                  </a:lnTo>
                  <a:lnTo>
                    <a:pt x="3703" y="549"/>
                  </a:lnTo>
                  <a:lnTo>
                    <a:pt x="3708" y="547"/>
                  </a:lnTo>
                  <a:lnTo>
                    <a:pt x="3714" y="543"/>
                  </a:lnTo>
                  <a:lnTo>
                    <a:pt x="3720" y="541"/>
                  </a:lnTo>
                  <a:lnTo>
                    <a:pt x="3726" y="538"/>
                  </a:lnTo>
                  <a:lnTo>
                    <a:pt x="3706" y="497"/>
                  </a:lnTo>
                  <a:lnTo>
                    <a:pt x="3681" y="497"/>
                  </a:lnTo>
                  <a:lnTo>
                    <a:pt x="3644" y="559"/>
                  </a:lnTo>
                  <a:lnTo>
                    <a:pt x="3620" y="562"/>
                  </a:lnTo>
                  <a:lnTo>
                    <a:pt x="3608" y="581"/>
                  </a:lnTo>
                  <a:lnTo>
                    <a:pt x="3590" y="661"/>
                  </a:lnTo>
                  <a:lnTo>
                    <a:pt x="3433" y="763"/>
                  </a:lnTo>
                  <a:lnTo>
                    <a:pt x="3432" y="766"/>
                  </a:lnTo>
                  <a:lnTo>
                    <a:pt x="3430" y="769"/>
                  </a:lnTo>
                  <a:lnTo>
                    <a:pt x="3427" y="774"/>
                  </a:lnTo>
                  <a:lnTo>
                    <a:pt x="3423" y="776"/>
                  </a:lnTo>
                  <a:lnTo>
                    <a:pt x="3373" y="767"/>
                  </a:lnTo>
                  <a:lnTo>
                    <a:pt x="3365" y="780"/>
                  </a:lnTo>
                  <a:lnTo>
                    <a:pt x="3358" y="792"/>
                  </a:lnTo>
                  <a:lnTo>
                    <a:pt x="3352" y="806"/>
                  </a:lnTo>
                  <a:lnTo>
                    <a:pt x="3345" y="822"/>
                  </a:lnTo>
                  <a:lnTo>
                    <a:pt x="3322" y="828"/>
                  </a:lnTo>
                  <a:lnTo>
                    <a:pt x="3299" y="834"/>
                  </a:lnTo>
                  <a:lnTo>
                    <a:pt x="3276" y="839"/>
                  </a:lnTo>
                  <a:lnTo>
                    <a:pt x="3253" y="845"/>
                  </a:lnTo>
                  <a:lnTo>
                    <a:pt x="3230" y="851"/>
                  </a:lnTo>
                  <a:lnTo>
                    <a:pt x="3207" y="856"/>
                  </a:lnTo>
                  <a:lnTo>
                    <a:pt x="3184" y="861"/>
                  </a:lnTo>
                  <a:lnTo>
                    <a:pt x="3161" y="867"/>
                  </a:lnTo>
                  <a:lnTo>
                    <a:pt x="3138" y="873"/>
                  </a:lnTo>
                  <a:lnTo>
                    <a:pt x="3115" y="880"/>
                  </a:lnTo>
                  <a:lnTo>
                    <a:pt x="3092" y="886"/>
                  </a:lnTo>
                  <a:lnTo>
                    <a:pt x="3070" y="891"/>
                  </a:lnTo>
                  <a:lnTo>
                    <a:pt x="3047" y="898"/>
                  </a:lnTo>
                  <a:lnTo>
                    <a:pt x="3024" y="905"/>
                  </a:lnTo>
                  <a:lnTo>
                    <a:pt x="3002" y="912"/>
                  </a:lnTo>
                  <a:lnTo>
                    <a:pt x="2979" y="919"/>
                  </a:lnTo>
                  <a:lnTo>
                    <a:pt x="2972" y="909"/>
                  </a:lnTo>
                  <a:lnTo>
                    <a:pt x="2966" y="898"/>
                  </a:lnTo>
                  <a:lnTo>
                    <a:pt x="2961" y="888"/>
                  </a:lnTo>
                  <a:lnTo>
                    <a:pt x="2953" y="876"/>
                  </a:lnTo>
                  <a:lnTo>
                    <a:pt x="2865" y="894"/>
                  </a:lnTo>
                  <a:lnTo>
                    <a:pt x="2861" y="903"/>
                  </a:lnTo>
                  <a:lnTo>
                    <a:pt x="2857" y="911"/>
                  </a:lnTo>
                  <a:lnTo>
                    <a:pt x="2855" y="920"/>
                  </a:lnTo>
                  <a:lnTo>
                    <a:pt x="2854" y="929"/>
                  </a:lnTo>
                  <a:lnTo>
                    <a:pt x="2414" y="1022"/>
                  </a:lnTo>
                  <a:lnTo>
                    <a:pt x="2252" y="1005"/>
                  </a:lnTo>
                  <a:lnTo>
                    <a:pt x="2180" y="1057"/>
                  </a:lnTo>
                  <a:lnTo>
                    <a:pt x="2130" y="1058"/>
                  </a:lnTo>
                  <a:lnTo>
                    <a:pt x="2077" y="1034"/>
                  </a:lnTo>
                  <a:lnTo>
                    <a:pt x="1778" y="1026"/>
                  </a:lnTo>
                  <a:lnTo>
                    <a:pt x="1602" y="928"/>
                  </a:lnTo>
                  <a:lnTo>
                    <a:pt x="1505" y="986"/>
                  </a:lnTo>
                  <a:lnTo>
                    <a:pt x="1363" y="920"/>
                  </a:lnTo>
                  <a:lnTo>
                    <a:pt x="902" y="557"/>
                  </a:lnTo>
                  <a:lnTo>
                    <a:pt x="859" y="559"/>
                  </a:lnTo>
                  <a:lnTo>
                    <a:pt x="675" y="417"/>
                  </a:lnTo>
                  <a:lnTo>
                    <a:pt x="466" y="62"/>
                  </a:lnTo>
                  <a:lnTo>
                    <a:pt x="452" y="58"/>
                  </a:lnTo>
                  <a:lnTo>
                    <a:pt x="437" y="55"/>
                  </a:lnTo>
                  <a:lnTo>
                    <a:pt x="423" y="51"/>
                  </a:lnTo>
                  <a:lnTo>
                    <a:pt x="409" y="48"/>
                  </a:lnTo>
                  <a:lnTo>
                    <a:pt x="394" y="44"/>
                  </a:lnTo>
                  <a:lnTo>
                    <a:pt x="381" y="42"/>
                  </a:lnTo>
                  <a:lnTo>
                    <a:pt x="366" y="40"/>
                  </a:lnTo>
                  <a:lnTo>
                    <a:pt x="352" y="36"/>
                  </a:lnTo>
                  <a:lnTo>
                    <a:pt x="337" y="34"/>
                  </a:lnTo>
                  <a:lnTo>
                    <a:pt x="323" y="32"/>
                  </a:lnTo>
                  <a:lnTo>
                    <a:pt x="308" y="29"/>
                  </a:lnTo>
                  <a:lnTo>
                    <a:pt x="293" y="27"/>
                  </a:lnTo>
                  <a:lnTo>
                    <a:pt x="279" y="25"/>
                  </a:lnTo>
                  <a:lnTo>
                    <a:pt x="264" y="21"/>
                  </a:lnTo>
                  <a:lnTo>
                    <a:pt x="250" y="19"/>
                  </a:lnTo>
                  <a:lnTo>
                    <a:pt x="235" y="17"/>
                  </a:lnTo>
                  <a:lnTo>
                    <a:pt x="230" y="20"/>
                  </a:lnTo>
                  <a:lnTo>
                    <a:pt x="224" y="24"/>
                  </a:lnTo>
                  <a:lnTo>
                    <a:pt x="219" y="28"/>
                  </a:lnTo>
                  <a:lnTo>
                    <a:pt x="213" y="33"/>
                  </a:lnTo>
                  <a:lnTo>
                    <a:pt x="110" y="9"/>
                  </a:lnTo>
                  <a:lnTo>
                    <a:pt x="90" y="11"/>
                  </a:lnTo>
                  <a:lnTo>
                    <a:pt x="76" y="0"/>
                  </a:lnTo>
                  <a:lnTo>
                    <a:pt x="0" y="47"/>
                  </a:lnTo>
                  <a:lnTo>
                    <a:pt x="27" y="102"/>
                  </a:lnTo>
                  <a:close/>
                </a:path>
              </a:pathLst>
            </a:custGeom>
            <a:solidFill>
              <a:srgbClr val="7F2600"/>
            </a:solidFill>
            <a:ln w="9525">
              <a:noFill/>
              <a:round/>
              <a:headEnd/>
              <a:tailEnd/>
            </a:ln>
          </p:spPr>
          <p:txBody>
            <a:bodyPr/>
            <a:lstStyle/>
            <a:p>
              <a:endParaRPr lang="en-US"/>
            </a:p>
          </p:txBody>
        </p:sp>
        <p:sp>
          <p:nvSpPr>
            <p:cNvPr id="18785" name="Freeform 218"/>
            <p:cNvSpPr>
              <a:spLocks noChangeAspect="1"/>
            </p:cNvSpPr>
            <p:nvPr/>
          </p:nvSpPr>
          <p:spPr bwMode="auto">
            <a:xfrm>
              <a:off x="2043" y="271"/>
              <a:ext cx="1204" cy="718"/>
            </a:xfrm>
            <a:custGeom>
              <a:avLst/>
              <a:gdLst>
                <a:gd name="T0" fmla="*/ 226 w 4811"/>
                <a:gd name="T1" fmla="*/ 26 h 2869"/>
                <a:gd name="T2" fmla="*/ 246 w 4811"/>
                <a:gd name="T3" fmla="*/ 43 h 2869"/>
                <a:gd name="T4" fmla="*/ 269 w 4811"/>
                <a:gd name="T5" fmla="*/ 74 h 2869"/>
                <a:gd name="T6" fmla="*/ 279 w 4811"/>
                <a:gd name="T7" fmla="*/ 86 h 2869"/>
                <a:gd name="T8" fmla="*/ 275 w 4811"/>
                <a:gd name="T9" fmla="*/ 90 h 2869"/>
                <a:gd name="T10" fmla="*/ 267 w 4811"/>
                <a:gd name="T11" fmla="*/ 98 h 2869"/>
                <a:gd name="T12" fmla="*/ 275 w 4811"/>
                <a:gd name="T13" fmla="*/ 110 h 2869"/>
                <a:gd name="T14" fmla="*/ 285 w 4811"/>
                <a:gd name="T15" fmla="*/ 120 h 2869"/>
                <a:gd name="T16" fmla="*/ 298 w 4811"/>
                <a:gd name="T17" fmla="*/ 138 h 2869"/>
                <a:gd name="T18" fmla="*/ 299 w 4811"/>
                <a:gd name="T19" fmla="*/ 146 h 2869"/>
                <a:gd name="T20" fmla="*/ 295 w 4811"/>
                <a:gd name="T21" fmla="*/ 149 h 2869"/>
                <a:gd name="T22" fmla="*/ 279 w 4811"/>
                <a:gd name="T23" fmla="*/ 152 h 2869"/>
                <a:gd name="T24" fmla="*/ 265 w 4811"/>
                <a:gd name="T25" fmla="*/ 150 h 2869"/>
                <a:gd name="T26" fmla="*/ 262 w 4811"/>
                <a:gd name="T27" fmla="*/ 142 h 2869"/>
                <a:gd name="T28" fmla="*/ 256 w 4811"/>
                <a:gd name="T29" fmla="*/ 127 h 2869"/>
                <a:gd name="T30" fmla="*/ 186 w 4811"/>
                <a:gd name="T31" fmla="*/ 128 h 2869"/>
                <a:gd name="T32" fmla="*/ 125 w 4811"/>
                <a:gd name="T33" fmla="*/ 113 h 2869"/>
                <a:gd name="T34" fmla="*/ 126 w 4811"/>
                <a:gd name="T35" fmla="*/ 116 h 2869"/>
                <a:gd name="T36" fmla="*/ 143 w 4811"/>
                <a:gd name="T37" fmla="*/ 142 h 2869"/>
                <a:gd name="T38" fmla="*/ 149 w 4811"/>
                <a:gd name="T39" fmla="*/ 150 h 2869"/>
                <a:gd name="T40" fmla="*/ 145 w 4811"/>
                <a:gd name="T41" fmla="*/ 157 h 2869"/>
                <a:gd name="T42" fmla="*/ 148 w 4811"/>
                <a:gd name="T43" fmla="*/ 171 h 2869"/>
                <a:gd name="T44" fmla="*/ 143 w 4811"/>
                <a:gd name="T45" fmla="*/ 174 h 2869"/>
                <a:gd name="T46" fmla="*/ 135 w 4811"/>
                <a:gd name="T47" fmla="*/ 180 h 2869"/>
                <a:gd name="T48" fmla="*/ 118 w 4811"/>
                <a:gd name="T49" fmla="*/ 176 h 2869"/>
                <a:gd name="T50" fmla="*/ 117 w 4811"/>
                <a:gd name="T51" fmla="*/ 168 h 2869"/>
                <a:gd name="T52" fmla="*/ 116 w 4811"/>
                <a:gd name="T53" fmla="*/ 153 h 2869"/>
                <a:gd name="T54" fmla="*/ 109 w 4811"/>
                <a:gd name="T55" fmla="*/ 137 h 2869"/>
                <a:gd name="T56" fmla="*/ 106 w 4811"/>
                <a:gd name="T57" fmla="*/ 125 h 2869"/>
                <a:gd name="T58" fmla="*/ 101 w 4811"/>
                <a:gd name="T59" fmla="*/ 115 h 2869"/>
                <a:gd name="T60" fmla="*/ 58 w 4811"/>
                <a:gd name="T61" fmla="*/ 107 h 2869"/>
                <a:gd name="T62" fmla="*/ 43 w 4811"/>
                <a:gd name="T63" fmla="*/ 106 h 2869"/>
                <a:gd name="T64" fmla="*/ 25 w 4811"/>
                <a:gd name="T65" fmla="*/ 100 h 2869"/>
                <a:gd name="T66" fmla="*/ 19 w 4811"/>
                <a:gd name="T67" fmla="*/ 96 h 2869"/>
                <a:gd name="T68" fmla="*/ 12 w 4811"/>
                <a:gd name="T69" fmla="*/ 92 h 2869"/>
                <a:gd name="T70" fmla="*/ 3 w 4811"/>
                <a:gd name="T71" fmla="*/ 72 h 2869"/>
                <a:gd name="T72" fmla="*/ 3 w 4811"/>
                <a:gd name="T73" fmla="*/ 69 h 2869"/>
                <a:gd name="T74" fmla="*/ 3 w 4811"/>
                <a:gd name="T75" fmla="*/ 54 h 2869"/>
                <a:gd name="T76" fmla="*/ 38 w 4811"/>
                <a:gd name="T77" fmla="*/ 56 h 2869"/>
                <a:gd name="T78" fmla="*/ 46 w 4811"/>
                <a:gd name="T79" fmla="*/ 56 h 2869"/>
                <a:gd name="T80" fmla="*/ 101 w 4811"/>
                <a:gd name="T81" fmla="*/ 89 h 2869"/>
                <a:gd name="T82" fmla="*/ 141 w 4811"/>
                <a:gd name="T83" fmla="*/ 115 h 2869"/>
                <a:gd name="T84" fmla="*/ 165 w 4811"/>
                <a:gd name="T85" fmla="*/ 118 h 2869"/>
                <a:gd name="T86" fmla="*/ 182 w 4811"/>
                <a:gd name="T87" fmla="*/ 119 h 2869"/>
                <a:gd name="T88" fmla="*/ 226 w 4811"/>
                <a:gd name="T89" fmla="*/ 111 h 2869"/>
                <a:gd name="T90" fmla="*/ 229 w 4811"/>
                <a:gd name="T91" fmla="*/ 110 h 2869"/>
                <a:gd name="T92" fmla="*/ 271 w 4811"/>
                <a:gd name="T93" fmla="*/ 94 h 2869"/>
                <a:gd name="T94" fmla="*/ 277 w 4811"/>
                <a:gd name="T95" fmla="*/ 86 h 2869"/>
                <a:gd name="T96" fmla="*/ 260 w 4811"/>
                <a:gd name="T97" fmla="*/ 99 h 2869"/>
                <a:gd name="T98" fmla="*/ 252 w 4811"/>
                <a:gd name="T99" fmla="*/ 104 h 2869"/>
                <a:gd name="T100" fmla="*/ 236 w 4811"/>
                <a:gd name="T101" fmla="*/ 108 h 2869"/>
                <a:gd name="T102" fmla="*/ 224 w 4811"/>
                <a:gd name="T103" fmla="*/ 109 h 2869"/>
                <a:gd name="T104" fmla="*/ 101 w 4811"/>
                <a:gd name="T105" fmla="*/ 86 h 2869"/>
                <a:gd name="T106" fmla="*/ 67 w 4811"/>
                <a:gd name="T107" fmla="*/ 54 h 2869"/>
                <a:gd name="T108" fmla="*/ 59 w 4811"/>
                <a:gd name="T109" fmla="*/ 53 h 2869"/>
                <a:gd name="T110" fmla="*/ 64 w 4811"/>
                <a:gd name="T111" fmla="*/ 43 h 2869"/>
                <a:gd name="T112" fmla="*/ 90 w 4811"/>
                <a:gd name="T113" fmla="*/ 18 h 2869"/>
                <a:gd name="T114" fmla="*/ 125 w 4811"/>
                <a:gd name="T115" fmla="*/ 3 h 2869"/>
                <a:gd name="T116" fmla="*/ 135 w 4811"/>
                <a:gd name="T117" fmla="*/ 2 h 2869"/>
                <a:gd name="T118" fmla="*/ 168 w 4811"/>
                <a:gd name="T119" fmla="*/ 2 h 2869"/>
                <a:gd name="T120" fmla="*/ 175 w 4811"/>
                <a:gd name="T121" fmla="*/ 1 h 286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811"/>
                <a:gd name="T184" fmla="*/ 0 h 2869"/>
                <a:gd name="T185" fmla="*/ 4811 w 4811"/>
                <a:gd name="T186" fmla="*/ 2869 h 286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811" h="2869">
                  <a:moveTo>
                    <a:pt x="2820" y="15"/>
                  </a:moveTo>
                  <a:lnTo>
                    <a:pt x="2858" y="2"/>
                  </a:lnTo>
                  <a:lnTo>
                    <a:pt x="3253" y="167"/>
                  </a:lnTo>
                  <a:lnTo>
                    <a:pt x="3281" y="190"/>
                  </a:lnTo>
                  <a:lnTo>
                    <a:pt x="3286" y="205"/>
                  </a:lnTo>
                  <a:lnTo>
                    <a:pt x="3459" y="289"/>
                  </a:lnTo>
                  <a:lnTo>
                    <a:pt x="3489" y="313"/>
                  </a:lnTo>
                  <a:lnTo>
                    <a:pt x="3518" y="339"/>
                  </a:lnTo>
                  <a:lnTo>
                    <a:pt x="3548" y="364"/>
                  </a:lnTo>
                  <a:lnTo>
                    <a:pt x="3576" y="388"/>
                  </a:lnTo>
                  <a:lnTo>
                    <a:pt x="3606" y="414"/>
                  </a:lnTo>
                  <a:lnTo>
                    <a:pt x="3635" y="439"/>
                  </a:lnTo>
                  <a:lnTo>
                    <a:pt x="3665" y="464"/>
                  </a:lnTo>
                  <a:lnTo>
                    <a:pt x="3695" y="490"/>
                  </a:lnTo>
                  <a:lnTo>
                    <a:pt x="3724" y="515"/>
                  </a:lnTo>
                  <a:lnTo>
                    <a:pt x="3754" y="539"/>
                  </a:lnTo>
                  <a:lnTo>
                    <a:pt x="3784" y="565"/>
                  </a:lnTo>
                  <a:lnTo>
                    <a:pt x="3814" y="590"/>
                  </a:lnTo>
                  <a:lnTo>
                    <a:pt x="3844" y="615"/>
                  </a:lnTo>
                  <a:lnTo>
                    <a:pt x="3874" y="641"/>
                  </a:lnTo>
                  <a:lnTo>
                    <a:pt x="3904" y="665"/>
                  </a:lnTo>
                  <a:lnTo>
                    <a:pt x="3933" y="690"/>
                  </a:lnTo>
                  <a:lnTo>
                    <a:pt x="3933" y="707"/>
                  </a:lnTo>
                  <a:lnTo>
                    <a:pt x="4157" y="1063"/>
                  </a:lnTo>
                  <a:lnTo>
                    <a:pt x="4173" y="1075"/>
                  </a:lnTo>
                  <a:lnTo>
                    <a:pt x="4189" y="1088"/>
                  </a:lnTo>
                  <a:lnTo>
                    <a:pt x="4206" y="1100"/>
                  </a:lnTo>
                  <a:lnTo>
                    <a:pt x="4224" y="1113"/>
                  </a:lnTo>
                  <a:lnTo>
                    <a:pt x="4241" y="1126"/>
                  </a:lnTo>
                  <a:lnTo>
                    <a:pt x="4258" y="1138"/>
                  </a:lnTo>
                  <a:lnTo>
                    <a:pt x="4276" y="1151"/>
                  </a:lnTo>
                  <a:lnTo>
                    <a:pt x="4294" y="1163"/>
                  </a:lnTo>
                  <a:lnTo>
                    <a:pt x="4297" y="1180"/>
                  </a:lnTo>
                  <a:lnTo>
                    <a:pt x="4416" y="1246"/>
                  </a:lnTo>
                  <a:lnTo>
                    <a:pt x="4422" y="1258"/>
                  </a:lnTo>
                  <a:lnTo>
                    <a:pt x="4426" y="1271"/>
                  </a:lnTo>
                  <a:lnTo>
                    <a:pt x="4431" y="1284"/>
                  </a:lnTo>
                  <a:lnTo>
                    <a:pt x="4435" y="1296"/>
                  </a:lnTo>
                  <a:lnTo>
                    <a:pt x="4439" y="1309"/>
                  </a:lnTo>
                  <a:lnTo>
                    <a:pt x="4443" y="1320"/>
                  </a:lnTo>
                  <a:lnTo>
                    <a:pt x="4447" y="1333"/>
                  </a:lnTo>
                  <a:lnTo>
                    <a:pt x="4453" y="1345"/>
                  </a:lnTo>
                  <a:lnTo>
                    <a:pt x="4453" y="1375"/>
                  </a:lnTo>
                  <a:lnTo>
                    <a:pt x="4448" y="1378"/>
                  </a:lnTo>
                  <a:lnTo>
                    <a:pt x="4443" y="1381"/>
                  </a:lnTo>
                  <a:lnTo>
                    <a:pt x="4438" y="1384"/>
                  </a:lnTo>
                  <a:lnTo>
                    <a:pt x="4432" y="1387"/>
                  </a:lnTo>
                  <a:lnTo>
                    <a:pt x="4428" y="1391"/>
                  </a:lnTo>
                  <a:lnTo>
                    <a:pt x="4422" y="1394"/>
                  </a:lnTo>
                  <a:lnTo>
                    <a:pt x="4417" y="1399"/>
                  </a:lnTo>
                  <a:lnTo>
                    <a:pt x="4411" y="1403"/>
                  </a:lnTo>
                  <a:lnTo>
                    <a:pt x="4409" y="1428"/>
                  </a:lnTo>
                  <a:lnTo>
                    <a:pt x="4405" y="1429"/>
                  </a:lnTo>
                  <a:lnTo>
                    <a:pt x="4400" y="1430"/>
                  </a:lnTo>
                  <a:lnTo>
                    <a:pt x="4395" y="1431"/>
                  </a:lnTo>
                  <a:lnTo>
                    <a:pt x="4391" y="1432"/>
                  </a:lnTo>
                  <a:lnTo>
                    <a:pt x="4385" y="1433"/>
                  </a:lnTo>
                  <a:lnTo>
                    <a:pt x="4380" y="1434"/>
                  </a:lnTo>
                  <a:lnTo>
                    <a:pt x="4376" y="1436"/>
                  </a:lnTo>
                  <a:lnTo>
                    <a:pt x="4371" y="1437"/>
                  </a:lnTo>
                  <a:lnTo>
                    <a:pt x="4367" y="1449"/>
                  </a:lnTo>
                  <a:lnTo>
                    <a:pt x="4365" y="1463"/>
                  </a:lnTo>
                  <a:lnTo>
                    <a:pt x="4365" y="1477"/>
                  </a:lnTo>
                  <a:lnTo>
                    <a:pt x="4364" y="1490"/>
                  </a:lnTo>
                  <a:lnTo>
                    <a:pt x="4333" y="1523"/>
                  </a:lnTo>
                  <a:lnTo>
                    <a:pt x="4261" y="1569"/>
                  </a:lnTo>
                  <a:lnTo>
                    <a:pt x="4263" y="1582"/>
                  </a:lnTo>
                  <a:lnTo>
                    <a:pt x="4356" y="1744"/>
                  </a:lnTo>
                  <a:lnTo>
                    <a:pt x="4354" y="1746"/>
                  </a:lnTo>
                  <a:lnTo>
                    <a:pt x="4353" y="1748"/>
                  </a:lnTo>
                  <a:lnTo>
                    <a:pt x="4353" y="1750"/>
                  </a:lnTo>
                  <a:lnTo>
                    <a:pt x="4354" y="1754"/>
                  </a:lnTo>
                  <a:lnTo>
                    <a:pt x="4360" y="1756"/>
                  </a:lnTo>
                  <a:lnTo>
                    <a:pt x="4367" y="1757"/>
                  </a:lnTo>
                  <a:lnTo>
                    <a:pt x="4372" y="1758"/>
                  </a:lnTo>
                  <a:lnTo>
                    <a:pt x="4378" y="1759"/>
                  </a:lnTo>
                  <a:lnTo>
                    <a:pt x="4384" y="1759"/>
                  </a:lnTo>
                  <a:lnTo>
                    <a:pt x="4391" y="1759"/>
                  </a:lnTo>
                  <a:lnTo>
                    <a:pt x="4398" y="1761"/>
                  </a:lnTo>
                  <a:lnTo>
                    <a:pt x="4405" y="1761"/>
                  </a:lnTo>
                  <a:lnTo>
                    <a:pt x="4422" y="1778"/>
                  </a:lnTo>
                  <a:lnTo>
                    <a:pt x="4414" y="1797"/>
                  </a:lnTo>
                  <a:lnTo>
                    <a:pt x="4435" y="1818"/>
                  </a:lnTo>
                  <a:lnTo>
                    <a:pt x="4455" y="1839"/>
                  </a:lnTo>
                  <a:lnTo>
                    <a:pt x="4477" y="1860"/>
                  </a:lnTo>
                  <a:lnTo>
                    <a:pt x="4499" y="1880"/>
                  </a:lnTo>
                  <a:lnTo>
                    <a:pt x="4522" y="1901"/>
                  </a:lnTo>
                  <a:lnTo>
                    <a:pt x="4545" y="1921"/>
                  </a:lnTo>
                  <a:lnTo>
                    <a:pt x="4567" y="1941"/>
                  </a:lnTo>
                  <a:lnTo>
                    <a:pt x="4590" y="1961"/>
                  </a:lnTo>
                  <a:lnTo>
                    <a:pt x="4595" y="1982"/>
                  </a:lnTo>
                  <a:lnTo>
                    <a:pt x="4634" y="2008"/>
                  </a:lnTo>
                  <a:lnTo>
                    <a:pt x="4634" y="2035"/>
                  </a:lnTo>
                  <a:lnTo>
                    <a:pt x="4712" y="2090"/>
                  </a:lnTo>
                  <a:lnTo>
                    <a:pt x="4701" y="2117"/>
                  </a:lnTo>
                  <a:lnTo>
                    <a:pt x="4758" y="2179"/>
                  </a:lnTo>
                  <a:lnTo>
                    <a:pt x="4757" y="2183"/>
                  </a:lnTo>
                  <a:lnTo>
                    <a:pt x="4755" y="2189"/>
                  </a:lnTo>
                  <a:lnTo>
                    <a:pt x="4752" y="2196"/>
                  </a:lnTo>
                  <a:lnTo>
                    <a:pt x="4751" y="2203"/>
                  </a:lnTo>
                  <a:lnTo>
                    <a:pt x="4794" y="2254"/>
                  </a:lnTo>
                  <a:lnTo>
                    <a:pt x="4799" y="2254"/>
                  </a:lnTo>
                  <a:lnTo>
                    <a:pt x="4803" y="2254"/>
                  </a:lnTo>
                  <a:lnTo>
                    <a:pt x="4807" y="2254"/>
                  </a:lnTo>
                  <a:lnTo>
                    <a:pt x="4811" y="2254"/>
                  </a:lnTo>
                  <a:lnTo>
                    <a:pt x="4800" y="2316"/>
                  </a:lnTo>
                  <a:lnTo>
                    <a:pt x="4793" y="2321"/>
                  </a:lnTo>
                  <a:lnTo>
                    <a:pt x="4786" y="2324"/>
                  </a:lnTo>
                  <a:lnTo>
                    <a:pt x="4779" y="2329"/>
                  </a:lnTo>
                  <a:lnTo>
                    <a:pt x="4772" y="2332"/>
                  </a:lnTo>
                  <a:lnTo>
                    <a:pt x="4764" y="2337"/>
                  </a:lnTo>
                  <a:lnTo>
                    <a:pt x="4757" y="2340"/>
                  </a:lnTo>
                  <a:lnTo>
                    <a:pt x="4750" y="2345"/>
                  </a:lnTo>
                  <a:lnTo>
                    <a:pt x="4743" y="2348"/>
                  </a:lnTo>
                  <a:lnTo>
                    <a:pt x="4737" y="2348"/>
                  </a:lnTo>
                  <a:lnTo>
                    <a:pt x="4733" y="2347"/>
                  </a:lnTo>
                  <a:lnTo>
                    <a:pt x="4727" y="2347"/>
                  </a:lnTo>
                  <a:lnTo>
                    <a:pt x="4722" y="2347"/>
                  </a:lnTo>
                  <a:lnTo>
                    <a:pt x="4713" y="2382"/>
                  </a:lnTo>
                  <a:lnTo>
                    <a:pt x="4711" y="2384"/>
                  </a:lnTo>
                  <a:lnTo>
                    <a:pt x="4708" y="2385"/>
                  </a:lnTo>
                  <a:lnTo>
                    <a:pt x="4703" y="2386"/>
                  </a:lnTo>
                  <a:lnTo>
                    <a:pt x="4698" y="2386"/>
                  </a:lnTo>
                  <a:lnTo>
                    <a:pt x="4687" y="2375"/>
                  </a:lnTo>
                  <a:lnTo>
                    <a:pt x="4634" y="2367"/>
                  </a:lnTo>
                  <a:lnTo>
                    <a:pt x="4590" y="2371"/>
                  </a:lnTo>
                  <a:lnTo>
                    <a:pt x="4545" y="2400"/>
                  </a:lnTo>
                  <a:lnTo>
                    <a:pt x="4515" y="2435"/>
                  </a:lnTo>
                  <a:lnTo>
                    <a:pt x="4478" y="2435"/>
                  </a:lnTo>
                  <a:lnTo>
                    <a:pt x="4470" y="2431"/>
                  </a:lnTo>
                  <a:lnTo>
                    <a:pt x="4463" y="2428"/>
                  </a:lnTo>
                  <a:lnTo>
                    <a:pt x="4456" y="2424"/>
                  </a:lnTo>
                  <a:lnTo>
                    <a:pt x="4448" y="2421"/>
                  </a:lnTo>
                  <a:lnTo>
                    <a:pt x="4441" y="2417"/>
                  </a:lnTo>
                  <a:lnTo>
                    <a:pt x="4433" y="2414"/>
                  </a:lnTo>
                  <a:lnTo>
                    <a:pt x="4425" y="2410"/>
                  </a:lnTo>
                  <a:lnTo>
                    <a:pt x="4416" y="2408"/>
                  </a:lnTo>
                  <a:lnTo>
                    <a:pt x="4378" y="2444"/>
                  </a:lnTo>
                  <a:lnTo>
                    <a:pt x="4347" y="2454"/>
                  </a:lnTo>
                  <a:lnTo>
                    <a:pt x="4278" y="2398"/>
                  </a:lnTo>
                  <a:lnTo>
                    <a:pt x="4251" y="2415"/>
                  </a:lnTo>
                  <a:lnTo>
                    <a:pt x="4241" y="2413"/>
                  </a:lnTo>
                  <a:lnTo>
                    <a:pt x="4231" y="2389"/>
                  </a:lnTo>
                  <a:lnTo>
                    <a:pt x="4223" y="2364"/>
                  </a:lnTo>
                  <a:lnTo>
                    <a:pt x="4217" y="2339"/>
                  </a:lnTo>
                  <a:lnTo>
                    <a:pt x="4210" y="2315"/>
                  </a:lnTo>
                  <a:lnTo>
                    <a:pt x="4221" y="2307"/>
                  </a:lnTo>
                  <a:lnTo>
                    <a:pt x="4219" y="2288"/>
                  </a:lnTo>
                  <a:lnTo>
                    <a:pt x="4213" y="2283"/>
                  </a:lnTo>
                  <a:lnTo>
                    <a:pt x="4208" y="2278"/>
                  </a:lnTo>
                  <a:lnTo>
                    <a:pt x="4201" y="2273"/>
                  </a:lnTo>
                  <a:lnTo>
                    <a:pt x="4195" y="2269"/>
                  </a:lnTo>
                  <a:lnTo>
                    <a:pt x="4188" y="2264"/>
                  </a:lnTo>
                  <a:lnTo>
                    <a:pt x="4181" y="2261"/>
                  </a:lnTo>
                  <a:lnTo>
                    <a:pt x="4173" y="2257"/>
                  </a:lnTo>
                  <a:lnTo>
                    <a:pt x="4166" y="2254"/>
                  </a:lnTo>
                  <a:lnTo>
                    <a:pt x="4165" y="2235"/>
                  </a:lnTo>
                  <a:lnTo>
                    <a:pt x="4144" y="2223"/>
                  </a:lnTo>
                  <a:lnTo>
                    <a:pt x="4119" y="2181"/>
                  </a:lnTo>
                  <a:lnTo>
                    <a:pt x="4113" y="2081"/>
                  </a:lnTo>
                  <a:lnTo>
                    <a:pt x="4107" y="2075"/>
                  </a:lnTo>
                  <a:lnTo>
                    <a:pt x="4099" y="2073"/>
                  </a:lnTo>
                  <a:lnTo>
                    <a:pt x="4090" y="2069"/>
                  </a:lnTo>
                  <a:lnTo>
                    <a:pt x="4083" y="2061"/>
                  </a:lnTo>
                  <a:lnTo>
                    <a:pt x="4087" y="2032"/>
                  </a:lnTo>
                  <a:lnTo>
                    <a:pt x="4042" y="1997"/>
                  </a:lnTo>
                  <a:lnTo>
                    <a:pt x="4018" y="1931"/>
                  </a:lnTo>
                  <a:lnTo>
                    <a:pt x="3954" y="1936"/>
                  </a:lnTo>
                  <a:lnTo>
                    <a:pt x="3830" y="1974"/>
                  </a:lnTo>
                  <a:lnTo>
                    <a:pt x="3806" y="1967"/>
                  </a:lnTo>
                  <a:lnTo>
                    <a:pt x="3650" y="1975"/>
                  </a:lnTo>
                  <a:lnTo>
                    <a:pt x="3617" y="1984"/>
                  </a:lnTo>
                  <a:lnTo>
                    <a:pt x="3601" y="2000"/>
                  </a:lnTo>
                  <a:lnTo>
                    <a:pt x="3575" y="1997"/>
                  </a:lnTo>
                  <a:lnTo>
                    <a:pt x="3522" y="1970"/>
                  </a:lnTo>
                  <a:lnTo>
                    <a:pt x="2964" y="2046"/>
                  </a:lnTo>
                  <a:lnTo>
                    <a:pt x="2928" y="2081"/>
                  </a:lnTo>
                  <a:lnTo>
                    <a:pt x="2677" y="2083"/>
                  </a:lnTo>
                  <a:lnTo>
                    <a:pt x="2655" y="2067"/>
                  </a:lnTo>
                  <a:lnTo>
                    <a:pt x="2628" y="2087"/>
                  </a:lnTo>
                  <a:lnTo>
                    <a:pt x="2352" y="2053"/>
                  </a:lnTo>
                  <a:lnTo>
                    <a:pt x="2164" y="2015"/>
                  </a:lnTo>
                  <a:lnTo>
                    <a:pt x="2142" y="1986"/>
                  </a:lnTo>
                  <a:lnTo>
                    <a:pt x="2141" y="1961"/>
                  </a:lnTo>
                  <a:lnTo>
                    <a:pt x="2003" y="1803"/>
                  </a:lnTo>
                  <a:lnTo>
                    <a:pt x="1996" y="1800"/>
                  </a:lnTo>
                  <a:lnTo>
                    <a:pt x="1988" y="1797"/>
                  </a:lnTo>
                  <a:lnTo>
                    <a:pt x="1981" y="1794"/>
                  </a:lnTo>
                  <a:lnTo>
                    <a:pt x="1972" y="1793"/>
                  </a:lnTo>
                  <a:lnTo>
                    <a:pt x="1967" y="1795"/>
                  </a:lnTo>
                  <a:lnTo>
                    <a:pt x="1972" y="1803"/>
                  </a:lnTo>
                  <a:lnTo>
                    <a:pt x="1978" y="1811"/>
                  </a:lnTo>
                  <a:lnTo>
                    <a:pt x="1983" y="1819"/>
                  </a:lnTo>
                  <a:lnTo>
                    <a:pt x="1990" y="1827"/>
                  </a:lnTo>
                  <a:lnTo>
                    <a:pt x="1996" y="1834"/>
                  </a:lnTo>
                  <a:lnTo>
                    <a:pt x="2003" y="1842"/>
                  </a:lnTo>
                  <a:lnTo>
                    <a:pt x="2010" y="1849"/>
                  </a:lnTo>
                  <a:lnTo>
                    <a:pt x="2016" y="1857"/>
                  </a:lnTo>
                  <a:lnTo>
                    <a:pt x="2018" y="1872"/>
                  </a:lnTo>
                  <a:lnTo>
                    <a:pt x="2099" y="1944"/>
                  </a:lnTo>
                  <a:lnTo>
                    <a:pt x="2109" y="1961"/>
                  </a:lnTo>
                  <a:lnTo>
                    <a:pt x="2104" y="1994"/>
                  </a:lnTo>
                  <a:lnTo>
                    <a:pt x="2155" y="2059"/>
                  </a:lnTo>
                  <a:lnTo>
                    <a:pt x="2160" y="2085"/>
                  </a:lnTo>
                  <a:lnTo>
                    <a:pt x="2301" y="2241"/>
                  </a:lnTo>
                  <a:lnTo>
                    <a:pt x="2300" y="2246"/>
                  </a:lnTo>
                  <a:lnTo>
                    <a:pt x="2297" y="2251"/>
                  </a:lnTo>
                  <a:lnTo>
                    <a:pt x="2292" y="2258"/>
                  </a:lnTo>
                  <a:lnTo>
                    <a:pt x="2287" y="2263"/>
                  </a:lnTo>
                  <a:lnTo>
                    <a:pt x="2294" y="2274"/>
                  </a:lnTo>
                  <a:lnTo>
                    <a:pt x="2301" y="2287"/>
                  </a:lnTo>
                  <a:lnTo>
                    <a:pt x="2307" y="2301"/>
                  </a:lnTo>
                  <a:lnTo>
                    <a:pt x="2314" y="2314"/>
                  </a:lnTo>
                  <a:lnTo>
                    <a:pt x="2322" y="2327"/>
                  </a:lnTo>
                  <a:lnTo>
                    <a:pt x="2329" y="2340"/>
                  </a:lnTo>
                  <a:lnTo>
                    <a:pt x="2338" y="2353"/>
                  </a:lnTo>
                  <a:lnTo>
                    <a:pt x="2347" y="2364"/>
                  </a:lnTo>
                  <a:lnTo>
                    <a:pt x="2361" y="2367"/>
                  </a:lnTo>
                  <a:lnTo>
                    <a:pt x="2368" y="2382"/>
                  </a:lnTo>
                  <a:lnTo>
                    <a:pt x="2374" y="2398"/>
                  </a:lnTo>
                  <a:lnTo>
                    <a:pt x="2380" y="2413"/>
                  </a:lnTo>
                  <a:lnTo>
                    <a:pt x="2386" y="2428"/>
                  </a:lnTo>
                  <a:lnTo>
                    <a:pt x="2393" y="2444"/>
                  </a:lnTo>
                  <a:lnTo>
                    <a:pt x="2400" y="2460"/>
                  </a:lnTo>
                  <a:lnTo>
                    <a:pt x="2407" y="2476"/>
                  </a:lnTo>
                  <a:lnTo>
                    <a:pt x="2415" y="2492"/>
                  </a:lnTo>
                  <a:lnTo>
                    <a:pt x="2410" y="2506"/>
                  </a:lnTo>
                  <a:lnTo>
                    <a:pt x="2378" y="2508"/>
                  </a:lnTo>
                  <a:lnTo>
                    <a:pt x="2354" y="2492"/>
                  </a:lnTo>
                  <a:lnTo>
                    <a:pt x="2323" y="2497"/>
                  </a:lnTo>
                  <a:lnTo>
                    <a:pt x="2319" y="2515"/>
                  </a:lnTo>
                  <a:lnTo>
                    <a:pt x="2317" y="2534"/>
                  </a:lnTo>
                  <a:lnTo>
                    <a:pt x="2319" y="2553"/>
                  </a:lnTo>
                  <a:lnTo>
                    <a:pt x="2319" y="2572"/>
                  </a:lnTo>
                  <a:lnTo>
                    <a:pt x="2343" y="2588"/>
                  </a:lnTo>
                  <a:lnTo>
                    <a:pt x="2376" y="2622"/>
                  </a:lnTo>
                  <a:lnTo>
                    <a:pt x="2378" y="2649"/>
                  </a:lnTo>
                  <a:lnTo>
                    <a:pt x="2369" y="2660"/>
                  </a:lnTo>
                  <a:lnTo>
                    <a:pt x="2381" y="2695"/>
                  </a:lnTo>
                  <a:lnTo>
                    <a:pt x="2376" y="2709"/>
                  </a:lnTo>
                  <a:lnTo>
                    <a:pt x="2371" y="2723"/>
                  </a:lnTo>
                  <a:lnTo>
                    <a:pt x="2366" y="2738"/>
                  </a:lnTo>
                  <a:lnTo>
                    <a:pt x="2359" y="2751"/>
                  </a:lnTo>
                  <a:lnTo>
                    <a:pt x="2352" y="2753"/>
                  </a:lnTo>
                  <a:lnTo>
                    <a:pt x="2345" y="2753"/>
                  </a:lnTo>
                  <a:lnTo>
                    <a:pt x="2339" y="2753"/>
                  </a:lnTo>
                  <a:lnTo>
                    <a:pt x="2332" y="2753"/>
                  </a:lnTo>
                  <a:lnTo>
                    <a:pt x="2325" y="2753"/>
                  </a:lnTo>
                  <a:lnTo>
                    <a:pt x="2319" y="2754"/>
                  </a:lnTo>
                  <a:lnTo>
                    <a:pt x="2312" y="2756"/>
                  </a:lnTo>
                  <a:lnTo>
                    <a:pt x="2304" y="2758"/>
                  </a:lnTo>
                  <a:lnTo>
                    <a:pt x="2297" y="2771"/>
                  </a:lnTo>
                  <a:lnTo>
                    <a:pt x="2291" y="2784"/>
                  </a:lnTo>
                  <a:lnTo>
                    <a:pt x="2286" y="2796"/>
                  </a:lnTo>
                  <a:lnTo>
                    <a:pt x="2283" y="2811"/>
                  </a:lnTo>
                  <a:lnTo>
                    <a:pt x="2266" y="2837"/>
                  </a:lnTo>
                  <a:lnTo>
                    <a:pt x="2251" y="2840"/>
                  </a:lnTo>
                  <a:lnTo>
                    <a:pt x="2237" y="2844"/>
                  </a:lnTo>
                  <a:lnTo>
                    <a:pt x="2222" y="2847"/>
                  </a:lnTo>
                  <a:lnTo>
                    <a:pt x="2208" y="2849"/>
                  </a:lnTo>
                  <a:lnTo>
                    <a:pt x="2194" y="2853"/>
                  </a:lnTo>
                  <a:lnTo>
                    <a:pt x="2179" y="2857"/>
                  </a:lnTo>
                  <a:lnTo>
                    <a:pt x="2165" y="2863"/>
                  </a:lnTo>
                  <a:lnTo>
                    <a:pt x="2150" y="2869"/>
                  </a:lnTo>
                  <a:lnTo>
                    <a:pt x="2104" y="2860"/>
                  </a:lnTo>
                  <a:lnTo>
                    <a:pt x="2080" y="2847"/>
                  </a:lnTo>
                  <a:lnTo>
                    <a:pt x="2005" y="2851"/>
                  </a:lnTo>
                  <a:lnTo>
                    <a:pt x="2002" y="2841"/>
                  </a:lnTo>
                  <a:lnTo>
                    <a:pt x="1999" y="2833"/>
                  </a:lnTo>
                  <a:lnTo>
                    <a:pt x="1995" y="2824"/>
                  </a:lnTo>
                  <a:lnTo>
                    <a:pt x="1989" y="2817"/>
                  </a:lnTo>
                  <a:lnTo>
                    <a:pt x="1965" y="2846"/>
                  </a:lnTo>
                  <a:lnTo>
                    <a:pt x="1936" y="2819"/>
                  </a:lnTo>
                  <a:lnTo>
                    <a:pt x="1899" y="2807"/>
                  </a:lnTo>
                  <a:lnTo>
                    <a:pt x="1892" y="2807"/>
                  </a:lnTo>
                  <a:lnTo>
                    <a:pt x="1887" y="2807"/>
                  </a:lnTo>
                  <a:lnTo>
                    <a:pt x="1881" y="2807"/>
                  </a:lnTo>
                  <a:lnTo>
                    <a:pt x="1874" y="2807"/>
                  </a:lnTo>
                  <a:lnTo>
                    <a:pt x="1868" y="2807"/>
                  </a:lnTo>
                  <a:lnTo>
                    <a:pt x="1862" y="2806"/>
                  </a:lnTo>
                  <a:lnTo>
                    <a:pt x="1857" y="2804"/>
                  </a:lnTo>
                  <a:lnTo>
                    <a:pt x="1851" y="2802"/>
                  </a:lnTo>
                  <a:lnTo>
                    <a:pt x="1873" y="2741"/>
                  </a:lnTo>
                  <a:lnTo>
                    <a:pt x="1867" y="2722"/>
                  </a:lnTo>
                  <a:lnTo>
                    <a:pt x="1870" y="2701"/>
                  </a:lnTo>
                  <a:lnTo>
                    <a:pt x="1873" y="2679"/>
                  </a:lnTo>
                  <a:lnTo>
                    <a:pt x="1875" y="2658"/>
                  </a:lnTo>
                  <a:lnTo>
                    <a:pt x="1880" y="2635"/>
                  </a:lnTo>
                  <a:lnTo>
                    <a:pt x="1864" y="2590"/>
                  </a:lnTo>
                  <a:lnTo>
                    <a:pt x="1874" y="2557"/>
                  </a:lnTo>
                  <a:lnTo>
                    <a:pt x="1867" y="2535"/>
                  </a:lnTo>
                  <a:lnTo>
                    <a:pt x="1846" y="2506"/>
                  </a:lnTo>
                  <a:lnTo>
                    <a:pt x="1850" y="2497"/>
                  </a:lnTo>
                  <a:lnTo>
                    <a:pt x="1852" y="2489"/>
                  </a:lnTo>
                  <a:lnTo>
                    <a:pt x="1855" y="2480"/>
                  </a:lnTo>
                  <a:lnTo>
                    <a:pt x="1861" y="2468"/>
                  </a:lnTo>
                  <a:lnTo>
                    <a:pt x="1850" y="2443"/>
                  </a:lnTo>
                  <a:lnTo>
                    <a:pt x="1837" y="2416"/>
                  </a:lnTo>
                  <a:lnTo>
                    <a:pt x="1823" y="2391"/>
                  </a:lnTo>
                  <a:lnTo>
                    <a:pt x="1809" y="2364"/>
                  </a:lnTo>
                  <a:lnTo>
                    <a:pt x="1796" y="2339"/>
                  </a:lnTo>
                  <a:lnTo>
                    <a:pt x="1782" y="2314"/>
                  </a:lnTo>
                  <a:lnTo>
                    <a:pt x="1767" y="2287"/>
                  </a:lnTo>
                  <a:lnTo>
                    <a:pt x="1753" y="2262"/>
                  </a:lnTo>
                  <a:lnTo>
                    <a:pt x="1761" y="2218"/>
                  </a:lnTo>
                  <a:lnTo>
                    <a:pt x="1755" y="2209"/>
                  </a:lnTo>
                  <a:lnTo>
                    <a:pt x="1751" y="2198"/>
                  </a:lnTo>
                  <a:lnTo>
                    <a:pt x="1745" y="2189"/>
                  </a:lnTo>
                  <a:lnTo>
                    <a:pt x="1739" y="2181"/>
                  </a:lnTo>
                  <a:lnTo>
                    <a:pt x="1740" y="2173"/>
                  </a:lnTo>
                  <a:lnTo>
                    <a:pt x="1744" y="2167"/>
                  </a:lnTo>
                  <a:lnTo>
                    <a:pt x="1748" y="2163"/>
                  </a:lnTo>
                  <a:lnTo>
                    <a:pt x="1753" y="2157"/>
                  </a:lnTo>
                  <a:lnTo>
                    <a:pt x="1713" y="2046"/>
                  </a:lnTo>
                  <a:lnTo>
                    <a:pt x="1708" y="2036"/>
                  </a:lnTo>
                  <a:lnTo>
                    <a:pt x="1702" y="2026"/>
                  </a:lnTo>
                  <a:lnTo>
                    <a:pt x="1698" y="2016"/>
                  </a:lnTo>
                  <a:lnTo>
                    <a:pt x="1692" y="2006"/>
                  </a:lnTo>
                  <a:lnTo>
                    <a:pt x="1687" y="1996"/>
                  </a:lnTo>
                  <a:lnTo>
                    <a:pt x="1682" y="1985"/>
                  </a:lnTo>
                  <a:lnTo>
                    <a:pt x="1677" y="1975"/>
                  </a:lnTo>
                  <a:lnTo>
                    <a:pt x="1671" y="1965"/>
                  </a:lnTo>
                  <a:lnTo>
                    <a:pt x="1672" y="1960"/>
                  </a:lnTo>
                  <a:lnTo>
                    <a:pt x="1675" y="1956"/>
                  </a:lnTo>
                  <a:lnTo>
                    <a:pt x="1676" y="1952"/>
                  </a:lnTo>
                  <a:lnTo>
                    <a:pt x="1676" y="1948"/>
                  </a:lnTo>
                  <a:lnTo>
                    <a:pt x="1660" y="1933"/>
                  </a:lnTo>
                  <a:lnTo>
                    <a:pt x="1623" y="1860"/>
                  </a:lnTo>
                  <a:lnTo>
                    <a:pt x="1619" y="1834"/>
                  </a:lnTo>
                  <a:lnTo>
                    <a:pt x="1612" y="1832"/>
                  </a:lnTo>
                  <a:lnTo>
                    <a:pt x="1605" y="1830"/>
                  </a:lnTo>
                  <a:lnTo>
                    <a:pt x="1600" y="1827"/>
                  </a:lnTo>
                  <a:lnTo>
                    <a:pt x="1593" y="1826"/>
                  </a:lnTo>
                  <a:lnTo>
                    <a:pt x="1587" y="1825"/>
                  </a:lnTo>
                  <a:lnTo>
                    <a:pt x="1580" y="1824"/>
                  </a:lnTo>
                  <a:lnTo>
                    <a:pt x="1573" y="1822"/>
                  </a:lnTo>
                  <a:lnTo>
                    <a:pt x="1565" y="1820"/>
                  </a:lnTo>
                  <a:lnTo>
                    <a:pt x="1392" y="1735"/>
                  </a:lnTo>
                  <a:lnTo>
                    <a:pt x="1339" y="1701"/>
                  </a:lnTo>
                  <a:lnTo>
                    <a:pt x="1127" y="1591"/>
                  </a:lnTo>
                  <a:lnTo>
                    <a:pt x="926" y="1702"/>
                  </a:lnTo>
                  <a:lnTo>
                    <a:pt x="873" y="1704"/>
                  </a:lnTo>
                  <a:lnTo>
                    <a:pt x="829" y="1740"/>
                  </a:lnTo>
                  <a:lnTo>
                    <a:pt x="815" y="1739"/>
                  </a:lnTo>
                  <a:lnTo>
                    <a:pt x="801" y="1736"/>
                  </a:lnTo>
                  <a:lnTo>
                    <a:pt x="787" y="1734"/>
                  </a:lnTo>
                  <a:lnTo>
                    <a:pt x="773" y="1731"/>
                  </a:lnTo>
                  <a:lnTo>
                    <a:pt x="759" y="1727"/>
                  </a:lnTo>
                  <a:lnTo>
                    <a:pt x="744" y="1724"/>
                  </a:lnTo>
                  <a:lnTo>
                    <a:pt x="730" y="1720"/>
                  </a:lnTo>
                  <a:lnTo>
                    <a:pt x="716" y="1718"/>
                  </a:lnTo>
                  <a:lnTo>
                    <a:pt x="691" y="1694"/>
                  </a:lnTo>
                  <a:lnTo>
                    <a:pt x="668" y="1708"/>
                  </a:lnTo>
                  <a:lnTo>
                    <a:pt x="519" y="1627"/>
                  </a:lnTo>
                  <a:lnTo>
                    <a:pt x="473" y="1627"/>
                  </a:lnTo>
                  <a:lnTo>
                    <a:pt x="443" y="1608"/>
                  </a:lnTo>
                  <a:lnTo>
                    <a:pt x="441" y="1603"/>
                  </a:lnTo>
                  <a:lnTo>
                    <a:pt x="440" y="1597"/>
                  </a:lnTo>
                  <a:lnTo>
                    <a:pt x="437" y="1592"/>
                  </a:lnTo>
                  <a:lnTo>
                    <a:pt x="433" y="1587"/>
                  </a:lnTo>
                  <a:lnTo>
                    <a:pt x="406" y="1594"/>
                  </a:lnTo>
                  <a:lnTo>
                    <a:pt x="401" y="1592"/>
                  </a:lnTo>
                  <a:lnTo>
                    <a:pt x="395" y="1590"/>
                  </a:lnTo>
                  <a:lnTo>
                    <a:pt x="389" y="1588"/>
                  </a:lnTo>
                  <a:lnTo>
                    <a:pt x="383" y="1585"/>
                  </a:lnTo>
                  <a:lnTo>
                    <a:pt x="378" y="1583"/>
                  </a:lnTo>
                  <a:lnTo>
                    <a:pt x="372" y="1582"/>
                  </a:lnTo>
                  <a:lnTo>
                    <a:pt x="366" y="1582"/>
                  </a:lnTo>
                  <a:lnTo>
                    <a:pt x="360" y="1583"/>
                  </a:lnTo>
                  <a:lnTo>
                    <a:pt x="312" y="1553"/>
                  </a:lnTo>
                  <a:lnTo>
                    <a:pt x="311" y="1529"/>
                  </a:lnTo>
                  <a:lnTo>
                    <a:pt x="305" y="1527"/>
                  </a:lnTo>
                  <a:lnTo>
                    <a:pt x="299" y="1526"/>
                  </a:lnTo>
                  <a:lnTo>
                    <a:pt x="295" y="1526"/>
                  </a:lnTo>
                  <a:lnTo>
                    <a:pt x="289" y="1526"/>
                  </a:lnTo>
                  <a:lnTo>
                    <a:pt x="284" y="1527"/>
                  </a:lnTo>
                  <a:lnTo>
                    <a:pt x="279" y="1528"/>
                  </a:lnTo>
                  <a:lnTo>
                    <a:pt x="274" y="1528"/>
                  </a:lnTo>
                  <a:lnTo>
                    <a:pt x="268" y="1527"/>
                  </a:lnTo>
                  <a:lnTo>
                    <a:pt x="255" y="1516"/>
                  </a:lnTo>
                  <a:lnTo>
                    <a:pt x="244" y="1507"/>
                  </a:lnTo>
                  <a:lnTo>
                    <a:pt x="231" y="1497"/>
                  </a:lnTo>
                  <a:lnTo>
                    <a:pt x="219" y="1486"/>
                  </a:lnTo>
                  <a:lnTo>
                    <a:pt x="206" y="1476"/>
                  </a:lnTo>
                  <a:lnTo>
                    <a:pt x="193" y="1466"/>
                  </a:lnTo>
                  <a:lnTo>
                    <a:pt x="182" y="1455"/>
                  </a:lnTo>
                  <a:lnTo>
                    <a:pt x="169" y="1445"/>
                  </a:lnTo>
                  <a:lnTo>
                    <a:pt x="156" y="1434"/>
                  </a:lnTo>
                  <a:lnTo>
                    <a:pt x="144" y="1424"/>
                  </a:lnTo>
                  <a:lnTo>
                    <a:pt x="131" y="1414"/>
                  </a:lnTo>
                  <a:lnTo>
                    <a:pt x="118" y="1403"/>
                  </a:lnTo>
                  <a:lnTo>
                    <a:pt x="106" y="1393"/>
                  </a:lnTo>
                  <a:lnTo>
                    <a:pt x="92" y="1381"/>
                  </a:lnTo>
                  <a:lnTo>
                    <a:pt x="79" y="1371"/>
                  </a:lnTo>
                  <a:lnTo>
                    <a:pt x="67" y="1361"/>
                  </a:lnTo>
                  <a:lnTo>
                    <a:pt x="38" y="1153"/>
                  </a:lnTo>
                  <a:lnTo>
                    <a:pt x="31" y="1146"/>
                  </a:lnTo>
                  <a:lnTo>
                    <a:pt x="37" y="1122"/>
                  </a:lnTo>
                  <a:lnTo>
                    <a:pt x="72" y="1087"/>
                  </a:lnTo>
                  <a:lnTo>
                    <a:pt x="68" y="1088"/>
                  </a:lnTo>
                  <a:lnTo>
                    <a:pt x="63" y="1089"/>
                  </a:lnTo>
                  <a:lnTo>
                    <a:pt x="59" y="1091"/>
                  </a:lnTo>
                  <a:lnTo>
                    <a:pt x="54" y="1093"/>
                  </a:lnTo>
                  <a:lnTo>
                    <a:pt x="50" y="1097"/>
                  </a:lnTo>
                  <a:lnTo>
                    <a:pt x="46" y="1099"/>
                  </a:lnTo>
                  <a:lnTo>
                    <a:pt x="42" y="1103"/>
                  </a:lnTo>
                  <a:lnTo>
                    <a:pt x="38" y="1105"/>
                  </a:lnTo>
                  <a:lnTo>
                    <a:pt x="34" y="1100"/>
                  </a:lnTo>
                  <a:lnTo>
                    <a:pt x="29" y="1096"/>
                  </a:lnTo>
                  <a:lnTo>
                    <a:pt x="24" y="1091"/>
                  </a:lnTo>
                  <a:lnTo>
                    <a:pt x="19" y="1087"/>
                  </a:lnTo>
                  <a:lnTo>
                    <a:pt x="8" y="1025"/>
                  </a:lnTo>
                  <a:lnTo>
                    <a:pt x="0" y="1005"/>
                  </a:lnTo>
                  <a:lnTo>
                    <a:pt x="14" y="961"/>
                  </a:lnTo>
                  <a:lnTo>
                    <a:pt x="2" y="884"/>
                  </a:lnTo>
                  <a:lnTo>
                    <a:pt x="15" y="877"/>
                  </a:lnTo>
                  <a:lnTo>
                    <a:pt x="26" y="870"/>
                  </a:lnTo>
                  <a:lnTo>
                    <a:pt x="39" y="864"/>
                  </a:lnTo>
                  <a:lnTo>
                    <a:pt x="52" y="857"/>
                  </a:lnTo>
                  <a:lnTo>
                    <a:pt x="64" y="850"/>
                  </a:lnTo>
                  <a:lnTo>
                    <a:pt x="76" y="843"/>
                  </a:lnTo>
                  <a:lnTo>
                    <a:pt x="88" y="837"/>
                  </a:lnTo>
                  <a:lnTo>
                    <a:pt x="100" y="828"/>
                  </a:lnTo>
                  <a:lnTo>
                    <a:pt x="250" y="865"/>
                  </a:lnTo>
                  <a:lnTo>
                    <a:pt x="313" y="868"/>
                  </a:lnTo>
                  <a:lnTo>
                    <a:pt x="456" y="804"/>
                  </a:lnTo>
                  <a:lnTo>
                    <a:pt x="478" y="802"/>
                  </a:lnTo>
                  <a:lnTo>
                    <a:pt x="560" y="872"/>
                  </a:lnTo>
                  <a:lnTo>
                    <a:pt x="599" y="892"/>
                  </a:lnTo>
                  <a:lnTo>
                    <a:pt x="678" y="885"/>
                  </a:lnTo>
                  <a:lnTo>
                    <a:pt x="744" y="924"/>
                  </a:lnTo>
                  <a:lnTo>
                    <a:pt x="924" y="1212"/>
                  </a:lnTo>
                  <a:lnTo>
                    <a:pt x="912" y="1400"/>
                  </a:lnTo>
                  <a:lnTo>
                    <a:pt x="916" y="1402"/>
                  </a:lnTo>
                  <a:lnTo>
                    <a:pt x="918" y="1403"/>
                  </a:lnTo>
                  <a:lnTo>
                    <a:pt x="922" y="1405"/>
                  </a:lnTo>
                  <a:lnTo>
                    <a:pt x="928" y="1403"/>
                  </a:lnTo>
                  <a:lnTo>
                    <a:pt x="933" y="1394"/>
                  </a:lnTo>
                  <a:lnTo>
                    <a:pt x="949" y="1202"/>
                  </a:lnTo>
                  <a:lnTo>
                    <a:pt x="740" y="886"/>
                  </a:lnTo>
                  <a:lnTo>
                    <a:pt x="740" y="878"/>
                  </a:lnTo>
                  <a:lnTo>
                    <a:pt x="791" y="855"/>
                  </a:lnTo>
                  <a:lnTo>
                    <a:pt x="930" y="885"/>
                  </a:lnTo>
                  <a:lnTo>
                    <a:pt x="948" y="871"/>
                  </a:lnTo>
                  <a:lnTo>
                    <a:pt x="1127" y="902"/>
                  </a:lnTo>
                  <a:lnTo>
                    <a:pt x="1267" y="1107"/>
                  </a:lnTo>
                  <a:lnTo>
                    <a:pt x="1267" y="1120"/>
                  </a:lnTo>
                  <a:lnTo>
                    <a:pt x="1291" y="1127"/>
                  </a:lnTo>
                  <a:lnTo>
                    <a:pt x="1367" y="1258"/>
                  </a:lnTo>
                  <a:lnTo>
                    <a:pt x="1572" y="1421"/>
                  </a:lnTo>
                  <a:lnTo>
                    <a:pt x="1619" y="1418"/>
                  </a:lnTo>
                  <a:lnTo>
                    <a:pt x="2040" y="1742"/>
                  </a:lnTo>
                  <a:lnTo>
                    <a:pt x="2072" y="1773"/>
                  </a:lnTo>
                  <a:lnTo>
                    <a:pt x="2090" y="1781"/>
                  </a:lnTo>
                  <a:lnTo>
                    <a:pt x="2109" y="1791"/>
                  </a:lnTo>
                  <a:lnTo>
                    <a:pt x="2126" y="1799"/>
                  </a:lnTo>
                  <a:lnTo>
                    <a:pt x="2145" y="1808"/>
                  </a:lnTo>
                  <a:lnTo>
                    <a:pt x="2163" y="1816"/>
                  </a:lnTo>
                  <a:lnTo>
                    <a:pt x="2181" y="1824"/>
                  </a:lnTo>
                  <a:lnTo>
                    <a:pt x="2201" y="1832"/>
                  </a:lnTo>
                  <a:lnTo>
                    <a:pt x="2221" y="1840"/>
                  </a:lnTo>
                  <a:lnTo>
                    <a:pt x="2244" y="1833"/>
                  </a:lnTo>
                  <a:lnTo>
                    <a:pt x="2310" y="1787"/>
                  </a:lnTo>
                  <a:lnTo>
                    <a:pt x="2363" y="1803"/>
                  </a:lnTo>
                  <a:lnTo>
                    <a:pt x="2491" y="1879"/>
                  </a:lnTo>
                  <a:lnTo>
                    <a:pt x="2509" y="1879"/>
                  </a:lnTo>
                  <a:lnTo>
                    <a:pt x="2526" y="1880"/>
                  </a:lnTo>
                  <a:lnTo>
                    <a:pt x="2543" y="1880"/>
                  </a:lnTo>
                  <a:lnTo>
                    <a:pt x="2560" y="1882"/>
                  </a:lnTo>
                  <a:lnTo>
                    <a:pt x="2578" y="1882"/>
                  </a:lnTo>
                  <a:lnTo>
                    <a:pt x="2595" y="1882"/>
                  </a:lnTo>
                  <a:lnTo>
                    <a:pt x="2611" y="1883"/>
                  </a:lnTo>
                  <a:lnTo>
                    <a:pt x="2628" y="1883"/>
                  </a:lnTo>
                  <a:lnTo>
                    <a:pt x="2646" y="1884"/>
                  </a:lnTo>
                  <a:lnTo>
                    <a:pt x="2663" y="1884"/>
                  </a:lnTo>
                  <a:lnTo>
                    <a:pt x="2680" y="1884"/>
                  </a:lnTo>
                  <a:lnTo>
                    <a:pt x="2699" y="1885"/>
                  </a:lnTo>
                  <a:lnTo>
                    <a:pt x="2716" y="1885"/>
                  </a:lnTo>
                  <a:lnTo>
                    <a:pt x="2733" y="1886"/>
                  </a:lnTo>
                  <a:lnTo>
                    <a:pt x="2750" y="1886"/>
                  </a:lnTo>
                  <a:lnTo>
                    <a:pt x="2769" y="1887"/>
                  </a:lnTo>
                  <a:lnTo>
                    <a:pt x="2860" y="1910"/>
                  </a:lnTo>
                  <a:lnTo>
                    <a:pt x="2894" y="1913"/>
                  </a:lnTo>
                  <a:lnTo>
                    <a:pt x="2904" y="1908"/>
                  </a:lnTo>
                  <a:lnTo>
                    <a:pt x="2912" y="1902"/>
                  </a:lnTo>
                  <a:lnTo>
                    <a:pt x="2921" y="1897"/>
                  </a:lnTo>
                  <a:lnTo>
                    <a:pt x="2930" y="1891"/>
                  </a:lnTo>
                  <a:lnTo>
                    <a:pt x="2939" y="1885"/>
                  </a:lnTo>
                  <a:lnTo>
                    <a:pt x="2949" y="1879"/>
                  </a:lnTo>
                  <a:lnTo>
                    <a:pt x="2959" y="1875"/>
                  </a:lnTo>
                  <a:lnTo>
                    <a:pt x="2969" y="1870"/>
                  </a:lnTo>
                  <a:lnTo>
                    <a:pt x="3162" y="1867"/>
                  </a:lnTo>
                  <a:lnTo>
                    <a:pt x="3295" y="1853"/>
                  </a:lnTo>
                  <a:lnTo>
                    <a:pt x="3565" y="1793"/>
                  </a:lnTo>
                  <a:lnTo>
                    <a:pt x="3603" y="1777"/>
                  </a:lnTo>
                  <a:lnTo>
                    <a:pt x="3606" y="1770"/>
                  </a:lnTo>
                  <a:lnTo>
                    <a:pt x="3609" y="1764"/>
                  </a:lnTo>
                  <a:lnTo>
                    <a:pt x="3610" y="1756"/>
                  </a:lnTo>
                  <a:lnTo>
                    <a:pt x="3609" y="1748"/>
                  </a:lnTo>
                  <a:lnTo>
                    <a:pt x="3636" y="1740"/>
                  </a:lnTo>
                  <a:lnTo>
                    <a:pt x="3641" y="1743"/>
                  </a:lnTo>
                  <a:lnTo>
                    <a:pt x="3647" y="1747"/>
                  </a:lnTo>
                  <a:lnTo>
                    <a:pt x="3651" y="1750"/>
                  </a:lnTo>
                  <a:lnTo>
                    <a:pt x="3657" y="1755"/>
                  </a:lnTo>
                  <a:lnTo>
                    <a:pt x="3662" y="1759"/>
                  </a:lnTo>
                  <a:lnTo>
                    <a:pt x="3666" y="1764"/>
                  </a:lnTo>
                  <a:lnTo>
                    <a:pt x="3672" y="1769"/>
                  </a:lnTo>
                  <a:lnTo>
                    <a:pt x="3677" y="1773"/>
                  </a:lnTo>
                  <a:lnTo>
                    <a:pt x="3774" y="1757"/>
                  </a:lnTo>
                  <a:lnTo>
                    <a:pt x="3945" y="1714"/>
                  </a:lnTo>
                  <a:lnTo>
                    <a:pt x="4066" y="1671"/>
                  </a:lnTo>
                  <a:lnTo>
                    <a:pt x="4074" y="1659"/>
                  </a:lnTo>
                  <a:lnTo>
                    <a:pt x="4081" y="1648"/>
                  </a:lnTo>
                  <a:lnTo>
                    <a:pt x="4089" y="1637"/>
                  </a:lnTo>
                  <a:lnTo>
                    <a:pt x="4099" y="1625"/>
                  </a:lnTo>
                  <a:lnTo>
                    <a:pt x="4135" y="1635"/>
                  </a:lnTo>
                  <a:lnTo>
                    <a:pt x="4327" y="1499"/>
                  </a:lnTo>
                  <a:lnTo>
                    <a:pt x="4344" y="1481"/>
                  </a:lnTo>
                  <a:lnTo>
                    <a:pt x="4367" y="1420"/>
                  </a:lnTo>
                  <a:lnTo>
                    <a:pt x="4371" y="1418"/>
                  </a:lnTo>
                  <a:lnTo>
                    <a:pt x="4377" y="1417"/>
                  </a:lnTo>
                  <a:lnTo>
                    <a:pt x="4384" y="1415"/>
                  </a:lnTo>
                  <a:lnTo>
                    <a:pt x="4391" y="1413"/>
                  </a:lnTo>
                  <a:lnTo>
                    <a:pt x="4400" y="1381"/>
                  </a:lnTo>
                  <a:lnTo>
                    <a:pt x="4405" y="1379"/>
                  </a:lnTo>
                  <a:lnTo>
                    <a:pt x="4409" y="1377"/>
                  </a:lnTo>
                  <a:lnTo>
                    <a:pt x="4415" y="1373"/>
                  </a:lnTo>
                  <a:lnTo>
                    <a:pt x="4420" y="1371"/>
                  </a:lnTo>
                  <a:lnTo>
                    <a:pt x="4425" y="1369"/>
                  </a:lnTo>
                  <a:lnTo>
                    <a:pt x="4431" y="1365"/>
                  </a:lnTo>
                  <a:lnTo>
                    <a:pt x="4437" y="1363"/>
                  </a:lnTo>
                  <a:lnTo>
                    <a:pt x="4443" y="1360"/>
                  </a:lnTo>
                  <a:lnTo>
                    <a:pt x="4423" y="1319"/>
                  </a:lnTo>
                  <a:lnTo>
                    <a:pt x="4398" y="1319"/>
                  </a:lnTo>
                  <a:lnTo>
                    <a:pt x="4361" y="1381"/>
                  </a:lnTo>
                  <a:lnTo>
                    <a:pt x="4337" y="1384"/>
                  </a:lnTo>
                  <a:lnTo>
                    <a:pt x="4325" y="1403"/>
                  </a:lnTo>
                  <a:lnTo>
                    <a:pt x="4307" y="1483"/>
                  </a:lnTo>
                  <a:lnTo>
                    <a:pt x="4150" y="1585"/>
                  </a:lnTo>
                  <a:lnTo>
                    <a:pt x="4149" y="1588"/>
                  </a:lnTo>
                  <a:lnTo>
                    <a:pt x="4147" y="1591"/>
                  </a:lnTo>
                  <a:lnTo>
                    <a:pt x="4144" y="1596"/>
                  </a:lnTo>
                  <a:lnTo>
                    <a:pt x="4140" y="1598"/>
                  </a:lnTo>
                  <a:lnTo>
                    <a:pt x="4090" y="1589"/>
                  </a:lnTo>
                  <a:lnTo>
                    <a:pt x="4082" y="1602"/>
                  </a:lnTo>
                  <a:lnTo>
                    <a:pt x="4075" y="1614"/>
                  </a:lnTo>
                  <a:lnTo>
                    <a:pt x="4069" y="1628"/>
                  </a:lnTo>
                  <a:lnTo>
                    <a:pt x="4062" y="1644"/>
                  </a:lnTo>
                  <a:lnTo>
                    <a:pt x="4039" y="1650"/>
                  </a:lnTo>
                  <a:lnTo>
                    <a:pt x="4016" y="1656"/>
                  </a:lnTo>
                  <a:lnTo>
                    <a:pt x="3993" y="1661"/>
                  </a:lnTo>
                  <a:lnTo>
                    <a:pt x="3970" y="1667"/>
                  </a:lnTo>
                  <a:lnTo>
                    <a:pt x="3947" y="1673"/>
                  </a:lnTo>
                  <a:lnTo>
                    <a:pt x="3924" y="1678"/>
                  </a:lnTo>
                  <a:lnTo>
                    <a:pt x="3901" y="1683"/>
                  </a:lnTo>
                  <a:lnTo>
                    <a:pt x="3878" y="1689"/>
                  </a:lnTo>
                  <a:lnTo>
                    <a:pt x="3855" y="1695"/>
                  </a:lnTo>
                  <a:lnTo>
                    <a:pt x="3832" y="1702"/>
                  </a:lnTo>
                  <a:lnTo>
                    <a:pt x="3809" y="1708"/>
                  </a:lnTo>
                  <a:lnTo>
                    <a:pt x="3787" y="1713"/>
                  </a:lnTo>
                  <a:lnTo>
                    <a:pt x="3764" y="1720"/>
                  </a:lnTo>
                  <a:lnTo>
                    <a:pt x="3741" y="1727"/>
                  </a:lnTo>
                  <a:lnTo>
                    <a:pt x="3719" y="1734"/>
                  </a:lnTo>
                  <a:lnTo>
                    <a:pt x="3696" y="1741"/>
                  </a:lnTo>
                  <a:lnTo>
                    <a:pt x="3689" y="1731"/>
                  </a:lnTo>
                  <a:lnTo>
                    <a:pt x="3683" y="1720"/>
                  </a:lnTo>
                  <a:lnTo>
                    <a:pt x="3678" y="1710"/>
                  </a:lnTo>
                  <a:lnTo>
                    <a:pt x="3670" y="1698"/>
                  </a:lnTo>
                  <a:lnTo>
                    <a:pt x="3582" y="1716"/>
                  </a:lnTo>
                  <a:lnTo>
                    <a:pt x="3578" y="1725"/>
                  </a:lnTo>
                  <a:lnTo>
                    <a:pt x="3574" y="1733"/>
                  </a:lnTo>
                  <a:lnTo>
                    <a:pt x="3572" y="1742"/>
                  </a:lnTo>
                  <a:lnTo>
                    <a:pt x="3571" y="1751"/>
                  </a:lnTo>
                  <a:lnTo>
                    <a:pt x="3131" y="1844"/>
                  </a:lnTo>
                  <a:lnTo>
                    <a:pt x="2969" y="1827"/>
                  </a:lnTo>
                  <a:lnTo>
                    <a:pt x="2897" y="1879"/>
                  </a:lnTo>
                  <a:lnTo>
                    <a:pt x="2847" y="1880"/>
                  </a:lnTo>
                  <a:lnTo>
                    <a:pt x="2794" y="1856"/>
                  </a:lnTo>
                  <a:lnTo>
                    <a:pt x="2495" y="1848"/>
                  </a:lnTo>
                  <a:lnTo>
                    <a:pt x="2319" y="1750"/>
                  </a:lnTo>
                  <a:lnTo>
                    <a:pt x="2222" y="1808"/>
                  </a:lnTo>
                  <a:lnTo>
                    <a:pt x="2080" y="1742"/>
                  </a:lnTo>
                  <a:lnTo>
                    <a:pt x="1619" y="1379"/>
                  </a:lnTo>
                  <a:lnTo>
                    <a:pt x="1576" y="1381"/>
                  </a:lnTo>
                  <a:lnTo>
                    <a:pt x="1392" y="1239"/>
                  </a:lnTo>
                  <a:lnTo>
                    <a:pt x="1183" y="884"/>
                  </a:lnTo>
                  <a:lnTo>
                    <a:pt x="1169" y="880"/>
                  </a:lnTo>
                  <a:lnTo>
                    <a:pt x="1154" y="877"/>
                  </a:lnTo>
                  <a:lnTo>
                    <a:pt x="1140" y="873"/>
                  </a:lnTo>
                  <a:lnTo>
                    <a:pt x="1126" y="870"/>
                  </a:lnTo>
                  <a:lnTo>
                    <a:pt x="1111" y="866"/>
                  </a:lnTo>
                  <a:lnTo>
                    <a:pt x="1098" y="864"/>
                  </a:lnTo>
                  <a:lnTo>
                    <a:pt x="1083" y="862"/>
                  </a:lnTo>
                  <a:lnTo>
                    <a:pt x="1069" y="858"/>
                  </a:lnTo>
                  <a:lnTo>
                    <a:pt x="1054" y="856"/>
                  </a:lnTo>
                  <a:lnTo>
                    <a:pt x="1040" y="854"/>
                  </a:lnTo>
                  <a:lnTo>
                    <a:pt x="1025" y="851"/>
                  </a:lnTo>
                  <a:lnTo>
                    <a:pt x="1010" y="849"/>
                  </a:lnTo>
                  <a:lnTo>
                    <a:pt x="996" y="847"/>
                  </a:lnTo>
                  <a:lnTo>
                    <a:pt x="981" y="843"/>
                  </a:lnTo>
                  <a:lnTo>
                    <a:pt x="967" y="841"/>
                  </a:lnTo>
                  <a:lnTo>
                    <a:pt x="952" y="839"/>
                  </a:lnTo>
                  <a:lnTo>
                    <a:pt x="947" y="842"/>
                  </a:lnTo>
                  <a:lnTo>
                    <a:pt x="941" y="846"/>
                  </a:lnTo>
                  <a:lnTo>
                    <a:pt x="936" y="850"/>
                  </a:lnTo>
                  <a:lnTo>
                    <a:pt x="930" y="855"/>
                  </a:lnTo>
                  <a:lnTo>
                    <a:pt x="827" y="831"/>
                  </a:lnTo>
                  <a:lnTo>
                    <a:pt x="807" y="833"/>
                  </a:lnTo>
                  <a:lnTo>
                    <a:pt x="793" y="822"/>
                  </a:lnTo>
                  <a:lnTo>
                    <a:pt x="810" y="802"/>
                  </a:lnTo>
                  <a:lnTo>
                    <a:pt x="856" y="782"/>
                  </a:lnTo>
                  <a:lnTo>
                    <a:pt x="944" y="720"/>
                  </a:lnTo>
                  <a:lnTo>
                    <a:pt x="1001" y="706"/>
                  </a:lnTo>
                  <a:lnTo>
                    <a:pt x="1004" y="702"/>
                  </a:lnTo>
                  <a:lnTo>
                    <a:pt x="1009" y="696"/>
                  </a:lnTo>
                  <a:lnTo>
                    <a:pt x="1013" y="690"/>
                  </a:lnTo>
                  <a:lnTo>
                    <a:pt x="1018" y="686"/>
                  </a:lnTo>
                  <a:lnTo>
                    <a:pt x="1024" y="680"/>
                  </a:lnTo>
                  <a:lnTo>
                    <a:pt x="1028" y="674"/>
                  </a:lnTo>
                  <a:lnTo>
                    <a:pt x="1035" y="669"/>
                  </a:lnTo>
                  <a:lnTo>
                    <a:pt x="1041" y="665"/>
                  </a:lnTo>
                  <a:lnTo>
                    <a:pt x="1072" y="663"/>
                  </a:lnTo>
                  <a:lnTo>
                    <a:pt x="1186" y="600"/>
                  </a:lnTo>
                  <a:lnTo>
                    <a:pt x="1265" y="547"/>
                  </a:lnTo>
                  <a:lnTo>
                    <a:pt x="1278" y="504"/>
                  </a:lnTo>
                  <a:lnTo>
                    <a:pt x="1326" y="472"/>
                  </a:lnTo>
                  <a:lnTo>
                    <a:pt x="1432" y="283"/>
                  </a:lnTo>
                  <a:lnTo>
                    <a:pt x="1434" y="260"/>
                  </a:lnTo>
                  <a:lnTo>
                    <a:pt x="1444" y="251"/>
                  </a:lnTo>
                  <a:lnTo>
                    <a:pt x="1472" y="251"/>
                  </a:lnTo>
                  <a:lnTo>
                    <a:pt x="1804" y="121"/>
                  </a:lnTo>
                  <a:lnTo>
                    <a:pt x="1832" y="96"/>
                  </a:lnTo>
                  <a:lnTo>
                    <a:pt x="1914" y="78"/>
                  </a:lnTo>
                  <a:lnTo>
                    <a:pt x="1926" y="50"/>
                  </a:lnTo>
                  <a:lnTo>
                    <a:pt x="1941" y="48"/>
                  </a:lnTo>
                  <a:lnTo>
                    <a:pt x="1957" y="47"/>
                  </a:lnTo>
                  <a:lnTo>
                    <a:pt x="1972" y="46"/>
                  </a:lnTo>
                  <a:lnTo>
                    <a:pt x="1988" y="45"/>
                  </a:lnTo>
                  <a:lnTo>
                    <a:pt x="2003" y="44"/>
                  </a:lnTo>
                  <a:lnTo>
                    <a:pt x="2019" y="41"/>
                  </a:lnTo>
                  <a:lnTo>
                    <a:pt x="2034" y="40"/>
                  </a:lnTo>
                  <a:lnTo>
                    <a:pt x="2050" y="39"/>
                  </a:lnTo>
                  <a:lnTo>
                    <a:pt x="2065" y="38"/>
                  </a:lnTo>
                  <a:lnTo>
                    <a:pt x="2081" y="37"/>
                  </a:lnTo>
                  <a:lnTo>
                    <a:pt x="2096" y="35"/>
                  </a:lnTo>
                  <a:lnTo>
                    <a:pt x="2112" y="33"/>
                  </a:lnTo>
                  <a:lnTo>
                    <a:pt x="2127" y="32"/>
                  </a:lnTo>
                  <a:lnTo>
                    <a:pt x="2143" y="30"/>
                  </a:lnTo>
                  <a:lnTo>
                    <a:pt x="2158" y="29"/>
                  </a:lnTo>
                  <a:lnTo>
                    <a:pt x="2175" y="27"/>
                  </a:lnTo>
                  <a:lnTo>
                    <a:pt x="2287" y="30"/>
                  </a:lnTo>
                  <a:lnTo>
                    <a:pt x="2292" y="25"/>
                  </a:lnTo>
                  <a:lnTo>
                    <a:pt x="2300" y="22"/>
                  </a:lnTo>
                  <a:lnTo>
                    <a:pt x="2308" y="20"/>
                  </a:lnTo>
                  <a:lnTo>
                    <a:pt x="2316" y="17"/>
                  </a:lnTo>
                  <a:lnTo>
                    <a:pt x="2343" y="27"/>
                  </a:lnTo>
                  <a:lnTo>
                    <a:pt x="2640" y="39"/>
                  </a:lnTo>
                  <a:lnTo>
                    <a:pt x="2651" y="38"/>
                  </a:lnTo>
                  <a:lnTo>
                    <a:pt x="2663" y="37"/>
                  </a:lnTo>
                  <a:lnTo>
                    <a:pt x="2676" y="36"/>
                  </a:lnTo>
                  <a:lnTo>
                    <a:pt x="2688" y="36"/>
                  </a:lnTo>
                  <a:lnTo>
                    <a:pt x="2701" y="35"/>
                  </a:lnTo>
                  <a:lnTo>
                    <a:pt x="2714" y="33"/>
                  </a:lnTo>
                  <a:lnTo>
                    <a:pt x="2726" y="32"/>
                  </a:lnTo>
                  <a:lnTo>
                    <a:pt x="2739" y="32"/>
                  </a:lnTo>
                  <a:lnTo>
                    <a:pt x="2761" y="0"/>
                  </a:lnTo>
                  <a:lnTo>
                    <a:pt x="2768" y="1"/>
                  </a:lnTo>
                  <a:lnTo>
                    <a:pt x="2775" y="2"/>
                  </a:lnTo>
                  <a:lnTo>
                    <a:pt x="2782" y="3"/>
                  </a:lnTo>
                  <a:lnTo>
                    <a:pt x="2788" y="6"/>
                  </a:lnTo>
                  <a:lnTo>
                    <a:pt x="2795" y="7"/>
                  </a:lnTo>
                  <a:lnTo>
                    <a:pt x="2802" y="9"/>
                  </a:lnTo>
                  <a:lnTo>
                    <a:pt x="2810" y="12"/>
                  </a:lnTo>
                  <a:lnTo>
                    <a:pt x="2820" y="15"/>
                  </a:lnTo>
                  <a:close/>
                </a:path>
              </a:pathLst>
            </a:custGeom>
            <a:solidFill>
              <a:srgbClr val="666633"/>
            </a:solidFill>
            <a:ln w="9525">
              <a:solidFill>
                <a:schemeClr val="tx1"/>
              </a:solidFill>
              <a:round/>
              <a:headEnd/>
              <a:tailEnd/>
            </a:ln>
          </p:spPr>
          <p:txBody>
            <a:bodyPr/>
            <a:lstStyle/>
            <a:p>
              <a:endParaRPr lang="en-US"/>
            </a:p>
          </p:txBody>
        </p:sp>
        <p:sp>
          <p:nvSpPr>
            <p:cNvPr id="18786" name="Freeform 219"/>
            <p:cNvSpPr>
              <a:spLocks noChangeAspect="1"/>
            </p:cNvSpPr>
            <p:nvPr/>
          </p:nvSpPr>
          <p:spPr bwMode="auto">
            <a:xfrm>
              <a:off x="2460" y="291"/>
              <a:ext cx="384" cy="89"/>
            </a:xfrm>
            <a:custGeom>
              <a:avLst/>
              <a:gdLst>
                <a:gd name="T0" fmla="*/ 67 w 1535"/>
                <a:gd name="T1" fmla="*/ 11 h 353"/>
                <a:gd name="T2" fmla="*/ 71 w 1535"/>
                <a:gd name="T3" fmla="*/ 12 h 353"/>
                <a:gd name="T4" fmla="*/ 86 w 1535"/>
                <a:gd name="T5" fmla="*/ 11 h 353"/>
                <a:gd name="T6" fmla="*/ 87 w 1535"/>
                <a:gd name="T7" fmla="*/ 9 h 353"/>
                <a:gd name="T8" fmla="*/ 88 w 1535"/>
                <a:gd name="T9" fmla="*/ 7 h 353"/>
                <a:gd name="T10" fmla="*/ 87 w 1535"/>
                <a:gd name="T11" fmla="*/ 5 h 353"/>
                <a:gd name="T12" fmla="*/ 95 w 1535"/>
                <a:gd name="T13" fmla="*/ 10 h 353"/>
                <a:gd name="T14" fmla="*/ 94 w 1535"/>
                <a:gd name="T15" fmla="*/ 16 h 353"/>
                <a:gd name="T16" fmla="*/ 91 w 1535"/>
                <a:gd name="T17" fmla="*/ 15 h 353"/>
                <a:gd name="T18" fmla="*/ 88 w 1535"/>
                <a:gd name="T19" fmla="*/ 14 h 353"/>
                <a:gd name="T20" fmla="*/ 85 w 1535"/>
                <a:gd name="T21" fmla="*/ 14 h 353"/>
                <a:gd name="T22" fmla="*/ 82 w 1535"/>
                <a:gd name="T23" fmla="*/ 14 h 353"/>
                <a:gd name="T24" fmla="*/ 80 w 1535"/>
                <a:gd name="T25" fmla="*/ 15 h 353"/>
                <a:gd name="T26" fmla="*/ 77 w 1535"/>
                <a:gd name="T27" fmla="*/ 15 h 353"/>
                <a:gd name="T28" fmla="*/ 74 w 1535"/>
                <a:gd name="T29" fmla="*/ 15 h 353"/>
                <a:gd name="T30" fmla="*/ 56 w 1535"/>
                <a:gd name="T31" fmla="*/ 17 h 353"/>
                <a:gd name="T32" fmla="*/ 53 w 1535"/>
                <a:gd name="T33" fmla="*/ 18 h 353"/>
                <a:gd name="T34" fmla="*/ 50 w 1535"/>
                <a:gd name="T35" fmla="*/ 18 h 353"/>
                <a:gd name="T36" fmla="*/ 47 w 1535"/>
                <a:gd name="T37" fmla="*/ 19 h 353"/>
                <a:gd name="T38" fmla="*/ 44 w 1535"/>
                <a:gd name="T39" fmla="*/ 19 h 353"/>
                <a:gd name="T40" fmla="*/ 41 w 1535"/>
                <a:gd name="T41" fmla="*/ 19 h 353"/>
                <a:gd name="T42" fmla="*/ 26 w 1535"/>
                <a:gd name="T43" fmla="*/ 22 h 353"/>
                <a:gd name="T44" fmla="*/ 24 w 1535"/>
                <a:gd name="T45" fmla="*/ 22 h 353"/>
                <a:gd name="T46" fmla="*/ 12 w 1535"/>
                <a:gd name="T47" fmla="*/ 12 h 353"/>
                <a:gd name="T48" fmla="*/ 6 w 1535"/>
                <a:gd name="T49" fmla="*/ 10 h 353"/>
                <a:gd name="T50" fmla="*/ 4 w 1535"/>
                <a:gd name="T51" fmla="*/ 10 h 353"/>
                <a:gd name="T52" fmla="*/ 1 w 1535"/>
                <a:gd name="T53" fmla="*/ 10 h 353"/>
                <a:gd name="T54" fmla="*/ 0 w 1535"/>
                <a:gd name="T55" fmla="*/ 9 h 353"/>
                <a:gd name="T56" fmla="*/ 6 w 1535"/>
                <a:gd name="T57" fmla="*/ 7 h 353"/>
                <a:gd name="T58" fmla="*/ 9 w 1535"/>
                <a:gd name="T59" fmla="*/ 8 h 353"/>
                <a:gd name="T60" fmla="*/ 11 w 1535"/>
                <a:gd name="T61" fmla="*/ 8 h 353"/>
                <a:gd name="T62" fmla="*/ 13 w 1535"/>
                <a:gd name="T63" fmla="*/ 9 h 353"/>
                <a:gd name="T64" fmla="*/ 13 w 1535"/>
                <a:gd name="T65" fmla="*/ 11 h 353"/>
                <a:gd name="T66" fmla="*/ 20 w 1535"/>
                <a:gd name="T67" fmla="*/ 13 h 353"/>
                <a:gd name="T68" fmla="*/ 30 w 1535"/>
                <a:gd name="T69" fmla="*/ 20 h 353"/>
                <a:gd name="T70" fmla="*/ 33 w 1535"/>
                <a:gd name="T71" fmla="*/ 20 h 353"/>
                <a:gd name="T72" fmla="*/ 36 w 1535"/>
                <a:gd name="T73" fmla="*/ 19 h 353"/>
                <a:gd name="T74" fmla="*/ 46 w 1535"/>
                <a:gd name="T75" fmla="*/ 16 h 353"/>
                <a:gd name="T76" fmla="*/ 62 w 1535"/>
                <a:gd name="T77" fmla="*/ 12 h 353"/>
                <a:gd name="T78" fmla="*/ 61 w 1535"/>
                <a:gd name="T79" fmla="*/ 10 h 353"/>
                <a:gd name="T80" fmla="*/ 57 w 1535"/>
                <a:gd name="T81" fmla="*/ 8 h 353"/>
                <a:gd name="T82" fmla="*/ 52 w 1535"/>
                <a:gd name="T83" fmla="*/ 5 h 353"/>
                <a:gd name="T84" fmla="*/ 47 w 1535"/>
                <a:gd name="T85" fmla="*/ 3 h 353"/>
                <a:gd name="T86" fmla="*/ 46 w 1535"/>
                <a:gd name="T87" fmla="*/ 2 h 353"/>
                <a:gd name="T88" fmla="*/ 52 w 1535"/>
                <a:gd name="T89" fmla="*/ 0 h 3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35"/>
                <a:gd name="T136" fmla="*/ 0 h 353"/>
                <a:gd name="T137" fmla="*/ 1535 w 1535"/>
                <a:gd name="T138" fmla="*/ 353 h 35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35" h="353">
                  <a:moveTo>
                    <a:pt x="1065" y="154"/>
                  </a:moveTo>
                  <a:lnTo>
                    <a:pt x="1070" y="159"/>
                  </a:lnTo>
                  <a:lnTo>
                    <a:pt x="1067" y="170"/>
                  </a:lnTo>
                  <a:lnTo>
                    <a:pt x="1082" y="176"/>
                  </a:lnTo>
                  <a:lnTo>
                    <a:pt x="1117" y="173"/>
                  </a:lnTo>
                  <a:lnTo>
                    <a:pt x="1138" y="193"/>
                  </a:lnTo>
                  <a:lnTo>
                    <a:pt x="1164" y="197"/>
                  </a:lnTo>
                  <a:lnTo>
                    <a:pt x="1269" y="177"/>
                  </a:lnTo>
                  <a:lnTo>
                    <a:pt x="1376" y="168"/>
                  </a:lnTo>
                  <a:lnTo>
                    <a:pt x="1394" y="156"/>
                  </a:lnTo>
                  <a:lnTo>
                    <a:pt x="1393" y="150"/>
                  </a:lnTo>
                  <a:lnTo>
                    <a:pt x="1392" y="146"/>
                  </a:lnTo>
                  <a:lnTo>
                    <a:pt x="1391" y="140"/>
                  </a:lnTo>
                  <a:lnTo>
                    <a:pt x="1389" y="132"/>
                  </a:lnTo>
                  <a:lnTo>
                    <a:pt x="1408" y="111"/>
                  </a:lnTo>
                  <a:lnTo>
                    <a:pt x="1400" y="102"/>
                  </a:lnTo>
                  <a:lnTo>
                    <a:pt x="1392" y="93"/>
                  </a:lnTo>
                  <a:lnTo>
                    <a:pt x="1384" y="85"/>
                  </a:lnTo>
                  <a:lnTo>
                    <a:pt x="1378" y="74"/>
                  </a:lnTo>
                  <a:lnTo>
                    <a:pt x="1389" y="74"/>
                  </a:lnTo>
                  <a:lnTo>
                    <a:pt x="1517" y="157"/>
                  </a:lnTo>
                  <a:lnTo>
                    <a:pt x="1535" y="251"/>
                  </a:lnTo>
                  <a:lnTo>
                    <a:pt x="1518" y="247"/>
                  </a:lnTo>
                  <a:lnTo>
                    <a:pt x="1502" y="244"/>
                  </a:lnTo>
                  <a:lnTo>
                    <a:pt x="1484" y="240"/>
                  </a:lnTo>
                  <a:lnTo>
                    <a:pt x="1468" y="236"/>
                  </a:lnTo>
                  <a:lnTo>
                    <a:pt x="1451" y="231"/>
                  </a:lnTo>
                  <a:lnTo>
                    <a:pt x="1435" y="226"/>
                  </a:lnTo>
                  <a:lnTo>
                    <a:pt x="1418" y="222"/>
                  </a:lnTo>
                  <a:lnTo>
                    <a:pt x="1400" y="217"/>
                  </a:lnTo>
                  <a:lnTo>
                    <a:pt x="1386" y="218"/>
                  </a:lnTo>
                  <a:lnTo>
                    <a:pt x="1371" y="220"/>
                  </a:lnTo>
                  <a:lnTo>
                    <a:pt x="1358" y="222"/>
                  </a:lnTo>
                  <a:lnTo>
                    <a:pt x="1343" y="223"/>
                  </a:lnTo>
                  <a:lnTo>
                    <a:pt x="1329" y="224"/>
                  </a:lnTo>
                  <a:lnTo>
                    <a:pt x="1314" y="226"/>
                  </a:lnTo>
                  <a:lnTo>
                    <a:pt x="1299" y="228"/>
                  </a:lnTo>
                  <a:lnTo>
                    <a:pt x="1285" y="229"/>
                  </a:lnTo>
                  <a:lnTo>
                    <a:pt x="1270" y="231"/>
                  </a:lnTo>
                  <a:lnTo>
                    <a:pt x="1255" y="232"/>
                  </a:lnTo>
                  <a:lnTo>
                    <a:pt x="1240" y="233"/>
                  </a:lnTo>
                  <a:lnTo>
                    <a:pt x="1226" y="235"/>
                  </a:lnTo>
                  <a:lnTo>
                    <a:pt x="1211" y="236"/>
                  </a:lnTo>
                  <a:lnTo>
                    <a:pt x="1196" y="237"/>
                  </a:lnTo>
                  <a:lnTo>
                    <a:pt x="1183" y="238"/>
                  </a:lnTo>
                  <a:lnTo>
                    <a:pt x="1168" y="238"/>
                  </a:lnTo>
                  <a:lnTo>
                    <a:pt x="930" y="286"/>
                  </a:lnTo>
                  <a:lnTo>
                    <a:pt x="895" y="273"/>
                  </a:lnTo>
                  <a:lnTo>
                    <a:pt x="878" y="275"/>
                  </a:lnTo>
                  <a:lnTo>
                    <a:pt x="863" y="277"/>
                  </a:lnTo>
                  <a:lnTo>
                    <a:pt x="847" y="279"/>
                  </a:lnTo>
                  <a:lnTo>
                    <a:pt x="831" y="282"/>
                  </a:lnTo>
                  <a:lnTo>
                    <a:pt x="816" y="284"/>
                  </a:lnTo>
                  <a:lnTo>
                    <a:pt x="800" y="286"/>
                  </a:lnTo>
                  <a:lnTo>
                    <a:pt x="784" y="289"/>
                  </a:lnTo>
                  <a:lnTo>
                    <a:pt x="769" y="291"/>
                  </a:lnTo>
                  <a:lnTo>
                    <a:pt x="753" y="293"/>
                  </a:lnTo>
                  <a:lnTo>
                    <a:pt x="737" y="296"/>
                  </a:lnTo>
                  <a:lnTo>
                    <a:pt x="721" y="298"/>
                  </a:lnTo>
                  <a:lnTo>
                    <a:pt x="704" y="300"/>
                  </a:lnTo>
                  <a:lnTo>
                    <a:pt x="688" y="303"/>
                  </a:lnTo>
                  <a:lnTo>
                    <a:pt x="672" y="304"/>
                  </a:lnTo>
                  <a:lnTo>
                    <a:pt x="656" y="306"/>
                  </a:lnTo>
                  <a:lnTo>
                    <a:pt x="640" y="308"/>
                  </a:lnTo>
                  <a:lnTo>
                    <a:pt x="577" y="344"/>
                  </a:lnTo>
                  <a:lnTo>
                    <a:pt x="408" y="353"/>
                  </a:lnTo>
                  <a:lnTo>
                    <a:pt x="399" y="350"/>
                  </a:lnTo>
                  <a:lnTo>
                    <a:pt x="391" y="346"/>
                  </a:lnTo>
                  <a:lnTo>
                    <a:pt x="383" y="343"/>
                  </a:lnTo>
                  <a:lnTo>
                    <a:pt x="375" y="336"/>
                  </a:lnTo>
                  <a:lnTo>
                    <a:pt x="372" y="318"/>
                  </a:lnTo>
                  <a:lnTo>
                    <a:pt x="184" y="190"/>
                  </a:lnTo>
                  <a:lnTo>
                    <a:pt x="139" y="185"/>
                  </a:lnTo>
                  <a:lnTo>
                    <a:pt x="115" y="159"/>
                  </a:lnTo>
                  <a:lnTo>
                    <a:pt x="101" y="157"/>
                  </a:lnTo>
                  <a:lnTo>
                    <a:pt x="87" y="156"/>
                  </a:lnTo>
                  <a:lnTo>
                    <a:pt x="73" y="155"/>
                  </a:lnTo>
                  <a:lnTo>
                    <a:pt x="59" y="154"/>
                  </a:lnTo>
                  <a:lnTo>
                    <a:pt x="46" y="154"/>
                  </a:lnTo>
                  <a:lnTo>
                    <a:pt x="32" y="153"/>
                  </a:lnTo>
                  <a:lnTo>
                    <a:pt x="18" y="152"/>
                  </a:lnTo>
                  <a:lnTo>
                    <a:pt x="4" y="150"/>
                  </a:lnTo>
                  <a:lnTo>
                    <a:pt x="2" y="149"/>
                  </a:lnTo>
                  <a:lnTo>
                    <a:pt x="1" y="148"/>
                  </a:lnTo>
                  <a:lnTo>
                    <a:pt x="0" y="146"/>
                  </a:lnTo>
                  <a:lnTo>
                    <a:pt x="0" y="144"/>
                  </a:lnTo>
                  <a:lnTo>
                    <a:pt x="101" y="108"/>
                  </a:lnTo>
                  <a:lnTo>
                    <a:pt x="115" y="112"/>
                  </a:lnTo>
                  <a:lnTo>
                    <a:pt x="127" y="116"/>
                  </a:lnTo>
                  <a:lnTo>
                    <a:pt x="141" y="119"/>
                  </a:lnTo>
                  <a:lnTo>
                    <a:pt x="154" y="122"/>
                  </a:lnTo>
                  <a:lnTo>
                    <a:pt x="168" y="125"/>
                  </a:lnTo>
                  <a:lnTo>
                    <a:pt x="180" y="129"/>
                  </a:lnTo>
                  <a:lnTo>
                    <a:pt x="194" y="134"/>
                  </a:lnTo>
                  <a:lnTo>
                    <a:pt x="207" y="141"/>
                  </a:lnTo>
                  <a:lnTo>
                    <a:pt x="210" y="148"/>
                  </a:lnTo>
                  <a:lnTo>
                    <a:pt x="210" y="156"/>
                  </a:lnTo>
                  <a:lnTo>
                    <a:pt x="208" y="164"/>
                  </a:lnTo>
                  <a:lnTo>
                    <a:pt x="209" y="171"/>
                  </a:lnTo>
                  <a:lnTo>
                    <a:pt x="278" y="197"/>
                  </a:lnTo>
                  <a:lnTo>
                    <a:pt x="296" y="209"/>
                  </a:lnTo>
                  <a:lnTo>
                    <a:pt x="315" y="209"/>
                  </a:lnTo>
                  <a:lnTo>
                    <a:pt x="331" y="247"/>
                  </a:lnTo>
                  <a:lnTo>
                    <a:pt x="466" y="323"/>
                  </a:lnTo>
                  <a:lnTo>
                    <a:pt x="481" y="321"/>
                  </a:lnTo>
                  <a:lnTo>
                    <a:pt x="495" y="319"/>
                  </a:lnTo>
                  <a:lnTo>
                    <a:pt x="510" y="315"/>
                  </a:lnTo>
                  <a:lnTo>
                    <a:pt x="526" y="313"/>
                  </a:lnTo>
                  <a:lnTo>
                    <a:pt x="541" y="309"/>
                  </a:lnTo>
                  <a:lnTo>
                    <a:pt x="556" y="307"/>
                  </a:lnTo>
                  <a:lnTo>
                    <a:pt x="572" y="305"/>
                  </a:lnTo>
                  <a:lnTo>
                    <a:pt x="587" y="303"/>
                  </a:lnTo>
                  <a:lnTo>
                    <a:pt x="627" y="273"/>
                  </a:lnTo>
                  <a:lnTo>
                    <a:pt x="729" y="246"/>
                  </a:lnTo>
                  <a:lnTo>
                    <a:pt x="990" y="210"/>
                  </a:lnTo>
                  <a:lnTo>
                    <a:pt x="999" y="197"/>
                  </a:lnTo>
                  <a:lnTo>
                    <a:pt x="991" y="187"/>
                  </a:lnTo>
                  <a:lnTo>
                    <a:pt x="984" y="179"/>
                  </a:lnTo>
                  <a:lnTo>
                    <a:pt x="977" y="170"/>
                  </a:lnTo>
                  <a:lnTo>
                    <a:pt x="971" y="161"/>
                  </a:lnTo>
                  <a:lnTo>
                    <a:pt x="949" y="148"/>
                  </a:lnTo>
                  <a:lnTo>
                    <a:pt x="926" y="135"/>
                  </a:lnTo>
                  <a:lnTo>
                    <a:pt x="903" y="122"/>
                  </a:lnTo>
                  <a:lnTo>
                    <a:pt x="880" y="108"/>
                  </a:lnTo>
                  <a:lnTo>
                    <a:pt x="857" y="95"/>
                  </a:lnTo>
                  <a:lnTo>
                    <a:pt x="834" y="81"/>
                  </a:lnTo>
                  <a:lnTo>
                    <a:pt x="810" y="66"/>
                  </a:lnTo>
                  <a:lnTo>
                    <a:pt x="789" y="53"/>
                  </a:lnTo>
                  <a:lnTo>
                    <a:pt x="754" y="51"/>
                  </a:lnTo>
                  <a:lnTo>
                    <a:pt x="747" y="43"/>
                  </a:lnTo>
                  <a:lnTo>
                    <a:pt x="739" y="35"/>
                  </a:lnTo>
                  <a:lnTo>
                    <a:pt x="731" y="26"/>
                  </a:lnTo>
                  <a:lnTo>
                    <a:pt x="725" y="16"/>
                  </a:lnTo>
                  <a:lnTo>
                    <a:pt x="807" y="0"/>
                  </a:lnTo>
                  <a:lnTo>
                    <a:pt x="828" y="5"/>
                  </a:lnTo>
                  <a:lnTo>
                    <a:pt x="1065" y="154"/>
                  </a:lnTo>
                  <a:close/>
                </a:path>
              </a:pathLst>
            </a:custGeom>
            <a:solidFill>
              <a:srgbClr val="CC9900"/>
            </a:solidFill>
            <a:ln w="9525">
              <a:noFill/>
              <a:round/>
              <a:headEnd/>
              <a:tailEnd/>
            </a:ln>
          </p:spPr>
          <p:txBody>
            <a:bodyPr/>
            <a:lstStyle/>
            <a:p>
              <a:endParaRPr lang="en-US"/>
            </a:p>
          </p:txBody>
        </p:sp>
        <p:sp>
          <p:nvSpPr>
            <p:cNvPr id="18787" name="Freeform 220"/>
            <p:cNvSpPr>
              <a:spLocks noChangeAspect="1"/>
            </p:cNvSpPr>
            <p:nvPr/>
          </p:nvSpPr>
          <p:spPr bwMode="auto">
            <a:xfrm>
              <a:off x="2387" y="353"/>
              <a:ext cx="102" cy="104"/>
            </a:xfrm>
            <a:custGeom>
              <a:avLst/>
              <a:gdLst>
                <a:gd name="T0" fmla="*/ 25 w 409"/>
                <a:gd name="T1" fmla="*/ 0 h 417"/>
                <a:gd name="T2" fmla="*/ 25 w 409"/>
                <a:gd name="T3" fmla="*/ 1 h 417"/>
                <a:gd name="T4" fmla="*/ 25 w 409"/>
                <a:gd name="T5" fmla="*/ 1 h 417"/>
                <a:gd name="T6" fmla="*/ 25 w 409"/>
                <a:gd name="T7" fmla="*/ 2 h 417"/>
                <a:gd name="T8" fmla="*/ 25 w 409"/>
                <a:gd name="T9" fmla="*/ 2 h 417"/>
                <a:gd name="T10" fmla="*/ 15 w 409"/>
                <a:gd name="T11" fmla="*/ 5 h 417"/>
                <a:gd name="T12" fmla="*/ 15 w 409"/>
                <a:gd name="T13" fmla="*/ 6 h 417"/>
                <a:gd name="T14" fmla="*/ 15 w 409"/>
                <a:gd name="T15" fmla="*/ 6 h 417"/>
                <a:gd name="T16" fmla="*/ 15 w 409"/>
                <a:gd name="T17" fmla="*/ 7 h 417"/>
                <a:gd name="T18" fmla="*/ 15 w 409"/>
                <a:gd name="T19" fmla="*/ 8 h 417"/>
                <a:gd name="T20" fmla="*/ 11 w 409"/>
                <a:gd name="T21" fmla="*/ 10 h 417"/>
                <a:gd name="T22" fmla="*/ 5 w 409"/>
                <a:gd name="T23" fmla="*/ 26 h 417"/>
                <a:gd name="T24" fmla="*/ 4 w 409"/>
                <a:gd name="T25" fmla="*/ 26 h 417"/>
                <a:gd name="T26" fmla="*/ 4 w 409"/>
                <a:gd name="T27" fmla="*/ 26 h 417"/>
                <a:gd name="T28" fmla="*/ 4 w 409"/>
                <a:gd name="T29" fmla="*/ 26 h 417"/>
                <a:gd name="T30" fmla="*/ 4 w 409"/>
                <a:gd name="T31" fmla="*/ 26 h 417"/>
                <a:gd name="T32" fmla="*/ 2 w 409"/>
                <a:gd name="T33" fmla="*/ 23 h 417"/>
                <a:gd name="T34" fmla="*/ 2 w 409"/>
                <a:gd name="T35" fmla="*/ 23 h 417"/>
                <a:gd name="T36" fmla="*/ 2 w 409"/>
                <a:gd name="T37" fmla="*/ 23 h 417"/>
                <a:gd name="T38" fmla="*/ 1 w 409"/>
                <a:gd name="T39" fmla="*/ 23 h 417"/>
                <a:gd name="T40" fmla="*/ 1 w 409"/>
                <a:gd name="T41" fmla="*/ 23 h 417"/>
                <a:gd name="T42" fmla="*/ 1 w 409"/>
                <a:gd name="T43" fmla="*/ 23 h 417"/>
                <a:gd name="T44" fmla="*/ 0 w 409"/>
                <a:gd name="T45" fmla="*/ 23 h 417"/>
                <a:gd name="T46" fmla="*/ 0 w 409"/>
                <a:gd name="T47" fmla="*/ 22 h 417"/>
                <a:gd name="T48" fmla="*/ 0 w 409"/>
                <a:gd name="T49" fmla="*/ 22 h 417"/>
                <a:gd name="T50" fmla="*/ 8 w 409"/>
                <a:gd name="T51" fmla="*/ 7 h 417"/>
                <a:gd name="T52" fmla="*/ 8 w 409"/>
                <a:gd name="T53" fmla="*/ 7 h 417"/>
                <a:gd name="T54" fmla="*/ 9 w 409"/>
                <a:gd name="T55" fmla="*/ 7 h 417"/>
                <a:gd name="T56" fmla="*/ 9 w 409"/>
                <a:gd name="T57" fmla="*/ 7 h 417"/>
                <a:gd name="T58" fmla="*/ 9 w 409"/>
                <a:gd name="T59" fmla="*/ 7 h 417"/>
                <a:gd name="T60" fmla="*/ 10 w 409"/>
                <a:gd name="T61" fmla="*/ 7 h 417"/>
                <a:gd name="T62" fmla="*/ 10 w 409"/>
                <a:gd name="T63" fmla="*/ 7 h 417"/>
                <a:gd name="T64" fmla="*/ 10 w 409"/>
                <a:gd name="T65" fmla="*/ 7 h 417"/>
                <a:gd name="T66" fmla="*/ 11 w 409"/>
                <a:gd name="T67" fmla="*/ 7 h 417"/>
                <a:gd name="T68" fmla="*/ 12 w 409"/>
                <a:gd name="T69" fmla="*/ 4 h 417"/>
                <a:gd name="T70" fmla="*/ 13 w 409"/>
                <a:gd name="T71" fmla="*/ 4 h 417"/>
                <a:gd name="T72" fmla="*/ 14 w 409"/>
                <a:gd name="T73" fmla="*/ 3 h 417"/>
                <a:gd name="T74" fmla="*/ 16 w 409"/>
                <a:gd name="T75" fmla="*/ 3 h 417"/>
                <a:gd name="T76" fmla="*/ 17 w 409"/>
                <a:gd name="T77" fmla="*/ 2 h 417"/>
                <a:gd name="T78" fmla="*/ 18 w 409"/>
                <a:gd name="T79" fmla="*/ 2 h 417"/>
                <a:gd name="T80" fmla="*/ 20 w 409"/>
                <a:gd name="T81" fmla="*/ 2 h 417"/>
                <a:gd name="T82" fmla="*/ 21 w 409"/>
                <a:gd name="T83" fmla="*/ 1 h 417"/>
                <a:gd name="T84" fmla="*/ 23 w 409"/>
                <a:gd name="T85" fmla="*/ 1 h 417"/>
                <a:gd name="T86" fmla="*/ 24 w 409"/>
                <a:gd name="T87" fmla="*/ 0 h 417"/>
                <a:gd name="T88" fmla="*/ 24 w 409"/>
                <a:gd name="T89" fmla="*/ 0 h 417"/>
                <a:gd name="T90" fmla="*/ 24 w 409"/>
                <a:gd name="T91" fmla="*/ 0 h 417"/>
                <a:gd name="T92" fmla="*/ 25 w 409"/>
                <a:gd name="T93" fmla="*/ 0 h 417"/>
                <a:gd name="T94" fmla="*/ 25 w 409"/>
                <a:gd name="T95" fmla="*/ 0 h 4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09"/>
                <a:gd name="T145" fmla="*/ 0 h 417"/>
                <a:gd name="T146" fmla="*/ 409 w 409"/>
                <a:gd name="T147" fmla="*/ 417 h 4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09" h="417">
                  <a:moveTo>
                    <a:pt x="409" y="8"/>
                  </a:moveTo>
                  <a:lnTo>
                    <a:pt x="404" y="13"/>
                  </a:lnTo>
                  <a:lnTo>
                    <a:pt x="401" y="20"/>
                  </a:lnTo>
                  <a:lnTo>
                    <a:pt x="399" y="27"/>
                  </a:lnTo>
                  <a:lnTo>
                    <a:pt x="396" y="35"/>
                  </a:lnTo>
                  <a:lnTo>
                    <a:pt x="250" y="76"/>
                  </a:lnTo>
                  <a:lnTo>
                    <a:pt x="244" y="91"/>
                  </a:lnTo>
                  <a:lnTo>
                    <a:pt x="242" y="106"/>
                  </a:lnTo>
                  <a:lnTo>
                    <a:pt x="241" y="120"/>
                  </a:lnTo>
                  <a:lnTo>
                    <a:pt x="239" y="135"/>
                  </a:lnTo>
                  <a:lnTo>
                    <a:pt x="175" y="159"/>
                  </a:lnTo>
                  <a:lnTo>
                    <a:pt x="75" y="413"/>
                  </a:lnTo>
                  <a:lnTo>
                    <a:pt x="73" y="415"/>
                  </a:lnTo>
                  <a:lnTo>
                    <a:pt x="70" y="416"/>
                  </a:lnTo>
                  <a:lnTo>
                    <a:pt x="68" y="417"/>
                  </a:lnTo>
                  <a:lnTo>
                    <a:pt x="63" y="417"/>
                  </a:lnTo>
                  <a:lnTo>
                    <a:pt x="39" y="377"/>
                  </a:lnTo>
                  <a:lnTo>
                    <a:pt x="35" y="375"/>
                  </a:lnTo>
                  <a:lnTo>
                    <a:pt x="29" y="372"/>
                  </a:lnTo>
                  <a:lnTo>
                    <a:pt x="24" y="371"/>
                  </a:lnTo>
                  <a:lnTo>
                    <a:pt x="20" y="369"/>
                  </a:lnTo>
                  <a:lnTo>
                    <a:pt x="15" y="367"/>
                  </a:lnTo>
                  <a:lnTo>
                    <a:pt x="10" y="363"/>
                  </a:lnTo>
                  <a:lnTo>
                    <a:pt x="5" y="360"/>
                  </a:lnTo>
                  <a:lnTo>
                    <a:pt x="0" y="356"/>
                  </a:lnTo>
                  <a:lnTo>
                    <a:pt x="133" y="119"/>
                  </a:lnTo>
                  <a:lnTo>
                    <a:pt x="138" y="118"/>
                  </a:lnTo>
                  <a:lnTo>
                    <a:pt x="144" y="117"/>
                  </a:lnTo>
                  <a:lnTo>
                    <a:pt x="149" y="115"/>
                  </a:lnTo>
                  <a:lnTo>
                    <a:pt x="154" y="115"/>
                  </a:lnTo>
                  <a:lnTo>
                    <a:pt x="159" y="114"/>
                  </a:lnTo>
                  <a:lnTo>
                    <a:pt x="165" y="113"/>
                  </a:lnTo>
                  <a:lnTo>
                    <a:pt x="169" y="112"/>
                  </a:lnTo>
                  <a:lnTo>
                    <a:pt x="175" y="112"/>
                  </a:lnTo>
                  <a:lnTo>
                    <a:pt x="192" y="71"/>
                  </a:lnTo>
                  <a:lnTo>
                    <a:pt x="213" y="64"/>
                  </a:lnTo>
                  <a:lnTo>
                    <a:pt x="234" y="57"/>
                  </a:lnTo>
                  <a:lnTo>
                    <a:pt x="256" y="50"/>
                  </a:lnTo>
                  <a:lnTo>
                    <a:pt x="277" y="42"/>
                  </a:lnTo>
                  <a:lnTo>
                    <a:pt x="298" y="35"/>
                  </a:lnTo>
                  <a:lnTo>
                    <a:pt x="320" y="28"/>
                  </a:lnTo>
                  <a:lnTo>
                    <a:pt x="342" y="22"/>
                  </a:lnTo>
                  <a:lnTo>
                    <a:pt x="364" y="16"/>
                  </a:lnTo>
                  <a:lnTo>
                    <a:pt x="380" y="0"/>
                  </a:lnTo>
                  <a:lnTo>
                    <a:pt x="387" y="3"/>
                  </a:lnTo>
                  <a:lnTo>
                    <a:pt x="394" y="4"/>
                  </a:lnTo>
                  <a:lnTo>
                    <a:pt x="401" y="5"/>
                  </a:lnTo>
                  <a:lnTo>
                    <a:pt x="409" y="8"/>
                  </a:lnTo>
                  <a:close/>
                </a:path>
              </a:pathLst>
            </a:custGeom>
            <a:solidFill>
              <a:srgbClr val="CC9900"/>
            </a:solidFill>
            <a:ln w="9525">
              <a:noFill/>
              <a:round/>
              <a:headEnd/>
              <a:tailEnd/>
            </a:ln>
          </p:spPr>
          <p:txBody>
            <a:bodyPr/>
            <a:lstStyle/>
            <a:p>
              <a:endParaRPr lang="en-US"/>
            </a:p>
          </p:txBody>
        </p:sp>
        <p:sp>
          <p:nvSpPr>
            <p:cNvPr id="18788" name="Freeform 221"/>
            <p:cNvSpPr>
              <a:spLocks noChangeAspect="1"/>
            </p:cNvSpPr>
            <p:nvPr/>
          </p:nvSpPr>
          <p:spPr bwMode="auto">
            <a:xfrm>
              <a:off x="2899" y="362"/>
              <a:ext cx="156" cy="196"/>
            </a:xfrm>
            <a:custGeom>
              <a:avLst/>
              <a:gdLst>
                <a:gd name="T0" fmla="*/ 10 w 623"/>
                <a:gd name="T1" fmla="*/ 6 h 785"/>
                <a:gd name="T2" fmla="*/ 28 w 623"/>
                <a:gd name="T3" fmla="*/ 23 h 785"/>
                <a:gd name="T4" fmla="*/ 39 w 623"/>
                <a:gd name="T5" fmla="*/ 44 h 785"/>
                <a:gd name="T6" fmla="*/ 39 w 623"/>
                <a:gd name="T7" fmla="*/ 45 h 785"/>
                <a:gd name="T8" fmla="*/ 36 w 623"/>
                <a:gd name="T9" fmla="*/ 48 h 785"/>
                <a:gd name="T10" fmla="*/ 32 w 623"/>
                <a:gd name="T11" fmla="*/ 49 h 785"/>
                <a:gd name="T12" fmla="*/ 32 w 623"/>
                <a:gd name="T13" fmla="*/ 48 h 785"/>
                <a:gd name="T14" fmla="*/ 31 w 623"/>
                <a:gd name="T15" fmla="*/ 47 h 785"/>
                <a:gd name="T16" fmla="*/ 31 w 623"/>
                <a:gd name="T17" fmla="*/ 46 h 785"/>
                <a:gd name="T18" fmla="*/ 30 w 623"/>
                <a:gd name="T19" fmla="*/ 46 h 785"/>
                <a:gd name="T20" fmla="*/ 30 w 623"/>
                <a:gd name="T21" fmla="*/ 45 h 785"/>
                <a:gd name="T22" fmla="*/ 29 w 623"/>
                <a:gd name="T23" fmla="*/ 44 h 785"/>
                <a:gd name="T24" fmla="*/ 29 w 623"/>
                <a:gd name="T25" fmla="*/ 43 h 785"/>
                <a:gd name="T26" fmla="*/ 28 w 623"/>
                <a:gd name="T27" fmla="*/ 42 h 785"/>
                <a:gd name="T28" fmla="*/ 29 w 623"/>
                <a:gd name="T29" fmla="*/ 40 h 785"/>
                <a:gd name="T30" fmla="*/ 27 w 623"/>
                <a:gd name="T31" fmla="*/ 36 h 785"/>
                <a:gd name="T32" fmla="*/ 26 w 623"/>
                <a:gd name="T33" fmla="*/ 30 h 785"/>
                <a:gd name="T34" fmla="*/ 21 w 623"/>
                <a:gd name="T35" fmla="*/ 22 h 785"/>
                <a:gd name="T36" fmla="*/ 21 w 623"/>
                <a:gd name="T37" fmla="*/ 21 h 785"/>
                <a:gd name="T38" fmla="*/ 21 w 623"/>
                <a:gd name="T39" fmla="*/ 21 h 785"/>
                <a:gd name="T40" fmla="*/ 20 w 623"/>
                <a:gd name="T41" fmla="*/ 21 h 785"/>
                <a:gd name="T42" fmla="*/ 19 w 623"/>
                <a:gd name="T43" fmla="*/ 20 h 785"/>
                <a:gd name="T44" fmla="*/ 19 w 623"/>
                <a:gd name="T45" fmla="*/ 20 h 785"/>
                <a:gd name="T46" fmla="*/ 18 w 623"/>
                <a:gd name="T47" fmla="*/ 20 h 785"/>
                <a:gd name="T48" fmla="*/ 18 w 623"/>
                <a:gd name="T49" fmla="*/ 19 h 785"/>
                <a:gd name="T50" fmla="*/ 17 w 623"/>
                <a:gd name="T51" fmla="*/ 19 h 785"/>
                <a:gd name="T52" fmla="*/ 16 w 623"/>
                <a:gd name="T53" fmla="*/ 19 h 785"/>
                <a:gd name="T54" fmla="*/ 16 w 623"/>
                <a:gd name="T55" fmla="*/ 16 h 785"/>
                <a:gd name="T56" fmla="*/ 13 w 623"/>
                <a:gd name="T57" fmla="*/ 14 h 785"/>
                <a:gd name="T58" fmla="*/ 10 w 623"/>
                <a:gd name="T59" fmla="*/ 10 h 785"/>
                <a:gd name="T60" fmla="*/ 10 w 623"/>
                <a:gd name="T61" fmla="*/ 8 h 785"/>
                <a:gd name="T62" fmla="*/ 0 w 623"/>
                <a:gd name="T63" fmla="*/ 0 h 785"/>
                <a:gd name="T64" fmla="*/ 0 w 623"/>
                <a:gd name="T65" fmla="*/ 0 h 785"/>
                <a:gd name="T66" fmla="*/ 6 w 623"/>
                <a:gd name="T67" fmla="*/ 3 h 785"/>
                <a:gd name="T68" fmla="*/ 10 w 623"/>
                <a:gd name="T69" fmla="*/ 6 h 7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3"/>
                <a:gd name="T106" fmla="*/ 0 h 785"/>
                <a:gd name="T107" fmla="*/ 623 w 623"/>
                <a:gd name="T108" fmla="*/ 785 h 78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3" h="785">
                  <a:moveTo>
                    <a:pt x="153" y="93"/>
                  </a:moveTo>
                  <a:lnTo>
                    <a:pt x="450" y="369"/>
                  </a:lnTo>
                  <a:lnTo>
                    <a:pt x="623" y="708"/>
                  </a:lnTo>
                  <a:lnTo>
                    <a:pt x="623" y="717"/>
                  </a:lnTo>
                  <a:lnTo>
                    <a:pt x="576" y="767"/>
                  </a:lnTo>
                  <a:lnTo>
                    <a:pt x="516" y="785"/>
                  </a:lnTo>
                  <a:lnTo>
                    <a:pt x="506" y="772"/>
                  </a:lnTo>
                  <a:lnTo>
                    <a:pt x="497" y="758"/>
                  </a:lnTo>
                  <a:lnTo>
                    <a:pt x="489" y="746"/>
                  </a:lnTo>
                  <a:lnTo>
                    <a:pt x="481" y="732"/>
                  </a:lnTo>
                  <a:lnTo>
                    <a:pt x="473" y="718"/>
                  </a:lnTo>
                  <a:lnTo>
                    <a:pt x="466" y="704"/>
                  </a:lnTo>
                  <a:lnTo>
                    <a:pt x="458" y="690"/>
                  </a:lnTo>
                  <a:lnTo>
                    <a:pt x="450" y="676"/>
                  </a:lnTo>
                  <a:lnTo>
                    <a:pt x="464" y="637"/>
                  </a:lnTo>
                  <a:lnTo>
                    <a:pt x="431" y="580"/>
                  </a:lnTo>
                  <a:lnTo>
                    <a:pt x="421" y="482"/>
                  </a:lnTo>
                  <a:lnTo>
                    <a:pt x="335" y="356"/>
                  </a:lnTo>
                  <a:lnTo>
                    <a:pt x="335" y="343"/>
                  </a:lnTo>
                  <a:lnTo>
                    <a:pt x="326" y="338"/>
                  </a:lnTo>
                  <a:lnTo>
                    <a:pt x="317" y="333"/>
                  </a:lnTo>
                  <a:lnTo>
                    <a:pt x="307" y="327"/>
                  </a:lnTo>
                  <a:lnTo>
                    <a:pt x="298" y="323"/>
                  </a:lnTo>
                  <a:lnTo>
                    <a:pt x="289" y="317"/>
                  </a:lnTo>
                  <a:lnTo>
                    <a:pt x="280" y="311"/>
                  </a:lnTo>
                  <a:lnTo>
                    <a:pt x="271" y="305"/>
                  </a:lnTo>
                  <a:lnTo>
                    <a:pt x="261" y="299"/>
                  </a:lnTo>
                  <a:lnTo>
                    <a:pt x="261" y="263"/>
                  </a:lnTo>
                  <a:lnTo>
                    <a:pt x="210" y="228"/>
                  </a:lnTo>
                  <a:lnTo>
                    <a:pt x="157" y="161"/>
                  </a:lnTo>
                  <a:lnTo>
                    <a:pt x="159" y="131"/>
                  </a:lnTo>
                  <a:lnTo>
                    <a:pt x="0" y="7"/>
                  </a:lnTo>
                  <a:lnTo>
                    <a:pt x="2" y="0"/>
                  </a:lnTo>
                  <a:lnTo>
                    <a:pt x="86" y="46"/>
                  </a:lnTo>
                  <a:lnTo>
                    <a:pt x="153" y="93"/>
                  </a:lnTo>
                  <a:close/>
                </a:path>
              </a:pathLst>
            </a:custGeom>
            <a:solidFill>
              <a:srgbClr val="CC9900"/>
            </a:solidFill>
            <a:ln w="9525">
              <a:noFill/>
              <a:round/>
              <a:headEnd/>
              <a:tailEnd/>
            </a:ln>
          </p:spPr>
          <p:txBody>
            <a:bodyPr/>
            <a:lstStyle/>
            <a:p>
              <a:endParaRPr lang="en-US"/>
            </a:p>
          </p:txBody>
        </p:sp>
        <p:sp>
          <p:nvSpPr>
            <p:cNvPr id="18789" name="Freeform 222"/>
            <p:cNvSpPr>
              <a:spLocks noChangeAspect="1"/>
            </p:cNvSpPr>
            <p:nvPr/>
          </p:nvSpPr>
          <p:spPr bwMode="auto">
            <a:xfrm>
              <a:off x="2817" y="369"/>
              <a:ext cx="183" cy="222"/>
            </a:xfrm>
            <a:custGeom>
              <a:avLst/>
              <a:gdLst>
                <a:gd name="T0" fmla="*/ 12 w 729"/>
                <a:gd name="T1" fmla="*/ 8 h 887"/>
                <a:gd name="T2" fmla="*/ 26 w 729"/>
                <a:gd name="T3" fmla="*/ 23 h 887"/>
                <a:gd name="T4" fmla="*/ 27 w 729"/>
                <a:gd name="T5" fmla="*/ 24 h 887"/>
                <a:gd name="T6" fmla="*/ 28 w 729"/>
                <a:gd name="T7" fmla="*/ 24 h 887"/>
                <a:gd name="T8" fmla="*/ 29 w 729"/>
                <a:gd name="T9" fmla="*/ 27 h 887"/>
                <a:gd name="T10" fmla="*/ 29 w 729"/>
                <a:gd name="T11" fmla="*/ 28 h 887"/>
                <a:gd name="T12" fmla="*/ 30 w 729"/>
                <a:gd name="T13" fmla="*/ 30 h 887"/>
                <a:gd name="T14" fmla="*/ 31 w 729"/>
                <a:gd name="T15" fmla="*/ 31 h 887"/>
                <a:gd name="T16" fmla="*/ 33 w 729"/>
                <a:gd name="T17" fmla="*/ 33 h 887"/>
                <a:gd name="T18" fmla="*/ 35 w 729"/>
                <a:gd name="T19" fmla="*/ 42 h 887"/>
                <a:gd name="T20" fmla="*/ 37 w 729"/>
                <a:gd name="T21" fmla="*/ 45 h 887"/>
                <a:gd name="T22" fmla="*/ 38 w 729"/>
                <a:gd name="T23" fmla="*/ 44 h 887"/>
                <a:gd name="T24" fmla="*/ 38 w 729"/>
                <a:gd name="T25" fmla="*/ 44 h 887"/>
                <a:gd name="T26" fmla="*/ 39 w 729"/>
                <a:gd name="T27" fmla="*/ 43 h 887"/>
                <a:gd name="T28" fmla="*/ 40 w 729"/>
                <a:gd name="T29" fmla="*/ 44 h 887"/>
                <a:gd name="T30" fmla="*/ 40 w 729"/>
                <a:gd name="T31" fmla="*/ 44 h 887"/>
                <a:gd name="T32" fmla="*/ 40 w 729"/>
                <a:gd name="T33" fmla="*/ 45 h 887"/>
                <a:gd name="T34" fmla="*/ 43 w 729"/>
                <a:gd name="T35" fmla="*/ 45 h 887"/>
                <a:gd name="T36" fmla="*/ 44 w 729"/>
                <a:gd name="T37" fmla="*/ 47 h 887"/>
                <a:gd name="T38" fmla="*/ 45 w 729"/>
                <a:gd name="T39" fmla="*/ 48 h 887"/>
                <a:gd name="T40" fmla="*/ 46 w 729"/>
                <a:gd name="T41" fmla="*/ 50 h 887"/>
                <a:gd name="T42" fmla="*/ 40 w 729"/>
                <a:gd name="T43" fmla="*/ 53 h 887"/>
                <a:gd name="T44" fmla="*/ 29 w 729"/>
                <a:gd name="T45" fmla="*/ 55 h 887"/>
                <a:gd name="T46" fmla="*/ 21 w 729"/>
                <a:gd name="T47" fmla="*/ 26 h 887"/>
                <a:gd name="T48" fmla="*/ 20 w 729"/>
                <a:gd name="T49" fmla="*/ 25 h 887"/>
                <a:gd name="T50" fmla="*/ 19 w 729"/>
                <a:gd name="T51" fmla="*/ 24 h 887"/>
                <a:gd name="T52" fmla="*/ 18 w 729"/>
                <a:gd name="T53" fmla="*/ 19 h 887"/>
                <a:gd name="T54" fmla="*/ 16 w 729"/>
                <a:gd name="T55" fmla="*/ 17 h 887"/>
                <a:gd name="T56" fmla="*/ 14 w 729"/>
                <a:gd name="T57" fmla="*/ 15 h 887"/>
                <a:gd name="T58" fmla="*/ 11 w 729"/>
                <a:gd name="T59" fmla="*/ 12 h 887"/>
                <a:gd name="T60" fmla="*/ 9 w 729"/>
                <a:gd name="T61" fmla="*/ 10 h 887"/>
                <a:gd name="T62" fmla="*/ 6 w 729"/>
                <a:gd name="T63" fmla="*/ 8 h 887"/>
                <a:gd name="T64" fmla="*/ 4 w 729"/>
                <a:gd name="T65" fmla="*/ 5 h 887"/>
                <a:gd name="T66" fmla="*/ 1 w 729"/>
                <a:gd name="T67" fmla="*/ 3 h 887"/>
                <a:gd name="T68" fmla="*/ 2 w 729"/>
                <a:gd name="T69" fmla="*/ 0 h 887"/>
                <a:gd name="T70" fmla="*/ 3 w 729"/>
                <a:gd name="T71" fmla="*/ 1 h 887"/>
                <a:gd name="T72" fmla="*/ 4 w 729"/>
                <a:gd name="T73" fmla="*/ 2 h 887"/>
                <a:gd name="T74" fmla="*/ 6 w 729"/>
                <a:gd name="T75" fmla="*/ 4 h 887"/>
                <a:gd name="T76" fmla="*/ 7 w 729"/>
                <a:gd name="T77" fmla="*/ 5 h 88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29"/>
                <a:gd name="T118" fmla="*/ 0 h 887"/>
                <a:gd name="T119" fmla="*/ 729 w 729"/>
                <a:gd name="T120" fmla="*/ 887 h 88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29" h="887">
                  <a:moveTo>
                    <a:pt x="116" y="78"/>
                  </a:moveTo>
                  <a:lnTo>
                    <a:pt x="187" y="122"/>
                  </a:lnTo>
                  <a:lnTo>
                    <a:pt x="413" y="290"/>
                  </a:lnTo>
                  <a:lnTo>
                    <a:pt x="418" y="368"/>
                  </a:lnTo>
                  <a:lnTo>
                    <a:pt x="425" y="373"/>
                  </a:lnTo>
                  <a:lnTo>
                    <a:pt x="432" y="378"/>
                  </a:lnTo>
                  <a:lnTo>
                    <a:pt x="437" y="382"/>
                  </a:lnTo>
                  <a:lnTo>
                    <a:pt x="444" y="389"/>
                  </a:lnTo>
                  <a:lnTo>
                    <a:pt x="447" y="420"/>
                  </a:lnTo>
                  <a:lnTo>
                    <a:pt x="454" y="431"/>
                  </a:lnTo>
                  <a:lnTo>
                    <a:pt x="460" y="441"/>
                  </a:lnTo>
                  <a:lnTo>
                    <a:pt x="467" y="451"/>
                  </a:lnTo>
                  <a:lnTo>
                    <a:pt x="474" y="462"/>
                  </a:lnTo>
                  <a:lnTo>
                    <a:pt x="481" y="472"/>
                  </a:lnTo>
                  <a:lnTo>
                    <a:pt x="488" y="482"/>
                  </a:lnTo>
                  <a:lnTo>
                    <a:pt x="495" y="494"/>
                  </a:lnTo>
                  <a:lnTo>
                    <a:pt x="502" y="507"/>
                  </a:lnTo>
                  <a:lnTo>
                    <a:pt x="522" y="520"/>
                  </a:lnTo>
                  <a:lnTo>
                    <a:pt x="565" y="654"/>
                  </a:lnTo>
                  <a:lnTo>
                    <a:pt x="560" y="670"/>
                  </a:lnTo>
                  <a:lnTo>
                    <a:pt x="586" y="714"/>
                  </a:lnTo>
                  <a:lnTo>
                    <a:pt x="592" y="712"/>
                  </a:lnTo>
                  <a:lnTo>
                    <a:pt x="598" y="708"/>
                  </a:lnTo>
                  <a:lnTo>
                    <a:pt x="602" y="706"/>
                  </a:lnTo>
                  <a:lnTo>
                    <a:pt x="606" y="702"/>
                  </a:lnTo>
                  <a:lnTo>
                    <a:pt x="610" y="698"/>
                  </a:lnTo>
                  <a:lnTo>
                    <a:pt x="614" y="694"/>
                  </a:lnTo>
                  <a:lnTo>
                    <a:pt x="618" y="691"/>
                  </a:lnTo>
                  <a:lnTo>
                    <a:pt x="623" y="687"/>
                  </a:lnTo>
                  <a:lnTo>
                    <a:pt x="632" y="696"/>
                  </a:lnTo>
                  <a:lnTo>
                    <a:pt x="633" y="699"/>
                  </a:lnTo>
                  <a:lnTo>
                    <a:pt x="634" y="704"/>
                  </a:lnTo>
                  <a:lnTo>
                    <a:pt x="636" y="709"/>
                  </a:lnTo>
                  <a:lnTo>
                    <a:pt x="638" y="714"/>
                  </a:lnTo>
                  <a:lnTo>
                    <a:pt x="680" y="714"/>
                  </a:lnTo>
                  <a:lnTo>
                    <a:pt x="686" y="725"/>
                  </a:lnTo>
                  <a:lnTo>
                    <a:pt x="693" y="736"/>
                  </a:lnTo>
                  <a:lnTo>
                    <a:pt x="700" y="747"/>
                  </a:lnTo>
                  <a:lnTo>
                    <a:pt x="707" y="758"/>
                  </a:lnTo>
                  <a:lnTo>
                    <a:pt x="713" y="769"/>
                  </a:lnTo>
                  <a:lnTo>
                    <a:pt x="719" y="781"/>
                  </a:lnTo>
                  <a:lnTo>
                    <a:pt x="724" y="791"/>
                  </a:lnTo>
                  <a:lnTo>
                    <a:pt x="729" y="803"/>
                  </a:lnTo>
                  <a:lnTo>
                    <a:pt x="628" y="846"/>
                  </a:lnTo>
                  <a:lnTo>
                    <a:pt x="473" y="887"/>
                  </a:lnTo>
                  <a:lnTo>
                    <a:pt x="464" y="878"/>
                  </a:lnTo>
                  <a:lnTo>
                    <a:pt x="318" y="442"/>
                  </a:lnTo>
                  <a:lnTo>
                    <a:pt x="327" y="418"/>
                  </a:lnTo>
                  <a:lnTo>
                    <a:pt x="322" y="407"/>
                  </a:lnTo>
                  <a:lnTo>
                    <a:pt x="315" y="401"/>
                  </a:lnTo>
                  <a:lnTo>
                    <a:pt x="310" y="394"/>
                  </a:lnTo>
                  <a:lnTo>
                    <a:pt x="303" y="387"/>
                  </a:lnTo>
                  <a:lnTo>
                    <a:pt x="311" y="327"/>
                  </a:lnTo>
                  <a:lnTo>
                    <a:pt x="291" y="307"/>
                  </a:lnTo>
                  <a:lnTo>
                    <a:pt x="273" y="288"/>
                  </a:lnTo>
                  <a:lnTo>
                    <a:pt x="253" y="269"/>
                  </a:lnTo>
                  <a:lnTo>
                    <a:pt x="234" y="250"/>
                  </a:lnTo>
                  <a:lnTo>
                    <a:pt x="215" y="231"/>
                  </a:lnTo>
                  <a:lnTo>
                    <a:pt x="196" y="213"/>
                  </a:lnTo>
                  <a:lnTo>
                    <a:pt x="177" y="194"/>
                  </a:lnTo>
                  <a:lnTo>
                    <a:pt x="158" y="176"/>
                  </a:lnTo>
                  <a:lnTo>
                    <a:pt x="138" y="157"/>
                  </a:lnTo>
                  <a:lnTo>
                    <a:pt x="118" y="139"/>
                  </a:lnTo>
                  <a:lnTo>
                    <a:pt x="99" y="121"/>
                  </a:lnTo>
                  <a:lnTo>
                    <a:pt x="79" y="102"/>
                  </a:lnTo>
                  <a:lnTo>
                    <a:pt x="60" y="83"/>
                  </a:lnTo>
                  <a:lnTo>
                    <a:pt x="40" y="64"/>
                  </a:lnTo>
                  <a:lnTo>
                    <a:pt x="20" y="45"/>
                  </a:lnTo>
                  <a:lnTo>
                    <a:pt x="0" y="25"/>
                  </a:lnTo>
                  <a:lnTo>
                    <a:pt x="22" y="0"/>
                  </a:lnTo>
                  <a:lnTo>
                    <a:pt x="33" y="8"/>
                  </a:lnTo>
                  <a:lnTo>
                    <a:pt x="46" y="17"/>
                  </a:lnTo>
                  <a:lnTo>
                    <a:pt x="57" y="27"/>
                  </a:lnTo>
                  <a:lnTo>
                    <a:pt x="69" y="36"/>
                  </a:lnTo>
                  <a:lnTo>
                    <a:pt x="82" y="48"/>
                  </a:lnTo>
                  <a:lnTo>
                    <a:pt x="93" y="58"/>
                  </a:lnTo>
                  <a:lnTo>
                    <a:pt x="105" y="68"/>
                  </a:lnTo>
                  <a:lnTo>
                    <a:pt x="116" y="78"/>
                  </a:lnTo>
                  <a:close/>
                </a:path>
              </a:pathLst>
            </a:custGeom>
            <a:solidFill>
              <a:srgbClr val="CC9900"/>
            </a:solidFill>
            <a:ln w="9525">
              <a:noFill/>
              <a:round/>
              <a:headEnd/>
              <a:tailEnd/>
            </a:ln>
          </p:spPr>
          <p:txBody>
            <a:bodyPr/>
            <a:lstStyle/>
            <a:p>
              <a:endParaRPr lang="en-US"/>
            </a:p>
          </p:txBody>
        </p:sp>
        <p:sp>
          <p:nvSpPr>
            <p:cNvPr id="18790" name="Freeform 223"/>
            <p:cNvSpPr>
              <a:spLocks noChangeAspect="1"/>
            </p:cNvSpPr>
            <p:nvPr/>
          </p:nvSpPr>
          <p:spPr bwMode="auto">
            <a:xfrm>
              <a:off x="2748" y="396"/>
              <a:ext cx="95" cy="162"/>
            </a:xfrm>
            <a:custGeom>
              <a:avLst/>
              <a:gdLst>
                <a:gd name="T0" fmla="*/ 13 w 378"/>
                <a:gd name="T1" fmla="*/ 9 h 651"/>
                <a:gd name="T2" fmla="*/ 13 w 378"/>
                <a:gd name="T3" fmla="*/ 10 h 651"/>
                <a:gd name="T4" fmla="*/ 13 w 378"/>
                <a:gd name="T5" fmla="*/ 11 h 651"/>
                <a:gd name="T6" fmla="*/ 14 w 378"/>
                <a:gd name="T7" fmla="*/ 11 h 651"/>
                <a:gd name="T8" fmla="*/ 14 w 378"/>
                <a:gd name="T9" fmla="*/ 12 h 651"/>
                <a:gd name="T10" fmla="*/ 22 w 378"/>
                <a:gd name="T11" fmla="*/ 23 h 651"/>
                <a:gd name="T12" fmla="*/ 22 w 378"/>
                <a:gd name="T13" fmla="*/ 23 h 651"/>
                <a:gd name="T14" fmla="*/ 22 w 378"/>
                <a:gd name="T15" fmla="*/ 23 h 651"/>
                <a:gd name="T16" fmla="*/ 22 w 378"/>
                <a:gd name="T17" fmla="*/ 24 h 651"/>
                <a:gd name="T18" fmla="*/ 21 w 378"/>
                <a:gd name="T19" fmla="*/ 24 h 651"/>
                <a:gd name="T20" fmla="*/ 24 w 378"/>
                <a:gd name="T21" fmla="*/ 31 h 651"/>
                <a:gd name="T22" fmla="*/ 22 w 378"/>
                <a:gd name="T23" fmla="*/ 32 h 651"/>
                <a:gd name="T24" fmla="*/ 22 w 378"/>
                <a:gd name="T25" fmla="*/ 34 h 651"/>
                <a:gd name="T26" fmla="*/ 20 w 378"/>
                <a:gd name="T27" fmla="*/ 36 h 651"/>
                <a:gd name="T28" fmla="*/ 20 w 378"/>
                <a:gd name="T29" fmla="*/ 40 h 651"/>
                <a:gd name="T30" fmla="*/ 20 w 378"/>
                <a:gd name="T31" fmla="*/ 40 h 651"/>
                <a:gd name="T32" fmla="*/ 19 w 378"/>
                <a:gd name="T33" fmla="*/ 40 h 651"/>
                <a:gd name="T34" fmla="*/ 19 w 378"/>
                <a:gd name="T35" fmla="*/ 40 h 651"/>
                <a:gd name="T36" fmla="*/ 19 w 378"/>
                <a:gd name="T37" fmla="*/ 40 h 651"/>
                <a:gd name="T38" fmla="*/ 18 w 378"/>
                <a:gd name="T39" fmla="*/ 39 h 651"/>
                <a:gd name="T40" fmla="*/ 18 w 378"/>
                <a:gd name="T41" fmla="*/ 39 h 651"/>
                <a:gd name="T42" fmla="*/ 18 w 378"/>
                <a:gd name="T43" fmla="*/ 39 h 651"/>
                <a:gd name="T44" fmla="*/ 17 w 378"/>
                <a:gd name="T45" fmla="*/ 38 h 651"/>
                <a:gd name="T46" fmla="*/ 16 w 378"/>
                <a:gd name="T47" fmla="*/ 27 h 651"/>
                <a:gd name="T48" fmla="*/ 14 w 378"/>
                <a:gd name="T49" fmla="*/ 25 h 651"/>
                <a:gd name="T50" fmla="*/ 9 w 378"/>
                <a:gd name="T51" fmla="*/ 14 h 651"/>
                <a:gd name="T52" fmla="*/ 6 w 378"/>
                <a:gd name="T53" fmla="*/ 11 h 651"/>
                <a:gd name="T54" fmla="*/ 6 w 378"/>
                <a:gd name="T55" fmla="*/ 10 h 651"/>
                <a:gd name="T56" fmla="*/ 6 w 378"/>
                <a:gd name="T57" fmla="*/ 9 h 651"/>
                <a:gd name="T58" fmla="*/ 6 w 378"/>
                <a:gd name="T59" fmla="*/ 8 h 651"/>
                <a:gd name="T60" fmla="*/ 5 w 378"/>
                <a:gd name="T61" fmla="*/ 7 h 651"/>
                <a:gd name="T62" fmla="*/ 4 w 378"/>
                <a:gd name="T63" fmla="*/ 6 h 651"/>
                <a:gd name="T64" fmla="*/ 3 w 378"/>
                <a:gd name="T65" fmla="*/ 5 h 651"/>
                <a:gd name="T66" fmla="*/ 3 w 378"/>
                <a:gd name="T67" fmla="*/ 4 h 651"/>
                <a:gd name="T68" fmla="*/ 2 w 378"/>
                <a:gd name="T69" fmla="*/ 3 h 651"/>
                <a:gd name="T70" fmla="*/ 1 w 378"/>
                <a:gd name="T71" fmla="*/ 2 h 651"/>
                <a:gd name="T72" fmla="*/ 0 w 378"/>
                <a:gd name="T73" fmla="*/ 2 h 651"/>
                <a:gd name="T74" fmla="*/ 2 w 378"/>
                <a:gd name="T75" fmla="*/ 0 h 651"/>
                <a:gd name="T76" fmla="*/ 2 w 378"/>
                <a:gd name="T77" fmla="*/ 0 h 651"/>
                <a:gd name="T78" fmla="*/ 3 w 378"/>
                <a:gd name="T79" fmla="*/ 1 h 651"/>
                <a:gd name="T80" fmla="*/ 4 w 378"/>
                <a:gd name="T81" fmla="*/ 1 h 651"/>
                <a:gd name="T82" fmla="*/ 4 w 378"/>
                <a:gd name="T83" fmla="*/ 2 h 651"/>
                <a:gd name="T84" fmla="*/ 5 w 378"/>
                <a:gd name="T85" fmla="*/ 3 h 651"/>
                <a:gd name="T86" fmla="*/ 6 w 378"/>
                <a:gd name="T87" fmla="*/ 3 h 651"/>
                <a:gd name="T88" fmla="*/ 7 w 378"/>
                <a:gd name="T89" fmla="*/ 4 h 651"/>
                <a:gd name="T90" fmla="*/ 7 w 378"/>
                <a:gd name="T91" fmla="*/ 4 h 651"/>
                <a:gd name="T92" fmla="*/ 8 w 378"/>
                <a:gd name="T93" fmla="*/ 5 h 651"/>
                <a:gd name="T94" fmla="*/ 9 w 378"/>
                <a:gd name="T95" fmla="*/ 6 h 651"/>
                <a:gd name="T96" fmla="*/ 9 w 378"/>
                <a:gd name="T97" fmla="*/ 6 h 651"/>
                <a:gd name="T98" fmla="*/ 10 w 378"/>
                <a:gd name="T99" fmla="*/ 7 h 651"/>
                <a:gd name="T100" fmla="*/ 11 w 378"/>
                <a:gd name="T101" fmla="*/ 8 h 651"/>
                <a:gd name="T102" fmla="*/ 12 w 378"/>
                <a:gd name="T103" fmla="*/ 8 h 651"/>
                <a:gd name="T104" fmla="*/ 12 w 378"/>
                <a:gd name="T105" fmla="*/ 9 h 651"/>
                <a:gd name="T106" fmla="*/ 13 w 378"/>
                <a:gd name="T107" fmla="*/ 9 h 65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78"/>
                <a:gd name="T163" fmla="*/ 0 h 651"/>
                <a:gd name="T164" fmla="*/ 378 w 378"/>
                <a:gd name="T165" fmla="*/ 651 h 65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78" h="651">
                  <a:moveTo>
                    <a:pt x="208" y="153"/>
                  </a:moveTo>
                  <a:lnTo>
                    <a:pt x="210" y="162"/>
                  </a:lnTo>
                  <a:lnTo>
                    <a:pt x="212" y="173"/>
                  </a:lnTo>
                  <a:lnTo>
                    <a:pt x="213" y="183"/>
                  </a:lnTo>
                  <a:lnTo>
                    <a:pt x="215" y="193"/>
                  </a:lnTo>
                  <a:lnTo>
                    <a:pt x="350" y="364"/>
                  </a:lnTo>
                  <a:lnTo>
                    <a:pt x="348" y="368"/>
                  </a:lnTo>
                  <a:lnTo>
                    <a:pt x="346" y="374"/>
                  </a:lnTo>
                  <a:lnTo>
                    <a:pt x="344" y="380"/>
                  </a:lnTo>
                  <a:lnTo>
                    <a:pt x="340" y="383"/>
                  </a:lnTo>
                  <a:lnTo>
                    <a:pt x="378" y="501"/>
                  </a:lnTo>
                  <a:lnTo>
                    <a:pt x="347" y="521"/>
                  </a:lnTo>
                  <a:lnTo>
                    <a:pt x="352" y="556"/>
                  </a:lnTo>
                  <a:lnTo>
                    <a:pt x="317" y="580"/>
                  </a:lnTo>
                  <a:lnTo>
                    <a:pt x="318" y="651"/>
                  </a:lnTo>
                  <a:lnTo>
                    <a:pt x="311" y="648"/>
                  </a:lnTo>
                  <a:lnTo>
                    <a:pt x="306" y="645"/>
                  </a:lnTo>
                  <a:lnTo>
                    <a:pt x="300" y="642"/>
                  </a:lnTo>
                  <a:lnTo>
                    <a:pt x="295" y="638"/>
                  </a:lnTo>
                  <a:lnTo>
                    <a:pt x="291" y="633"/>
                  </a:lnTo>
                  <a:lnTo>
                    <a:pt x="285" y="629"/>
                  </a:lnTo>
                  <a:lnTo>
                    <a:pt x="280" y="623"/>
                  </a:lnTo>
                  <a:lnTo>
                    <a:pt x="274" y="616"/>
                  </a:lnTo>
                  <a:lnTo>
                    <a:pt x="257" y="440"/>
                  </a:lnTo>
                  <a:lnTo>
                    <a:pt x="219" y="397"/>
                  </a:lnTo>
                  <a:lnTo>
                    <a:pt x="147" y="227"/>
                  </a:lnTo>
                  <a:lnTo>
                    <a:pt x="87" y="173"/>
                  </a:lnTo>
                  <a:lnTo>
                    <a:pt x="87" y="162"/>
                  </a:lnTo>
                  <a:lnTo>
                    <a:pt x="97" y="147"/>
                  </a:lnTo>
                  <a:lnTo>
                    <a:pt x="87" y="131"/>
                  </a:lnTo>
                  <a:lnTo>
                    <a:pt x="75" y="116"/>
                  </a:lnTo>
                  <a:lnTo>
                    <a:pt x="64" y="101"/>
                  </a:lnTo>
                  <a:lnTo>
                    <a:pt x="51" y="86"/>
                  </a:lnTo>
                  <a:lnTo>
                    <a:pt x="38" y="72"/>
                  </a:lnTo>
                  <a:lnTo>
                    <a:pt x="26" y="57"/>
                  </a:lnTo>
                  <a:lnTo>
                    <a:pt x="13" y="42"/>
                  </a:lnTo>
                  <a:lnTo>
                    <a:pt x="0" y="27"/>
                  </a:lnTo>
                  <a:lnTo>
                    <a:pt x="22" y="0"/>
                  </a:lnTo>
                  <a:lnTo>
                    <a:pt x="35" y="9"/>
                  </a:lnTo>
                  <a:lnTo>
                    <a:pt x="46" y="17"/>
                  </a:lnTo>
                  <a:lnTo>
                    <a:pt x="58" y="26"/>
                  </a:lnTo>
                  <a:lnTo>
                    <a:pt x="69" y="35"/>
                  </a:lnTo>
                  <a:lnTo>
                    <a:pt x="81" y="45"/>
                  </a:lnTo>
                  <a:lnTo>
                    <a:pt x="92" y="55"/>
                  </a:lnTo>
                  <a:lnTo>
                    <a:pt x="104" y="64"/>
                  </a:lnTo>
                  <a:lnTo>
                    <a:pt x="115" y="73"/>
                  </a:lnTo>
                  <a:lnTo>
                    <a:pt x="127" y="84"/>
                  </a:lnTo>
                  <a:lnTo>
                    <a:pt x="137" y="93"/>
                  </a:lnTo>
                  <a:lnTo>
                    <a:pt x="149" y="103"/>
                  </a:lnTo>
                  <a:lnTo>
                    <a:pt x="160" y="113"/>
                  </a:lnTo>
                  <a:lnTo>
                    <a:pt x="172" y="123"/>
                  </a:lnTo>
                  <a:lnTo>
                    <a:pt x="183" y="133"/>
                  </a:lnTo>
                  <a:lnTo>
                    <a:pt x="196" y="143"/>
                  </a:lnTo>
                  <a:lnTo>
                    <a:pt x="208" y="153"/>
                  </a:lnTo>
                  <a:close/>
                </a:path>
              </a:pathLst>
            </a:custGeom>
            <a:solidFill>
              <a:srgbClr val="CC9900"/>
            </a:solidFill>
            <a:ln w="9525">
              <a:noFill/>
              <a:round/>
              <a:headEnd/>
              <a:tailEnd/>
            </a:ln>
          </p:spPr>
          <p:txBody>
            <a:bodyPr/>
            <a:lstStyle/>
            <a:p>
              <a:endParaRPr lang="en-US"/>
            </a:p>
          </p:txBody>
        </p:sp>
        <p:sp>
          <p:nvSpPr>
            <p:cNvPr id="18791" name="Freeform 224"/>
            <p:cNvSpPr>
              <a:spLocks noChangeAspect="1"/>
            </p:cNvSpPr>
            <p:nvPr/>
          </p:nvSpPr>
          <p:spPr bwMode="auto">
            <a:xfrm>
              <a:off x="2642" y="398"/>
              <a:ext cx="115" cy="236"/>
            </a:xfrm>
            <a:custGeom>
              <a:avLst/>
              <a:gdLst>
                <a:gd name="T0" fmla="*/ 11 w 462"/>
                <a:gd name="T1" fmla="*/ 10 h 947"/>
                <a:gd name="T2" fmla="*/ 11 w 462"/>
                <a:gd name="T3" fmla="*/ 10 h 947"/>
                <a:gd name="T4" fmla="*/ 10 w 462"/>
                <a:gd name="T5" fmla="*/ 11 h 947"/>
                <a:gd name="T6" fmla="*/ 10 w 462"/>
                <a:gd name="T7" fmla="*/ 12 h 947"/>
                <a:gd name="T8" fmla="*/ 14 w 462"/>
                <a:gd name="T9" fmla="*/ 17 h 947"/>
                <a:gd name="T10" fmla="*/ 19 w 462"/>
                <a:gd name="T11" fmla="*/ 33 h 947"/>
                <a:gd name="T12" fmla="*/ 21 w 462"/>
                <a:gd name="T13" fmla="*/ 35 h 947"/>
                <a:gd name="T14" fmla="*/ 23 w 462"/>
                <a:gd name="T15" fmla="*/ 51 h 947"/>
                <a:gd name="T16" fmla="*/ 23 w 462"/>
                <a:gd name="T17" fmla="*/ 51 h 947"/>
                <a:gd name="T18" fmla="*/ 24 w 462"/>
                <a:gd name="T19" fmla="*/ 52 h 947"/>
                <a:gd name="T20" fmla="*/ 24 w 462"/>
                <a:gd name="T21" fmla="*/ 53 h 947"/>
                <a:gd name="T22" fmla="*/ 25 w 462"/>
                <a:gd name="T23" fmla="*/ 54 h 947"/>
                <a:gd name="T24" fmla="*/ 27 w 462"/>
                <a:gd name="T25" fmla="*/ 54 h 947"/>
                <a:gd name="T26" fmla="*/ 27 w 462"/>
                <a:gd name="T27" fmla="*/ 55 h 947"/>
                <a:gd name="T28" fmla="*/ 28 w 462"/>
                <a:gd name="T29" fmla="*/ 55 h 947"/>
                <a:gd name="T30" fmla="*/ 28 w 462"/>
                <a:gd name="T31" fmla="*/ 55 h 947"/>
                <a:gd name="T32" fmla="*/ 28 w 462"/>
                <a:gd name="T33" fmla="*/ 56 h 947"/>
                <a:gd name="T34" fmla="*/ 29 w 462"/>
                <a:gd name="T35" fmla="*/ 56 h 947"/>
                <a:gd name="T36" fmla="*/ 28 w 462"/>
                <a:gd name="T37" fmla="*/ 56 h 947"/>
                <a:gd name="T38" fmla="*/ 28 w 462"/>
                <a:gd name="T39" fmla="*/ 57 h 947"/>
                <a:gd name="T40" fmla="*/ 28 w 462"/>
                <a:gd name="T41" fmla="*/ 57 h 947"/>
                <a:gd name="T42" fmla="*/ 28 w 462"/>
                <a:gd name="T43" fmla="*/ 57 h 947"/>
                <a:gd name="T44" fmla="*/ 27 w 462"/>
                <a:gd name="T45" fmla="*/ 58 h 947"/>
                <a:gd name="T46" fmla="*/ 27 w 462"/>
                <a:gd name="T47" fmla="*/ 58 h 947"/>
                <a:gd name="T48" fmla="*/ 27 w 462"/>
                <a:gd name="T49" fmla="*/ 59 h 947"/>
                <a:gd name="T50" fmla="*/ 26 w 462"/>
                <a:gd name="T51" fmla="*/ 59 h 947"/>
                <a:gd name="T52" fmla="*/ 18 w 462"/>
                <a:gd name="T53" fmla="*/ 58 h 947"/>
                <a:gd name="T54" fmla="*/ 17 w 462"/>
                <a:gd name="T55" fmla="*/ 57 h 947"/>
                <a:gd name="T56" fmla="*/ 17 w 462"/>
                <a:gd name="T57" fmla="*/ 54 h 947"/>
                <a:gd name="T58" fmla="*/ 18 w 462"/>
                <a:gd name="T59" fmla="*/ 53 h 947"/>
                <a:gd name="T60" fmla="*/ 18 w 462"/>
                <a:gd name="T61" fmla="*/ 51 h 947"/>
                <a:gd name="T62" fmla="*/ 18 w 462"/>
                <a:gd name="T63" fmla="*/ 48 h 947"/>
                <a:gd name="T64" fmla="*/ 18 w 462"/>
                <a:gd name="T65" fmla="*/ 46 h 947"/>
                <a:gd name="T66" fmla="*/ 17 w 462"/>
                <a:gd name="T67" fmla="*/ 43 h 947"/>
                <a:gd name="T68" fmla="*/ 17 w 462"/>
                <a:gd name="T69" fmla="*/ 41 h 947"/>
                <a:gd name="T70" fmla="*/ 17 w 462"/>
                <a:gd name="T71" fmla="*/ 39 h 947"/>
                <a:gd name="T72" fmla="*/ 16 w 462"/>
                <a:gd name="T73" fmla="*/ 36 h 947"/>
                <a:gd name="T74" fmla="*/ 16 w 462"/>
                <a:gd name="T75" fmla="*/ 34 h 947"/>
                <a:gd name="T76" fmla="*/ 11 w 462"/>
                <a:gd name="T77" fmla="*/ 18 h 947"/>
                <a:gd name="T78" fmla="*/ 6 w 462"/>
                <a:gd name="T79" fmla="*/ 12 h 947"/>
                <a:gd name="T80" fmla="*/ 6 w 462"/>
                <a:gd name="T81" fmla="*/ 12 h 947"/>
                <a:gd name="T82" fmla="*/ 7 w 462"/>
                <a:gd name="T83" fmla="*/ 11 h 947"/>
                <a:gd name="T84" fmla="*/ 6 w 462"/>
                <a:gd name="T85" fmla="*/ 10 h 947"/>
                <a:gd name="T86" fmla="*/ 5 w 462"/>
                <a:gd name="T87" fmla="*/ 8 h 947"/>
                <a:gd name="T88" fmla="*/ 4 w 462"/>
                <a:gd name="T89" fmla="*/ 7 h 947"/>
                <a:gd name="T90" fmla="*/ 3 w 462"/>
                <a:gd name="T91" fmla="*/ 6 h 947"/>
                <a:gd name="T92" fmla="*/ 3 w 462"/>
                <a:gd name="T93" fmla="*/ 5 h 947"/>
                <a:gd name="T94" fmla="*/ 2 w 462"/>
                <a:gd name="T95" fmla="*/ 4 h 947"/>
                <a:gd name="T96" fmla="*/ 1 w 462"/>
                <a:gd name="T97" fmla="*/ 3 h 947"/>
                <a:gd name="T98" fmla="*/ 0 w 462"/>
                <a:gd name="T99" fmla="*/ 1 h 947"/>
                <a:gd name="T100" fmla="*/ 0 w 462"/>
                <a:gd name="T101" fmla="*/ 1 h 947"/>
                <a:gd name="T102" fmla="*/ 1 w 462"/>
                <a:gd name="T103" fmla="*/ 1 h 947"/>
                <a:gd name="T104" fmla="*/ 1 w 462"/>
                <a:gd name="T105" fmla="*/ 1 h 947"/>
                <a:gd name="T106" fmla="*/ 1 w 462"/>
                <a:gd name="T107" fmla="*/ 1 h 947"/>
                <a:gd name="T108" fmla="*/ 2 w 462"/>
                <a:gd name="T109" fmla="*/ 0 h 947"/>
                <a:gd name="T110" fmla="*/ 2 w 462"/>
                <a:gd name="T111" fmla="*/ 0 h 947"/>
                <a:gd name="T112" fmla="*/ 3 w 462"/>
                <a:gd name="T113" fmla="*/ 0 h 947"/>
                <a:gd name="T114" fmla="*/ 3 w 462"/>
                <a:gd name="T115" fmla="*/ 0 h 947"/>
                <a:gd name="T116" fmla="*/ 11 w 462"/>
                <a:gd name="T117" fmla="*/ 10 h 94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62"/>
                <a:gd name="T178" fmla="*/ 0 h 947"/>
                <a:gd name="T179" fmla="*/ 462 w 462"/>
                <a:gd name="T180" fmla="*/ 947 h 94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62" h="947">
                  <a:moveTo>
                    <a:pt x="175" y="159"/>
                  </a:moveTo>
                  <a:lnTo>
                    <a:pt x="175" y="166"/>
                  </a:lnTo>
                  <a:lnTo>
                    <a:pt x="163" y="175"/>
                  </a:lnTo>
                  <a:lnTo>
                    <a:pt x="159" y="190"/>
                  </a:lnTo>
                  <a:lnTo>
                    <a:pt x="225" y="281"/>
                  </a:lnTo>
                  <a:lnTo>
                    <a:pt x="309" y="529"/>
                  </a:lnTo>
                  <a:lnTo>
                    <a:pt x="342" y="568"/>
                  </a:lnTo>
                  <a:lnTo>
                    <a:pt x="370" y="813"/>
                  </a:lnTo>
                  <a:lnTo>
                    <a:pt x="367" y="825"/>
                  </a:lnTo>
                  <a:lnTo>
                    <a:pt x="386" y="844"/>
                  </a:lnTo>
                  <a:lnTo>
                    <a:pt x="388" y="856"/>
                  </a:lnTo>
                  <a:lnTo>
                    <a:pt x="399" y="864"/>
                  </a:lnTo>
                  <a:lnTo>
                    <a:pt x="428" y="864"/>
                  </a:lnTo>
                  <a:lnTo>
                    <a:pt x="441" y="887"/>
                  </a:lnTo>
                  <a:lnTo>
                    <a:pt x="447" y="889"/>
                  </a:lnTo>
                  <a:lnTo>
                    <a:pt x="452" y="892"/>
                  </a:lnTo>
                  <a:lnTo>
                    <a:pt x="458" y="895"/>
                  </a:lnTo>
                  <a:lnTo>
                    <a:pt x="462" y="901"/>
                  </a:lnTo>
                  <a:lnTo>
                    <a:pt x="459" y="907"/>
                  </a:lnTo>
                  <a:lnTo>
                    <a:pt x="455" y="912"/>
                  </a:lnTo>
                  <a:lnTo>
                    <a:pt x="449" y="918"/>
                  </a:lnTo>
                  <a:lnTo>
                    <a:pt x="445" y="924"/>
                  </a:lnTo>
                  <a:lnTo>
                    <a:pt x="439" y="930"/>
                  </a:lnTo>
                  <a:lnTo>
                    <a:pt x="433" y="935"/>
                  </a:lnTo>
                  <a:lnTo>
                    <a:pt x="428" y="941"/>
                  </a:lnTo>
                  <a:lnTo>
                    <a:pt x="422" y="947"/>
                  </a:lnTo>
                  <a:lnTo>
                    <a:pt x="285" y="933"/>
                  </a:lnTo>
                  <a:lnTo>
                    <a:pt x="278" y="922"/>
                  </a:lnTo>
                  <a:lnTo>
                    <a:pt x="278" y="873"/>
                  </a:lnTo>
                  <a:lnTo>
                    <a:pt x="297" y="855"/>
                  </a:lnTo>
                  <a:lnTo>
                    <a:pt x="294" y="816"/>
                  </a:lnTo>
                  <a:lnTo>
                    <a:pt x="291" y="778"/>
                  </a:lnTo>
                  <a:lnTo>
                    <a:pt x="287" y="740"/>
                  </a:lnTo>
                  <a:lnTo>
                    <a:pt x="282" y="700"/>
                  </a:lnTo>
                  <a:lnTo>
                    <a:pt x="278" y="662"/>
                  </a:lnTo>
                  <a:lnTo>
                    <a:pt x="272" y="624"/>
                  </a:lnTo>
                  <a:lnTo>
                    <a:pt x="267" y="585"/>
                  </a:lnTo>
                  <a:lnTo>
                    <a:pt x="263" y="546"/>
                  </a:lnTo>
                  <a:lnTo>
                    <a:pt x="176" y="296"/>
                  </a:lnTo>
                  <a:lnTo>
                    <a:pt x="103" y="200"/>
                  </a:lnTo>
                  <a:lnTo>
                    <a:pt x="103" y="190"/>
                  </a:lnTo>
                  <a:lnTo>
                    <a:pt x="113" y="175"/>
                  </a:lnTo>
                  <a:lnTo>
                    <a:pt x="100" y="157"/>
                  </a:lnTo>
                  <a:lnTo>
                    <a:pt x="87" y="138"/>
                  </a:lnTo>
                  <a:lnTo>
                    <a:pt x="73" y="120"/>
                  </a:lnTo>
                  <a:lnTo>
                    <a:pt x="58" y="100"/>
                  </a:lnTo>
                  <a:lnTo>
                    <a:pt x="43" y="82"/>
                  </a:lnTo>
                  <a:lnTo>
                    <a:pt x="28" y="63"/>
                  </a:lnTo>
                  <a:lnTo>
                    <a:pt x="14" y="44"/>
                  </a:lnTo>
                  <a:lnTo>
                    <a:pt x="0" y="25"/>
                  </a:lnTo>
                  <a:lnTo>
                    <a:pt x="6" y="22"/>
                  </a:lnTo>
                  <a:lnTo>
                    <a:pt x="12" y="18"/>
                  </a:lnTo>
                  <a:lnTo>
                    <a:pt x="18" y="15"/>
                  </a:lnTo>
                  <a:lnTo>
                    <a:pt x="23" y="11"/>
                  </a:lnTo>
                  <a:lnTo>
                    <a:pt x="29" y="8"/>
                  </a:lnTo>
                  <a:lnTo>
                    <a:pt x="36" y="4"/>
                  </a:lnTo>
                  <a:lnTo>
                    <a:pt x="43" y="2"/>
                  </a:lnTo>
                  <a:lnTo>
                    <a:pt x="50" y="0"/>
                  </a:lnTo>
                  <a:lnTo>
                    <a:pt x="175" y="159"/>
                  </a:lnTo>
                  <a:close/>
                </a:path>
              </a:pathLst>
            </a:custGeom>
            <a:solidFill>
              <a:srgbClr val="CC9900"/>
            </a:solidFill>
            <a:ln w="9525">
              <a:noFill/>
              <a:round/>
              <a:headEnd/>
              <a:tailEnd/>
            </a:ln>
          </p:spPr>
          <p:txBody>
            <a:bodyPr/>
            <a:lstStyle/>
            <a:p>
              <a:endParaRPr lang="en-US"/>
            </a:p>
          </p:txBody>
        </p:sp>
        <p:sp>
          <p:nvSpPr>
            <p:cNvPr id="18792" name="Freeform 225"/>
            <p:cNvSpPr>
              <a:spLocks noChangeAspect="1"/>
            </p:cNvSpPr>
            <p:nvPr/>
          </p:nvSpPr>
          <p:spPr bwMode="auto">
            <a:xfrm>
              <a:off x="2439" y="404"/>
              <a:ext cx="64" cy="129"/>
            </a:xfrm>
            <a:custGeom>
              <a:avLst/>
              <a:gdLst>
                <a:gd name="T0" fmla="*/ 16 w 255"/>
                <a:gd name="T1" fmla="*/ 2 h 514"/>
                <a:gd name="T2" fmla="*/ 16 w 255"/>
                <a:gd name="T3" fmla="*/ 3 h 514"/>
                <a:gd name="T4" fmla="*/ 15 w 255"/>
                <a:gd name="T5" fmla="*/ 3 h 514"/>
                <a:gd name="T6" fmla="*/ 15 w 255"/>
                <a:gd name="T7" fmla="*/ 3 h 514"/>
                <a:gd name="T8" fmla="*/ 14 w 255"/>
                <a:gd name="T9" fmla="*/ 4 h 514"/>
                <a:gd name="T10" fmla="*/ 15 w 255"/>
                <a:gd name="T11" fmla="*/ 5 h 514"/>
                <a:gd name="T12" fmla="*/ 14 w 255"/>
                <a:gd name="T13" fmla="*/ 7 h 514"/>
                <a:gd name="T14" fmla="*/ 14 w 255"/>
                <a:gd name="T15" fmla="*/ 8 h 514"/>
                <a:gd name="T16" fmla="*/ 13 w 255"/>
                <a:gd name="T17" fmla="*/ 10 h 514"/>
                <a:gd name="T18" fmla="*/ 12 w 255"/>
                <a:gd name="T19" fmla="*/ 11 h 514"/>
                <a:gd name="T20" fmla="*/ 12 w 255"/>
                <a:gd name="T21" fmla="*/ 13 h 514"/>
                <a:gd name="T22" fmla="*/ 11 w 255"/>
                <a:gd name="T23" fmla="*/ 14 h 514"/>
                <a:gd name="T24" fmla="*/ 10 w 255"/>
                <a:gd name="T25" fmla="*/ 16 h 514"/>
                <a:gd name="T26" fmla="*/ 10 w 255"/>
                <a:gd name="T27" fmla="*/ 17 h 514"/>
                <a:gd name="T28" fmla="*/ 10 w 255"/>
                <a:gd name="T29" fmla="*/ 20 h 514"/>
                <a:gd name="T30" fmla="*/ 9 w 255"/>
                <a:gd name="T31" fmla="*/ 21 h 514"/>
                <a:gd name="T32" fmla="*/ 9 w 255"/>
                <a:gd name="T33" fmla="*/ 22 h 514"/>
                <a:gd name="T34" fmla="*/ 9 w 255"/>
                <a:gd name="T35" fmla="*/ 22 h 514"/>
                <a:gd name="T36" fmla="*/ 8 w 255"/>
                <a:gd name="T37" fmla="*/ 23 h 514"/>
                <a:gd name="T38" fmla="*/ 8 w 255"/>
                <a:gd name="T39" fmla="*/ 24 h 514"/>
                <a:gd name="T40" fmla="*/ 7 w 255"/>
                <a:gd name="T41" fmla="*/ 24 h 514"/>
                <a:gd name="T42" fmla="*/ 7 w 255"/>
                <a:gd name="T43" fmla="*/ 25 h 514"/>
                <a:gd name="T44" fmla="*/ 6 w 255"/>
                <a:gd name="T45" fmla="*/ 26 h 514"/>
                <a:gd name="T46" fmla="*/ 8 w 255"/>
                <a:gd name="T47" fmla="*/ 31 h 514"/>
                <a:gd name="T48" fmla="*/ 8 w 255"/>
                <a:gd name="T49" fmla="*/ 31 h 514"/>
                <a:gd name="T50" fmla="*/ 7 w 255"/>
                <a:gd name="T51" fmla="*/ 31 h 514"/>
                <a:gd name="T52" fmla="*/ 7 w 255"/>
                <a:gd name="T53" fmla="*/ 32 h 514"/>
                <a:gd name="T54" fmla="*/ 7 w 255"/>
                <a:gd name="T55" fmla="*/ 32 h 514"/>
                <a:gd name="T56" fmla="*/ 5 w 255"/>
                <a:gd name="T57" fmla="*/ 32 h 514"/>
                <a:gd name="T58" fmla="*/ 4 w 255"/>
                <a:gd name="T59" fmla="*/ 32 h 514"/>
                <a:gd name="T60" fmla="*/ 4 w 255"/>
                <a:gd name="T61" fmla="*/ 32 h 514"/>
                <a:gd name="T62" fmla="*/ 3 w 255"/>
                <a:gd name="T63" fmla="*/ 31 h 514"/>
                <a:gd name="T64" fmla="*/ 3 w 255"/>
                <a:gd name="T65" fmla="*/ 31 h 514"/>
                <a:gd name="T66" fmla="*/ 2 w 255"/>
                <a:gd name="T67" fmla="*/ 31 h 514"/>
                <a:gd name="T68" fmla="*/ 1 w 255"/>
                <a:gd name="T69" fmla="*/ 30 h 514"/>
                <a:gd name="T70" fmla="*/ 1 w 255"/>
                <a:gd name="T71" fmla="*/ 30 h 514"/>
                <a:gd name="T72" fmla="*/ 0 w 255"/>
                <a:gd name="T73" fmla="*/ 29 h 514"/>
                <a:gd name="T74" fmla="*/ 0 w 255"/>
                <a:gd name="T75" fmla="*/ 24 h 514"/>
                <a:gd name="T76" fmla="*/ 2 w 255"/>
                <a:gd name="T77" fmla="*/ 24 h 514"/>
                <a:gd name="T78" fmla="*/ 3 w 255"/>
                <a:gd name="T79" fmla="*/ 23 h 514"/>
                <a:gd name="T80" fmla="*/ 3 w 255"/>
                <a:gd name="T81" fmla="*/ 20 h 514"/>
                <a:gd name="T82" fmla="*/ 7 w 255"/>
                <a:gd name="T83" fmla="*/ 12 h 514"/>
                <a:gd name="T84" fmla="*/ 8 w 255"/>
                <a:gd name="T85" fmla="*/ 11 h 514"/>
                <a:gd name="T86" fmla="*/ 8 w 255"/>
                <a:gd name="T87" fmla="*/ 10 h 514"/>
                <a:gd name="T88" fmla="*/ 9 w 255"/>
                <a:gd name="T89" fmla="*/ 9 h 514"/>
                <a:gd name="T90" fmla="*/ 10 w 255"/>
                <a:gd name="T91" fmla="*/ 8 h 514"/>
                <a:gd name="T92" fmla="*/ 10 w 255"/>
                <a:gd name="T93" fmla="*/ 7 h 514"/>
                <a:gd name="T94" fmla="*/ 11 w 255"/>
                <a:gd name="T95" fmla="*/ 5 h 514"/>
                <a:gd name="T96" fmla="*/ 12 w 255"/>
                <a:gd name="T97" fmla="*/ 4 h 514"/>
                <a:gd name="T98" fmla="*/ 12 w 255"/>
                <a:gd name="T99" fmla="*/ 3 h 514"/>
                <a:gd name="T100" fmla="*/ 12 w 255"/>
                <a:gd name="T101" fmla="*/ 2 h 514"/>
                <a:gd name="T102" fmla="*/ 15 w 255"/>
                <a:gd name="T103" fmla="*/ 0 h 514"/>
                <a:gd name="T104" fmla="*/ 15 w 255"/>
                <a:gd name="T105" fmla="*/ 1 h 514"/>
                <a:gd name="T106" fmla="*/ 15 w 255"/>
                <a:gd name="T107" fmla="*/ 1 h 514"/>
                <a:gd name="T108" fmla="*/ 16 w 255"/>
                <a:gd name="T109" fmla="*/ 1 h 514"/>
                <a:gd name="T110" fmla="*/ 16 w 255"/>
                <a:gd name="T111" fmla="*/ 2 h 5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55"/>
                <a:gd name="T169" fmla="*/ 0 h 514"/>
                <a:gd name="T170" fmla="*/ 255 w 255"/>
                <a:gd name="T171" fmla="*/ 514 h 5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55" h="514">
                  <a:moveTo>
                    <a:pt x="255" y="30"/>
                  </a:moveTo>
                  <a:lnTo>
                    <a:pt x="250" y="38"/>
                  </a:lnTo>
                  <a:lnTo>
                    <a:pt x="245" y="44"/>
                  </a:lnTo>
                  <a:lnTo>
                    <a:pt x="237" y="50"/>
                  </a:lnTo>
                  <a:lnTo>
                    <a:pt x="229" y="57"/>
                  </a:lnTo>
                  <a:lnTo>
                    <a:pt x="233" y="83"/>
                  </a:lnTo>
                  <a:lnTo>
                    <a:pt x="224" y="106"/>
                  </a:lnTo>
                  <a:lnTo>
                    <a:pt x="215" y="130"/>
                  </a:lnTo>
                  <a:lnTo>
                    <a:pt x="205" y="155"/>
                  </a:lnTo>
                  <a:lnTo>
                    <a:pt x="195" y="178"/>
                  </a:lnTo>
                  <a:lnTo>
                    <a:pt x="186" y="202"/>
                  </a:lnTo>
                  <a:lnTo>
                    <a:pt x="176" y="226"/>
                  </a:lnTo>
                  <a:lnTo>
                    <a:pt x="165" y="250"/>
                  </a:lnTo>
                  <a:lnTo>
                    <a:pt x="154" y="273"/>
                  </a:lnTo>
                  <a:lnTo>
                    <a:pt x="156" y="320"/>
                  </a:lnTo>
                  <a:lnTo>
                    <a:pt x="148" y="331"/>
                  </a:lnTo>
                  <a:lnTo>
                    <a:pt x="141" y="341"/>
                  </a:lnTo>
                  <a:lnTo>
                    <a:pt x="134" y="352"/>
                  </a:lnTo>
                  <a:lnTo>
                    <a:pt x="127" y="363"/>
                  </a:lnTo>
                  <a:lnTo>
                    <a:pt x="119" y="373"/>
                  </a:lnTo>
                  <a:lnTo>
                    <a:pt x="112" y="384"/>
                  </a:lnTo>
                  <a:lnTo>
                    <a:pt x="104" y="395"/>
                  </a:lnTo>
                  <a:lnTo>
                    <a:pt x="96" y="406"/>
                  </a:lnTo>
                  <a:lnTo>
                    <a:pt x="120" y="485"/>
                  </a:lnTo>
                  <a:lnTo>
                    <a:pt x="118" y="491"/>
                  </a:lnTo>
                  <a:lnTo>
                    <a:pt x="114" y="498"/>
                  </a:lnTo>
                  <a:lnTo>
                    <a:pt x="110" y="504"/>
                  </a:lnTo>
                  <a:lnTo>
                    <a:pt x="104" y="507"/>
                  </a:lnTo>
                  <a:lnTo>
                    <a:pt x="78" y="514"/>
                  </a:lnTo>
                  <a:lnTo>
                    <a:pt x="67" y="508"/>
                  </a:lnTo>
                  <a:lnTo>
                    <a:pt x="58" y="503"/>
                  </a:lnTo>
                  <a:lnTo>
                    <a:pt x="48" y="497"/>
                  </a:lnTo>
                  <a:lnTo>
                    <a:pt x="38" y="491"/>
                  </a:lnTo>
                  <a:lnTo>
                    <a:pt x="28" y="485"/>
                  </a:lnTo>
                  <a:lnTo>
                    <a:pt x="19" y="479"/>
                  </a:lnTo>
                  <a:lnTo>
                    <a:pt x="10" y="473"/>
                  </a:lnTo>
                  <a:lnTo>
                    <a:pt x="0" y="466"/>
                  </a:lnTo>
                  <a:lnTo>
                    <a:pt x="0" y="387"/>
                  </a:lnTo>
                  <a:lnTo>
                    <a:pt x="30" y="380"/>
                  </a:lnTo>
                  <a:lnTo>
                    <a:pt x="41" y="368"/>
                  </a:lnTo>
                  <a:lnTo>
                    <a:pt x="44" y="324"/>
                  </a:lnTo>
                  <a:lnTo>
                    <a:pt x="113" y="187"/>
                  </a:lnTo>
                  <a:lnTo>
                    <a:pt x="124" y="170"/>
                  </a:lnTo>
                  <a:lnTo>
                    <a:pt x="133" y="152"/>
                  </a:lnTo>
                  <a:lnTo>
                    <a:pt x="143" y="135"/>
                  </a:lnTo>
                  <a:lnTo>
                    <a:pt x="154" y="118"/>
                  </a:lnTo>
                  <a:lnTo>
                    <a:pt x="164" y="102"/>
                  </a:lnTo>
                  <a:lnTo>
                    <a:pt x="174" y="84"/>
                  </a:lnTo>
                  <a:lnTo>
                    <a:pt x="186" y="68"/>
                  </a:lnTo>
                  <a:lnTo>
                    <a:pt x="197" y="52"/>
                  </a:lnTo>
                  <a:lnTo>
                    <a:pt x="191" y="23"/>
                  </a:lnTo>
                  <a:lnTo>
                    <a:pt x="232" y="0"/>
                  </a:lnTo>
                  <a:lnTo>
                    <a:pt x="238" y="6"/>
                  </a:lnTo>
                  <a:lnTo>
                    <a:pt x="245" y="13"/>
                  </a:lnTo>
                  <a:lnTo>
                    <a:pt x="250" y="20"/>
                  </a:lnTo>
                  <a:lnTo>
                    <a:pt x="255" y="30"/>
                  </a:lnTo>
                  <a:close/>
                </a:path>
              </a:pathLst>
            </a:custGeom>
            <a:solidFill>
              <a:srgbClr val="CC9900"/>
            </a:solidFill>
            <a:ln w="9525">
              <a:noFill/>
              <a:round/>
              <a:headEnd/>
              <a:tailEnd/>
            </a:ln>
          </p:spPr>
          <p:txBody>
            <a:bodyPr/>
            <a:lstStyle/>
            <a:p>
              <a:endParaRPr lang="en-US"/>
            </a:p>
          </p:txBody>
        </p:sp>
        <p:sp>
          <p:nvSpPr>
            <p:cNvPr id="18793" name="Freeform 226"/>
            <p:cNvSpPr>
              <a:spLocks noChangeAspect="1"/>
            </p:cNvSpPr>
            <p:nvPr/>
          </p:nvSpPr>
          <p:spPr bwMode="auto">
            <a:xfrm>
              <a:off x="2541" y="423"/>
              <a:ext cx="53" cy="153"/>
            </a:xfrm>
            <a:custGeom>
              <a:avLst/>
              <a:gdLst>
                <a:gd name="T0" fmla="*/ 13 w 214"/>
                <a:gd name="T1" fmla="*/ 1 h 612"/>
                <a:gd name="T2" fmla="*/ 12 w 214"/>
                <a:gd name="T3" fmla="*/ 4 h 612"/>
                <a:gd name="T4" fmla="*/ 11 w 214"/>
                <a:gd name="T5" fmla="*/ 5 h 612"/>
                <a:gd name="T6" fmla="*/ 10 w 214"/>
                <a:gd name="T7" fmla="*/ 5 h 612"/>
                <a:gd name="T8" fmla="*/ 9 w 214"/>
                <a:gd name="T9" fmla="*/ 6 h 612"/>
                <a:gd name="T10" fmla="*/ 9 w 214"/>
                <a:gd name="T11" fmla="*/ 7 h 612"/>
                <a:gd name="T12" fmla="*/ 8 w 214"/>
                <a:gd name="T13" fmla="*/ 8 h 612"/>
                <a:gd name="T14" fmla="*/ 7 w 214"/>
                <a:gd name="T15" fmla="*/ 9 h 612"/>
                <a:gd name="T16" fmla="*/ 7 w 214"/>
                <a:gd name="T17" fmla="*/ 10 h 612"/>
                <a:gd name="T18" fmla="*/ 6 w 214"/>
                <a:gd name="T19" fmla="*/ 11 h 612"/>
                <a:gd name="T20" fmla="*/ 8 w 214"/>
                <a:gd name="T21" fmla="*/ 20 h 612"/>
                <a:gd name="T22" fmla="*/ 7 w 214"/>
                <a:gd name="T23" fmla="*/ 21 h 612"/>
                <a:gd name="T24" fmla="*/ 8 w 214"/>
                <a:gd name="T25" fmla="*/ 23 h 612"/>
                <a:gd name="T26" fmla="*/ 9 w 214"/>
                <a:gd name="T27" fmla="*/ 24 h 612"/>
                <a:gd name="T28" fmla="*/ 9 w 214"/>
                <a:gd name="T29" fmla="*/ 25 h 612"/>
                <a:gd name="T30" fmla="*/ 9 w 214"/>
                <a:gd name="T31" fmla="*/ 27 h 612"/>
                <a:gd name="T32" fmla="*/ 8 w 214"/>
                <a:gd name="T33" fmla="*/ 28 h 612"/>
                <a:gd name="T34" fmla="*/ 8 w 214"/>
                <a:gd name="T35" fmla="*/ 30 h 612"/>
                <a:gd name="T36" fmla="*/ 8 w 214"/>
                <a:gd name="T37" fmla="*/ 32 h 612"/>
                <a:gd name="T38" fmla="*/ 8 w 214"/>
                <a:gd name="T39" fmla="*/ 34 h 612"/>
                <a:gd name="T40" fmla="*/ 7 w 214"/>
                <a:gd name="T41" fmla="*/ 36 h 612"/>
                <a:gd name="T42" fmla="*/ 7 w 214"/>
                <a:gd name="T43" fmla="*/ 38 h 612"/>
                <a:gd name="T44" fmla="*/ 4 w 214"/>
                <a:gd name="T45" fmla="*/ 38 h 612"/>
                <a:gd name="T46" fmla="*/ 4 w 214"/>
                <a:gd name="T47" fmla="*/ 38 h 612"/>
                <a:gd name="T48" fmla="*/ 4 w 214"/>
                <a:gd name="T49" fmla="*/ 33 h 612"/>
                <a:gd name="T50" fmla="*/ 0 w 214"/>
                <a:gd name="T51" fmla="*/ 30 h 612"/>
                <a:gd name="T52" fmla="*/ 3 w 214"/>
                <a:gd name="T53" fmla="*/ 19 h 612"/>
                <a:gd name="T54" fmla="*/ 1 w 214"/>
                <a:gd name="T55" fmla="*/ 16 h 612"/>
                <a:gd name="T56" fmla="*/ 3 w 214"/>
                <a:gd name="T57" fmla="*/ 10 h 612"/>
                <a:gd name="T58" fmla="*/ 3 w 214"/>
                <a:gd name="T59" fmla="*/ 9 h 612"/>
                <a:gd name="T60" fmla="*/ 3 w 214"/>
                <a:gd name="T61" fmla="*/ 8 h 612"/>
                <a:gd name="T62" fmla="*/ 3 w 214"/>
                <a:gd name="T63" fmla="*/ 7 h 612"/>
                <a:gd name="T64" fmla="*/ 3 w 214"/>
                <a:gd name="T65" fmla="*/ 6 h 612"/>
                <a:gd name="T66" fmla="*/ 4 w 214"/>
                <a:gd name="T67" fmla="*/ 5 h 612"/>
                <a:gd name="T68" fmla="*/ 6 w 214"/>
                <a:gd name="T69" fmla="*/ 5 h 612"/>
                <a:gd name="T70" fmla="*/ 7 w 214"/>
                <a:gd name="T71" fmla="*/ 4 h 612"/>
                <a:gd name="T72" fmla="*/ 8 w 214"/>
                <a:gd name="T73" fmla="*/ 3 h 612"/>
                <a:gd name="T74" fmla="*/ 9 w 214"/>
                <a:gd name="T75" fmla="*/ 2 h 612"/>
                <a:gd name="T76" fmla="*/ 11 w 214"/>
                <a:gd name="T77" fmla="*/ 1 h 612"/>
                <a:gd name="T78" fmla="*/ 12 w 214"/>
                <a:gd name="T79" fmla="*/ 1 h 612"/>
                <a:gd name="T80" fmla="*/ 13 w 214"/>
                <a:gd name="T81" fmla="*/ 0 h 612"/>
                <a:gd name="T82" fmla="*/ 13 w 214"/>
                <a:gd name="T83" fmla="*/ 1 h 6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4"/>
                <a:gd name="T127" fmla="*/ 0 h 612"/>
                <a:gd name="T128" fmla="*/ 214 w 214"/>
                <a:gd name="T129" fmla="*/ 612 h 6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4" h="612">
                  <a:moveTo>
                    <a:pt x="214" y="12"/>
                  </a:moveTo>
                  <a:lnTo>
                    <a:pt x="188" y="62"/>
                  </a:lnTo>
                  <a:lnTo>
                    <a:pt x="176" y="76"/>
                  </a:lnTo>
                  <a:lnTo>
                    <a:pt x="166" y="90"/>
                  </a:lnTo>
                  <a:lnTo>
                    <a:pt x="154" y="105"/>
                  </a:lnTo>
                  <a:lnTo>
                    <a:pt x="143" y="119"/>
                  </a:lnTo>
                  <a:lnTo>
                    <a:pt x="133" y="133"/>
                  </a:lnTo>
                  <a:lnTo>
                    <a:pt x="121" y="148"/>
                  </a:lnTo>
                  <a:lnTo>
                    <a:pt x="111" y="163"/>
                  </a:lnTo>
                  <a:lnTo>
                    <a:pt x="100" y="179"/>
                  </a:lnTo>
                  <a:lnTo>
                    <a:pt x="131" y="327"/>
                  </a:lnTo>
                  <a:lnTo>
                    <a:pt x="122" y="345"/>
                  </a:lnTo>
                  <a:lnTo>
                    <a:pt x="129" y="370"/>
                  </a:lnTo>
                  <a:lnTo>
                    <a:pt x="146" y="383"/>
                  </a:lnTo>
                  <a:lnTo>
                    <a:pt x="144" y="405"/>
                  </a:lnTo>
                  <a:lnTo>
                    <a:pt x="142" y="428"/>
                  </a:lnTo>
                  <a:lnTo>
                    <a:pt x="139" y="452"/>
                  </a:lnTo>
                  <a:lnTo>
                    <a:pt x="139" y="476"/>
                  </a:lnTo>
                  <a:lnTo>
                    <a:pt x="133" y="508"/>
                  </a:lnTo>
                  <a:lnTo>
                    <a:pt x="127" y="543"/>
                  </a:lnTo>
                  <a:lnTo>
                    <a:pt x="123" y="577"/>
                  </a:lnTo>
                  <a:lnTo>
                    <a:pt x="118" y="612"/>
                  </a:lnTo>
                  <a:lnTo>
                    <a:pt x="69" y="611"/>
                  </a:lnTo>
                  <a:lnTo>
                    <a:pt x="65" y="598"/>
                  </a:lnTo>
                  <a:lnTo>
                    <a:pt x="62" y="527"/>
                  </a:lnTo>
                  <a:lnTo>
                    <a:pt x="0" y="485"/>
                  </a:lnTo>
                  <a:lnTo>
                    <a:pt x="53" y="297"/>
                  </a:lnTo>
                  <a:lnTo>
                    <a:pt x="20" y="251"/>
                  </a:lnTo>
                  <a:lnTo>
                    <a:pt x="53" y="152"/>
                  </a:lnTo>
                  <a:lnTo>
                    <a:pt x="52" y="141"/>
                  </a:lnTo>
                  <a:lnTo>
                    <a:pt x="52" y="127"/>
                  </a:lnTo>
                  <a:lnTo>
                    <a:pt x="51" y="114"/>
                  </a:lnTo>
                  <a:lnTo>
                    <a:pt x="51" y="100"/>
                  </a:lnTo>
                  <a:lnTo>
                    <a:pt x="71" y="88"/>
                  </a:lnTo>
                  <a:lnTo>
                    <a:pt x="91" y="75"/>
                  </a:lnTo>
                  <a:lnTo>
                    <a:pt x="112" y="62"/>
                  </a:lnTo>
                  <a:lnTo>
                    <a:pt x="131" y="49"/>
                  </a:lnTo>
                  <a:lnTo>
                    <a:pt x="152" y="36"/>
                  </a:lnTo>
                  <a:lnTo>
                    <a:pt x="173" y="23"/>
                  </a:lnTo>
                  <a:lnTo>
                    <a:pt x="194" y="12"/>
                  </a:lnTo>
                  <a:lnTo>
                    <a:pt x="214" y="0"/>
                  </a:lnTo>
                  <a:lnTo>
                    <a:pt x="214" y="12"/>
                  </a:lnTo>
                  <a:close/>
                </a:path>
              </a:pathLst>
            </a:custGeom>
            <a:solidFill>
              <a:srgbClr val="CC9900"/>
            </a:solidFill>
            <a:ln w="9525">
              <a:noFill/>
              <a:round/>
              <a:headEnd/>
              <a:tailEnd/>
            </a:ln>
          </p:spPr>
          <p:txBody>
            <a:bodyPr/>
            <a:lstStyle/>
            <a:p>
              <a:endParaRPr lang="en-US"/>
            </a:p>
          </p:txBody>
        </p:sp>
        <p:sp>
          <p:nvSpPr>
            <p:cNvPr id="18794" name="Freeform 227"/>
            <p:cNvSpPr>
              <a:spLocks noChangeAspect="1"/>
            </p:cNvSpPr>
            <p:nvPr/>
          </p:nvSpPr>
          <p:spPr bwMode="auto">
            <a:xfrm>
              <a:off x="2304" y="442"/>
              <a:ext cx="689" cy="213"/>
            </a:xfrm>
            <a:custGeom>
              <a:avLst/>
              <a:gdLst>
                <a:gd name="T0" fmla="*/ 23 w 2749"/>
                <a:gd name="T1" fmla="*/ 9 h 851"/>
                <a:gd name="T2" fmla="*/ 24 w 2749"/>
                <a:gd name="T3" fmla="*/ 12 h 851"/>
                <a:gd name="T4" fmla="*/ 24 w 2749"/>
                <a:gd name="T5" fmla="*/ 12 h 851"/>
                <a:gd name="T6" fmla="*/ 25 w 2749"/>
                <a:gd name="T7" fmla="*/ 13 h 851"/>
                <a:gd name="T8" fmla="*/ 43 w 2749"/>
                <a:gd name="T9" fmla="*/ 32 h 851"/>
                <a:gd name="T10" fmla="*/ 50 w 2749"/>
                <a:gd name="T11" fmla="*/ 34 h 851"/>
                <a:gd name="T12" fmla="*/ 64 w 2749"/>
                <a:gd name="T13" fmla="*/ 43 h 851"/>
                <a:gd name="T14" fmla="*/ 76 w 2749"/>
                <a:gd name="T15" fmla="*/ 50 h 851"/>
                <a:gd name="T16" fmla="*/ 79 w 2749"/>
                <a:gd name="T17" fmla="*/ 50 h 851"/>
                <a:gd name="T18" fmla="*/ 82 w 2749"/>
                <a:gd name="T19" fmla="*/ 50 h 851"/>
                <a:gd name="T20" fmla="*/ 84 w 2749"/>
                <a:gd name="T21" fmla="*/ 50 h 851"/>
                <a:gd name="T22" fmla="*/ 87 w 2749"/>
                <a:gd name="T23" fmla="*/ 50 h 851"/>
                <a:gd name="T24" fmla="*/ 89 w 2749"/>
                <a:gd name="T25" fmla="*/ 50 h 851"/>
                <a:gd name="T26" fmla="*/ 100 w 2749"/>
                <a:gd name="T27" fmla="*/ 51 h 851"/>
                <a:gd name="T28" fmla="*/ 108 w 2749"/>
                <a:gd name="T29" fmla="*/ 51 h 851"/>
                <a:gd name="T30" fmla="*/ 112 w 2749"/>
                <a:gd name="T31" fmla="*/ 51 h 851"/>
                <a:gd name="T32" fmla="*/ 114 w 2749"/>
                <a:gd name="T33" fmla="*/ 51 h 851"/>
                <a:gd name="T34" fmla="*/ 117 w 2749"/>
                <a:gd name="T35" fmla="*/ 50 h 851"/>
                <a:gd name="T36" fmla="*/ 120 w 2749"/>
                <a:gd name="T37" fmla="*/ 49 h 851"/>
                <a:gd name="T38" fmla="*/ 123 w 2749"/>
                <a:gd name="T39" fmla="*/ 49 h 851"/>
                <a:gd name="T40" fmla="*/ 126 w 2749"/>
                <a:gd name="T41" fmla="*/ 49 h 851"/>
                <a:gd name="T42" fmla="*/ 127 w 2749"/>
                <a:gd name="T43" fmla="*/ 49 h 851"/>
                <a:gd name="T44" fmla="*/ 128 w 2749"/>
                <a:gd name="T45" fmla="*/ 48 h 851"/>
                <a:gd name="T46" fmla="*/ 150 w 2749"/>
                <a:gd name="T47" fmla="*/ 43 h 851"/>
                <a:gd name="T48" fmla="*/ 155 w 2749"/>
                <a:gd name="T49" fmla="*/ 42 h 851"/>
                <a:gd name="T50" fmla="*/ 158 w 2749"/>
                <a:gd name="T51" fmla="*/ 41 h 851"/>
                <a:gd name="T52" fmla="*/ 161 w 2749"/>
                <a:gd name="T53" fmla="*/ 40 h 851"/>
                <a:gd name="T54" fmla="*/ 171 w 2749"/>
                <a:gd name="T55" fmla="*/ 37 h 851"/>
                <a:gd name="T56" fmla="*/ 160 w 2749"/>
                <a:gd name="T57" fmla="*/ 42 h 851"/>
                <a:gd name="T58" fmla="*/ 127 w 2749"/>
                <a:gd name="T59" fmla="*/ 50 h 851"/>
                <a:gd name="T60" fmla="*/ 124 w 2749"/>
                <a:gd name="T61" fmla="*/ 51 h 851"/>
                <a:gd name="T62" fmla="*/ 122 w 2749"/>
                <a:gd name="T63" fmla="*/ 52 h 851"/>
                <a:gd name="T64" fmla="*/ 119 w 2749"/>
                <a:gd name="T65" fmla="*/ 53 h 851"/>
                <a:gd name="T66" fmla="*/ 109 w 2749"/>
                <a:gd name="T67" fmla="*/ 53 h 851"/>
                <a:gd name="T68" fmla="*/ 106 w 2749"/>
                <a:gd name="T69" fmla="*/ 53 h 851"/>
                <a:gd name="T70" fmla="*/ 102 w 2749"/>
                <a:gd name="T71" fmla="*/ 53 h 851"/>
                <a:gd name="T72" fmla="*/ 99 w 2749"/>
                <a:gd name="T73" fmla="*/ 52 h 851"/>
                <a:gd name="T74" fmla="*/ 95 w 2749"/>
                <a:gd name="T75" fmla="*/ 52 h 851"/>
                <a:gd name="T76" fmla="*/ 92 w 2749"/>
                <a:gd name="T77" fmla="*/ 51 h 851"/>
                <a:gd name="T78" fmla="*/ 89 w 2749"/>
                <a:gd name="T79" fmla="*/ 51 h 851"/>
                <a:gd name="T80" fmla="*/ 87 w 2749"/>
                <a:gd name="T81" fmla="*/ 52 h 851"/>
                <a:gd name="T82" fmla="*/ 85 w 2749"/>
                <a:gd name="T83" fmla="*/ 52 h 851"/>
                <a:gd name="T84" fmla="*/ 82 w 2749"/>
                <a:gd name="T85" fmla="*/ 51 h 851"/>
                <a:gd name="T86" fmla="*/ 79 w 2749"/>
                <a:gd name="T87" fmla="*/ 52 h 851"/>
                <a:gd name="T88" fmla="*/ 75 w 2749"/>
                <a:gd name="T89" fmla="*/ 52 h 851"/>
                <a:gd name="T90" fmla="*/ 61 w 2749"/>
                <a:gd name="T91" fmla="*/ 42 h 851"/>
                <a:gd name="T92" fmla="*/ 48 w 2749"/>
                <a:gd name="T93" fmla="*/ 35 h 851"/>
                <a:gd name="T94" fmla="*/ 30 w 2749"/>
                <a:gd name="T95" fmla="*/ 22 h 851"/>
                <a:gd name="T96" fmla="*/ 22 w 2749"/>
                <a:gd name="T97" fmla="*/ 11 h 851"/>
                <a:gd name="T98" fmla="*/ 0 w 2749"/>
                <a:gd name="T99" fmla="*/ 1 h 851"/>
                <a:gd name="T100" fmla="*/ 1 w 2749"/>
                <a:gd name="T101" fmla="*/ 0 h 851"/>
                <a:gd name="T102" fmla="*/ 3 w 2749"/>
                <a:gd name="T103" fmla="*/ 1 h 851"/>
                <a:gd name="T104" fmla="*/ 5 w 2749"/>
                <a:gd name="T105" fmla="*/ 1 h 851"/>
                <a:gd name="T106" fmla="*/ 8 w 2749"/>
                <a:gd name="T107" fmla="*/ 2 h 851"/>
                <a:gd name="T108" fmla="*/ 10 w 2749"/>
                <a:gd name="T109" fmla="*/ 2 h 851"/>
                <a:gd name="T110" fmla="*/ 12 w 2749"/>
                <a:gd name="T111" fmla="*/ 3 h 8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749"/>
                <a:gd name="T169" fmla="*/ 0 h 851"/>
                <a:gd name="T170" fmla="*/ 2749 w 2749"/>
                <a:gd name="T171" fmla="*/ 851 h 8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749" h="851">
                  <a:moveTo>
                    <a:pt x="202" y="44"/>
                  </a:moveTo>
                  <a:lnTo>
                    <a:pt x="298" y="60"/>
                  </a:lnTo>
                  <a:lnTo>
                    <a:pt x="358" y="139"/>
                  </a:lnTo>
                  <a:lnTo>
                    <a:pt x="366" y="182"/>
                  </a:lnTo>
                  <a:lnTo>
                    <a:pt x="371" y="185"/>
                  </a:lnTo>
                  <a:lnTo>
                    <a:pt x="375" y="186"/>
                  </a:lnTo>
                  <a:lnTo>
                    <a:pt x="379" y="188"/>
                  </a:lnTo>
                  <a:lnTo>
                    <a:pt x="383" y="190"/>
                  </a:lnTo>
                  <a:lnTo>
                    <a:pt x="387" y="193"/>
                  </a:lnTo>
                  <a:lnTo>
                    <a:pt x="391" y="195"/>
                  </a:lnTo>
                  <a:lnTo>
                    <a:pt x="396" y="198"/>
                  </a:lnTo>
                  <a:lnTo>
                    <a:pt x="402" y="202"/>
                  </a:lnTo>
                  <a:lnTo>
                    <a:pt x="398" y="235"/>
                  </a:lnTo>
                  <a:lnTo>
                    <a:pt x="512" y="360"/>
                  </a:lnTo>
                  <a:lnTo>
                    <a:pt x="686" y="508"/>
                  </a:lnTo>
                  <a:lnTo>
                    <a:pt x="722" y="511"/>
                  </a:lnTo>
                  <a:lnTo>
                    <a:pt x="762" y="537"/>
                  </a:lnTo>
                  <a:lnTo>
                    <a:pt x="796" y="543"/>
                  </a:lnTo>
                  <a:lnTo>
                    <a:pt x="960" y="628"/>
                  </a:lnTo>
                  <a:lnTo>
                    <a:pt x="981" y="655"/>
                  </a:lnTo>
                  <a:lnTo>
                    <a:pt x="1025" y="679"/>
                  </a:lnTo>
                  <a:lnTo>
                    <a:pt x="1095" y="751"/>
                  </a:lnTo>
                  <a:lnTo>
                    <a:pt x="1164" y="793"/>
                  </a:lnTo>
                  <a:lnTo>
                    <a:pt x="1214" y="796"/>
                  </a:lnTo>
                  <a:lnTo>
                    <a:pt x="1229" y="790"/>
                  </a:lnTo>
                  <a:lnTo>
                    <a:pt x="1243" y="790"/>
                  </a:lnTo>
                  <a:lnTo>
                    <a:pt x="1256" y="790"/>
                  </a:lnTo>
                  <a:lnTo>
                    <a:pt x="1270" y="790"/>
                  </a:lnTo>
                  <a:lnTo>
                    <a:pt x="1285" y="791"/>
                  </a:lnTo>
                  <a:lnTo>
                    <a:pt x="1299" y="791"/>
                  </a:lnTo>
                  <a:lnTo>
                    <a:pt x="1313" y="791"/>
                  </a:lnTo>
                  <a:lnTo>
                    <a:pt x="1327" y="791"/>
                  </a:lnTo>
                  <a:lnTo>
                    <a:pt x="1340" y="791"/>
                  </a:lnTo>
                  <a:lnTo>
                    <a:pt x="1354" y="791"/>
                  </a:lnTo>
                  <a:lnTo>
                    <a:pt x="1368" y="791"/>
                  </a:lnTo>
                  <a:lnTo>
                    <a:pt x="1382" y="792"/>
                  </a:lnTo>
                  <a:lnTo>
                    <a:pt x="1396" y="792"/>
                  </a:lnTo>
                  <a:lnTo>
                    <a:pt x="1411" y="792"/>
                  </a:lnTo>
                  <a:lnTo>
                    <a:pt x="1425" y="792"/>
                  </a:lnTo>
                  <a:lnTo>
                    <a:pt x="1438" y="793"/>
                  </a:lnTo>
                  <a:lnTo>
                    <a:pt x="1452" y="793"/>
                  </a:lnTo>
                  <a:lnTo>
                    <a:pt x="1582" y="807"/>
                  </a:lnTo>
                  <a:lnTo>
                    <a:pt x="1604" y="819"/>
                  </a:lnTo>
                  <a:lnTo>
                    <a:pt x="1627" y="811"/>
                  </a:lnTo>
                  <a:lnTo>
                    <a:pt x="1719" y="811"/>
                  </a:lnTo>
                  <a:lnTo>
                    <a:pt x="1747" y="829"/>
                  </a:lnTo>
                  <a:lnTo>
                    <a:pt x="1762" y="825"/>
                  </a:lnTo>
                  <a:lnTo>
                    <a:pt x="1777" y="821"/>
                  </a:lnTo>
                  <a:lnTo>
                    <a:pt x="1791" y="817"/>
                  </a:lnTo>
                  <a:lnTo>
                    <a:pt x="1806" y="814"/>
                  </a:lnTo>
                  <a:lnTo>
                    <a:pt x="1821" y="810"/>
                  </a:lnTo>
                  <a:lnTo>
                    <a:pt x="1836" y="807"/>
                  </a:lnTo>
                  <a:lnTo>
                    <a:pt x="1851" y="803"/>
                  </a:lnTo>
                  <a:lnTo>
                    <a:pt x="1866" y="800"/>
                  </a:lnTo>
                  <a:lnTo>
                    <a:pt x="1881" y="796"/>
                  </a:lnTo>
                  <a:lnTo>
                    <a:pt x="1896" y="793"/>
                  </a:lnTo>
                  <a:lnTo>
                    <a:pt x="1911" y="788"/>
                  </a:lnTo>
                  <a:lnTo>
                    <a:pt x="1926" y="785"/>
                  </a:lnTo>
                  <a:lnTo>
                    <a:pt x="1941" y="781"/>
                  </a:lnTo>
                  <a:lnTo>
                    <a:pt x="1956" y="777"/>
                  </a:lnTo>
                  <a:lnTo>
                    <a:pt x="1971" y="772"/>
                  </a:lnTo>
                  <a:lnTo>
                    <a:pt x="1986" y="768"/>
                  </a:lnTo>
                  <a:lnTo>
                    <a:pt x="2006" y="784"/>
                  </a:lnTo>
                  <a:lnTo>
                    <a:pt x="2012" y="781"/>
                  </a:lnTo>
                  <a:lnTo>
                    <a:pt x="2018" y="779"/>
                  </a:lnTo>
                  <a:lnTo>
                    <a:pt x="2024" y="776"/>
                  </a:lnTo>
                  <a:lnTo>
                    <a:pt x="2028" y="773"/>
                  </a:lnTo>
                  <a:lnTo>
                    <a:pt x="2034" y="770"/>
                  </a:lnTo>
                  <a:lnTo>
                    <a:pt x="2039" y="766"/>
                  </a:lnTo>
                  <a:lnTo>
                    <a:pt x="2044" y="763"/>
                  </a:lnTo>
                  <a:lnTo>
                    <a:pt x="2049" y="758"/>
                  </a:lnTo>
                  <a:lnTo>
                    <a:pt x="2390" y="692"/>
                  </a:lnTo>
                  <a:lnTo>
                    <a:pt x="2423" y="696"/>
                  </a:lnTo>
                  <a:lnTo>
                    <a:pt x="2445" y="678"/>
                  </a:lnTo>
                  <a:lnTo>
                    <a:pt x="2462" y="672"/>
                  </a:lnTo>
                  <a:lnTo>
                    <a:pt x="2480" y="667"/>
                  </a:lnTo>
                  <a:lnTo>
                    <a:pt x="2497" y="664"/>
                  </a:lnTo>
                  <a:lnTo>
                    <a:pt x="2515" y="659"/>
                  </a:lnTo>
                  <a:lnTo>
                    <a:pt x="2533" y="655"/>
                  </a:lnTo>
                  <a:lnTo>
                    <a:pt x="2550" y="649"/>
                  </a:lnTo>
                  <a:lnTo>
                    <a:pt x="2567" y="643"/>
                  </a:lnTo>
                  <a:lnTo>
                    <a:pt x="2585" y="636"/>
                  </a:lnTo>
                  <a:lnTo>
                    <a:pt x="2620" y="635"/>
                  </a:lnTo>
                  <a:lnTo>
                    <a:pt x="2728" y="595"/>
                  </a:lnTo>
                  <a:lnTo>
                    <a:pt x="2749" y="605"/>
                  </a:lnTo>
                  <a:lnTo>
                    <a:pt x="2740" y="614"/>
                  </a:lnTo>
                  <a:lnTo>
                    <a:pt x="2551" y="672"/>
                  </a:lnTo>
                  <a:lnTo>
                    <a:pt x="2536" y="692"/>
                  </a:lnTo>
                  <a:lnTo>
                    <a:pt x="2042" y="783"/>
                  </a:lnTo>
                  <a:lnTo>
                    <a:pt x="2017" y="803"/>
                  </a:lnTo>
                  <a:lnTo>
                    <a:pt x="1992" y="803"/>
                  </a:lnTo>
                  <a:lnTo>
                    <a:pt x="1981" y="808"/>
                  </a:lnTo>
                  <a:lnTo>
                    <a:pt x="1971" y="813"/>
                  </a:lnTo>
                  <a:lnTo>
                    <a:pt x="1959" y="817"/>
                  </a:lnTo>
                  <a:lnTo>
                    <a:pt x="1946" y="821"/>
                  </a:lnTo>
                  <a:lnTo>
                    <a:pt x="1935" y="826"/>
                  </a:lnTo>
                  <a:lnTo>
                    <a:pt x="1923" y="831"/>
                  </a:lnTo>
                  <a:lnTo>
                    <a:pt x="1912" y="837"/>
                  </a:lnTo>
                  <a:lnTo>
                    <a:pt x="1900" y="843"/>
                  </a:lnTo>
                  <a:lnTo>
                    <a:pt x="1870" y="843"/>
                  </a:lnTo>
                  <a:lnTo>
                    <a:pt x="1848" y="851"/>
                  </a:lnTo>
                  <a:lnTo>
                    <a:pt x="1736" y="849"/>
                  </a:lnTo>
                  <a:lnTo>
                    <a:pt x="1718" y="847"/>
                  </a:lnTo>
                  <a:lnTo>
                    <a:pt x="1700" y="845"/>
                  </a:lnTo>
                  <a:lnTo>
                    <a:pt x="1683" y="844"/>
                  </a:lnTo>
                  <a:lnTo>
                    <a:pt x="1664" y="841"/>
                  </a:lnTo>
                  <a:lnTo>
                    <a:pt x="1647" y="840"/>
                  </a:lnTo>
                  <a:lnTo>
                    <a:pt x="1628" y="838"/>
                  </a:lnTo>
                  <a:lnTo>
                    <a:pt x="1610" y="837"/>
                  </a:lnTo>
                  <a:lnTo>
                    <a:pt x="1593" y="834"/>
                  </a:lnTo>
                  <a:lnTo>
                    <a:pt x="1574" y="833"/>
                  </a:lnTo>
                  <a:lnTo>
                    <a:pt x="1556" y="831"/>
                  </a:lnTo>
                  <a:lnTo>
                    <a:pt x="1537" y="829"/>
                  </a:lnTo>
                  <a:lnTo>
                    <a:pt x="1520" y="826"/>
                  </a:lnTo>
                  <a:lnTo>
                    <a:pt x="1502" y="824"/>
                  </a:lnTo>
                  <a:lnTo>
                    <a:pt x="1483" y="822"/>
                  </a:lnTo>
                  <a:lnTo>
                    <a:pt x="1466" y="819"/>
                  </a:lnTo>
                  <a:lnTo>
                    <a:pt x="1448" y="816"/>
                  </a:lnTo>
                  <a:lnTo>
                    <a:pt x="1435" y="817"/>
                  </a:lnTo>
                  <a:lnTo>
                    <a:pt x="1423" y="819"/>
                  </a:lnTo>
                  <a:lnTo>
                    <a:pt x="1411" y="821"/>
                  </a:lnTo>
                  <a:lnTo>
                    <a:pt x="1399" y="822"/>
                  </a:lnTo>
                  <a:lnTo>
                    <a:pt x="1387" y="823"/>
                  </a:lnTo>
                  <a:lnTo>
                    <a:pt x="1375" y="823"/>
                  </a:lnTo>
                  <a:lnTo>
                    <a:pt x="1362" y="823"/>
                  </a:lnTo>
                  <a:lnTo>
                    <a:pt x="1350" y="823"/>
                  </a:lnTo>
                  <a:lnTo>
                    <a:pt x="1330" y="814"/>
                  </a:lnTo>
                  <a:lnTo>
                    <a:pt x="1314" y="815"/>
                  </a:lnTo>
                  <a:lnTo>
                    <a:pt x="1299" y="817"/>
                  </a:lnTo>
                  <a:lnTo>
                    <a:pt x="1283" y="818"/>
                  </a:lnTo>
                  <a:lnTo>
                    <a:pt x="1267" y="821"/>
                  </a:lnTo>
                  <a:lnTo>
                    <a:pt x="1251" y="823"/>
                  </a:lnTo>
                  <a:lnTo>
                    <a:pt x="1235" y="824"/>
                  </a:lnTo>
                  <a:lnTo>
                    <a:pt x="1218" y="828"/>
                  </a:lnTo>
                  <a:lnTo>
                    <a:pt x="1201" y="830"/>
                  </a:lnTo>
                  <a:lnTo>
                    <a:pt x="1131" y="811"/>
                  </a:lnTo>
                  <a:lnTo>
                    <a:pt x="1078" y="771"/>
                  </a:lnTo>
                  <a:lnTo>
                    <a:pt x="979" y="677"/>
                  </a:lnTo>
                  <a:lnTo>
                    <a:pt x="959" y="667"/>
                  </a:lnTo>
                  <a:lnTo>
                    <a:pt x="934" y="634"/>
                  </a:lnTo>
                  <a:lnTo>
                    <a:pt x="765" y="564"/>
                  </a:lnTo>
                  <a:lnTo>
                    <a:pt x="738" y="537"/>
                  </a:lnTo>
                  <a:lnTo>
                    <a:pt x="667" y="526"/>
                  </a:lnTo>
                  <a:lnTo>
                    <a:pt x="473" y="347"/>
                  </a:lnTo>
                  <a:lnTo>
                    <a:pt x="375" y="230"/>
                  </a:lnTo>
                  <a:lnTo>
                    <a:pt x="366" y="198"/>
                  </a:lnTo>
                  <a:lnTo>
                    <a:pt x="344" y="175"/>
                  </a:lnTo>
                  <a:lnTo>
                    <a:pt x="296" y="83"/>
                  </a:lnTo>
                  <a:lnTo>
                    <a:pt x="0" y="13"/>
                  </a:lnTo>
                  <a:lnTo>
                    <a:pt x="0" y="8"/>
                  </a:lnTo>
                  <a:lnTo>
                    <a:pt x="2" y="5"/>
                  </a:lnTo>
                  <a:lnTo>
                    <a:pt x="5" y="3"/>
                  </a:lnTo>
                  <a:lnTo>
                    <a:pt x="9" y="0"/>
                  </a:lnTo>
                  <a:lnTo>
                    <a:pt x="22" y="3"/>
                  </a:lnTo>
                  <a:lnTo>
                    <a:pt x="33" y="6"/>
                  </a:lnTo>
                  <a:lnTo>
                    <a:pt x="46" y="8"/>
                  </a:lnTo>
                  <a:lnTo>
                    <a:pt x="57" y="11"/>
                  </a:lnTo>
                  <a:lnTo>
                    <a:pt x="70" y="14"/>
                  </a:lnTo>
                  <a:lnTo>
                    <a:pt x="81" y="16"/>
                  </a:lnTo>
                  <a:lnTo>
                    <a:pt x="94" y="19"/>
                  </a:lnTo>
                  <a:lnTo>
                    <a:pt x="106" y="22"/>
                  </a:lnTo>
                  <a:lnTo>
                    <a:pt x="118" y="24"/>
                  </a:lnTo>
                  <a:lnTo>
                    <a:pt x="130" y="27"/>
                  </a:lnTo>
                  <a:lnTo>
                    <a:pt x="143" y="30"/>
                  </a:lnTo>
                  <a:lnTo>
                    <a:pt x="154" y="33"/>
                  </a:lnTo>
                  <a:lnTo>
                    <a:pt x="167" y="35"/>
                  </a:lnTo>
                  <a:lnTo>
                    <a:pt x="178" y="38"/>
                  </a:lnTo>
                  <a:lnTo>
                    <a:pt x="191" y="41"/>
                  </a:lnTo>
                  <a:lnTo>
                    <a:pt x="202" y="44"/>
                  </a:lnTo>
                  <a:close/>
                </a:path>
              </a:pathLst>
            </a:custGeom>
            <a:solidFill>
              <a:srgbClr val="CC9900"/>
            </a:solidFill>
            <a:ln w="9525">
              <a:noFill/>
              <a:round/>
              <a:headEnd/>
              <a:tailEnd/>
            </a:ln>
          </p:spPr>
          <p:txBody>
            <a:bodyPr/>
            <a:lstStyle/>
            <a:p>
              <a:endParaRPr lang="en-US"/>
            </a:p>
          </p:txBody>
        </p:sp>
        <p:sp>
          <p:nvSpPr>
            <p:cNvPr id="18795" name="Freeform 228"/>
            <p:cNvSpPr>
              <a:spLocks noChangeAspect="1"/>
            </p:cNvSpPr>
            <p:nvPr/>
          </p:nvSpPr>
          <p:spPr bwMode="auto">
            <a:xfrm>
              <a:off x="2127" y="477"/>
              <a:ext cx="40" cy="15"/>
            </a:xfrm>
            <a:custGeom>
              <a:avLst/>
              <a:gdLst>
                <a:gd name="T0" fmla="*/ 10 w 159"/>
                <a:gd name="T1" fmla="*/ 1 h 63"/>
                <a:gd name="T2" fmla="*/ 10 w 159"/>
                <a:gd name="T3" fmla="*/ 1 h 63"/>
                <a:gd name="T4" fmla="*/ 10 w 159"/>
                <a:gd name="T5" fmla="*/ 1 h 63"/>
                <a:gd name="T6" fmla="*/ 9 w 159"/>
                <a:gd name="T7" fmla="*/ 1 h 63"/>
                <a:gd name="T8" fmla="*/ 9 w 159"/>
                <a:gd name="T9" fmla="*/ 1 h 63"/>
                <a:gd name="T10" fmla="*/ 9 w 159"/>
                <a:gd name="T11" fmla="*/ 0 h 63"/>
                <a:gd name="T12" fmla="*/ 7 w 159"/>
                <a:gd name="T13" fmla="*/ 1 h 63"/>
                <a:gd name="T14" fmla="*/ 6 w 159"/>
                <a:gd name="T15" fmla="*/ 1 h 63"/>
                <a:gd name="T16" fmla="*/ 5 w 159"/>
                <a:gd name="T17" fmla="*/ 2 h 63"/>
                <a:gd name="T18" fmla="*/ 4 w 159"/>
                <a:gd name="T19" fmla="*/ 2 h 63"/>
                <a:gd name="T20" fmla="*/ 3 w 159"/>
                <a:gd name="T21" fmla="*/ 2 h 63"/>
                <a:gd name="T22" fmla="*/ 2 w 159"/>
                <a:gd name="T23" fmla="*/ 3 h 63"/>
                <a:gd name="T24" fmla="*/ 1 w 159"/>
                <a:gd name="T25" fmla="*/ 3 h 63"/>
                <a:gd name="T26" fmla="*/ 0 w 159"/>
                <a:gd name="T27" fmla="*/ 4 h 63"/>
                <a:gd name="T28" fmla="*/ 1 w 159"/>
                <a:gd name="T29" fmla="*/ 3 h 63"/>
                <a:gd name="T30" fmla="*/ 8 w 159"/>
                <a:gd name="T31" fmla="*/ 0 h 63"/>
                <a:gd name="T32" fmla="*/ 9 w 159"/>
                <a:gd name="T33" fmla="*/ 0 h 63"/>
                <a:gd name="T34" fmla="*/ 10 w 159"/>
                <a:gd name="T35" fmla="*/ 1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9"/>
                <a:gd name="T55" fmla="*/ 0 h 63"/>
                <a:gd name="T56" fmla="*/ 159 w 159"/>
                <a:gd name="T57" fmla="*/ 63 h 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9" h="63">
                  <a:moveTo>
                    <a:pt x="159" y="17"/>
                  </a:moveTo>
                  <a:lnTo>
                    <a:pt x="159" y="23"/>
                  </a:lnTo>
                  <a:lnTo>
                    <a:pt x="152" y="20"/>
                  </a:lnTo>
                  <a:lnTo>
                    <a:pt x="145" y="18"/>
                  </a:lnTo>
                  <a:lnTo>
                    <a:pt x="139" y="15"/>
                  </a:lnTo>
                  <a:lnTo>
                    <a:pt x="134" y="10"/>
                  </a:lnTo>
                  <a:lnTo>
                    <a:pt x="116" y="16"/>
                  </a:lnTo>
                  <a:lnTo>
                    <a:pt x="100" y="23"/>
                  </a:lnTo>
                  <a:lnTo>
                    <a:pt x="84" y="29"/>
                  </a:lnTo>
                  <a:lnTo>
                    <a:pt x="67" y="38"/>
                  </a:lnTo>
                  <a:lnTo>
                    <a:pt x="51" y="44"/>
                  </a:lnTo>
                  <a:lnTo>
                    <a:pt x="35" y="51"/>
                  </a:lnTo>
                  <a:lnTo>
                    <a:pt x="17" y="57"/>
                  </a:lnTo>
                  <a:lnTo>
                    <a:pt x="0" y="63"/>
                  </a:lnTo>
                  <a:lnTo>
                    <a:pt x="8" y="55"/>
                  </a:lnTo>
                  <a:lnTo>
                    <a:pt x="128" y="0"/>
                  </a:lnTo>
                  <a:lnTo>
                    <a:pt x="143" y="2"/>
                  </a:lnTo>
                  <a:lnTo>
                    <a:pt x="159" y="17"/>
                  </a:lnTo>
                  <a:close/>
                </a:path>
              </a:pathLst>
            </a:custGeom>
            <a:solidFill>
              <a:srgbClr val="000000"/>
            </a:solidFill>
            <a:ln w="9525">
              <a:noFill/>
              <a:round/>
              <a:headEnd/>
              <a:tailEnd/>
            </a:ln>
          </p:spPr>
          <p:txBody>
            <a:bodyPr/>
            <a:lstStyle/>
            <a:p>
              <a:endParaRPr lang="en-US"/>
            </a:p>
          </p:txBody>
        </p:sp>
        <p:sp>
          <p:nvSpPr>
            <p:cNvPr id="18796" name="Freeform 229"/>
            <p:cNvSpPr>
              <a:spLocks noChangeAspect="1"/>
            </p:cNvSpPr>
            <p:nvPr/>
          </p:nvSpPr>
          <p:spPr bwMode="auto">
            <a:xfrm>
              <a:off x="2132" y="484"/>
              <a:ext cx="66" cy="32"/>
            </a:xfrm>
            <a:custGeom>
              <a:avLst/>
              <a:gdLst>
                <a:gd name="T0" fmla="*/ 16 w 266"/>
                <a:gd name="T1" fmla="*/ 7 h 125"/>
                <a:gd name="T2" fmla="*/ 16 w 266"/>
                <a:gd name="T3" fmla="*/ 8 h 125"/>
                <a:gd name="T4" fmla="*/ 16 w 266"/>
                <a:gd name="T5" fmla="*/ 8 h 125"/>
                <a:gd name="T6" fmla="*/ 15 w 266"/>
                <a:gd name="T7" fmla="*/ 8 h 125"/>
                <a:gd name="T8" fmla="*/ 14 w 266"/>
                <a:gd name="T9" fmla="*/ 7 h 125"/>
                <a:gd name="T10" fmla="*/ 13 w 266"/>
                <a:gd name="T11" fmla="*/ 7 h 125"/>
                <a:gd name="T12" fmla="*/ 12 w 266"/>
                <a:gd name="T13" fmla="*/ 6 h 125"/>
                <a:gd name="T14" fmla="*/ 11 w 266"/>
                <a:gd name="T15" fmla="*/ 5 h 125"/>
                <a:gd name="T16" fmla="*/ 10 w 266"/>
                <a:gd name="T17" fmla="*/ 4 h 125"/>
                <a:gd name="T18" fmla="*/ 9 w 266"/>
                <a:gd name="T19" fmla="*/ 4 h 125"/>
                <a:gd name="T20" fmla="*/ 8 w 266"/>
                <a:gd name="T21" fmla="*/ 3 h 125"/>
                <a:gd name="T22" fmla="*/ 8 w 266"/>
                <a:gd name="T23" fmla="*/ 2 h 125"/>
                <a:gd name="T24" fmla="*/ 0 w 266"/>
                <a:gd name="T25" fmla="*/ 4 h 125"/>
                <a:gd name="T26" fmla="*/ 0 w 266"/>
                <a:gd name="T27" fmla="*/ 4 h 125"/>
                <a:gd name="T28" fmla="*/ 1 w 266"/>
                <a:gd name="T29" fmla="*/ 3 h 125"/>
                <a:gd name="T30" fmla="*/ 2 w 266"/>
                <a:gd name="T31" fmla="*/ 3 h 125"/>
                <a:gd name="T32" fmla="*/ 3 w 266"/>
                <a:gd name="T33" fmla="*/ 2 h 125"/>
                <a:gd name="T34" fmla="*/ 3 w 266"/>
                <a:gd name="T35" fmla="*/ 2 h 125"/>
                <a:gd name="T36" fmla="*/ 4 w 266"/>
                <a:gd name="T37" fmla="*/ 1 h 125"/>
                <a:gd name="T38" fmla="*/ 5 w 266"/>
                <a:gd name="T39" fmla="*/ 1 h 125"/>
                <a:gd name="T40" fmla="*/ 6 w 266"/>
                <a:gd name="T41" fmla="*/ 0 h 125"/>
                <a:gd name="T42" fmla="*/ 7 w 266"/>
                <a:gd name="T43" fmla="*/ 0 h 125"/>
                <a:gd name="T44" fmla="*/ 16 w 266"/>
                <a:gd name="T45" fmla="*/ 7 h 1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66"/>
                <a:gd name="T70" fmla="*/ 0 h 125"/>
                <a:gd name="T71" fmla="*/ 266 w 266"/>
                <a:gd name="T72" fmla="*/ 125 h 1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66" h="125">
                  <a:moveTo>
                    <a:pt x="260" y="111"/>
                  </a:moveTo>
                  <a:lnTo>
                    <a:pt x="266" y="118"/>
                  </a:lnTo>
                  <a:lnTo>
                    <a:pt x="255" y="125"/>
                  </a:lnTo>
                  <a:lnTo>
                    <a:pt x="239" y="122"/>
                  </a:lnTo>
                  <a:lnTo>
                    <a:pt x="225" y="111"/>
                  </a:lnTo>
                  <a:lnTo>
                    <a:pt x="210" y="100"/>
                  </a:lnTo>
                  <a:lnTo>
                    <a:pt x="196" y="88"/>
                  </a:lnTo>
                  <a:lnTo>
                    <a:pt x="182" y="78"/>
                  </a:lnTo>
                  <a:lnTo>
                    <a:pt x="167" y="66"/>
                  </a:lnTo>
                  <a:lnTo>
                    <a:pt x="152" y="55"/>
                  </a:lnTo>
                  <a:lnTo>
                    <a:pt x="137" y="43"/>
                  </a:lnTo>
                  <a:lnTo>
                    <a:pt x="123" y="32"/>
                  </a:lnTo>
                  <a:lnTo>
                    <a:pt x="4" y="58"/>
                  </a:lnTo>
                  <a:lnTo>
                    <a:pt x="0" y="55"/>
                  </a:lnTo>
                  <a:lnTo>
                    <a:pt x="15" y="48"/>
                  </a:lnTo>
                  <a:lnTo>
                    <a:pt x="30" y="40"/>
                  </a:lnTo>
                  <a:lnTo>
                    <a:pt x="43" y="33"/>
                  </a:lnTo>
                  <a:lnTo>
                    <a:pt x="57" y="25"/>
                  </a:lnTo>
                  <a:lnTo>
                    <a:pt x="72" y="18"/>
                  </a:lnTo>
                  <a:lnTo>
                    <a:pt x="86" y="11"/>
                  </a:lnTo>
                  <a:lnTo>
                    <a:pt x="101" y="5"/>
                  </a:lnTo>
                  <a:lnTo>
                    <a:pt x="117" y="0"/>
                  </a:lnTo>
                  <a:lnTo>
                    <a:pt x="260" y="111"/>
                  </a:lnTo>
                  <a:close/>
                </a:path>
              </a:pathLst>
            </a:custGeom>
            <a:solidFill>
              <a:srgbClr val="000000"/>
            </a:solidFill>
            <a:ln w="9525">
              <a:noFill/>
              <a:round/>
              <a:headEnd/>
              <a:tailEnd/>
            </a:ln>
          </p:spPr>
          <p:txBody>
            <a:bodyPr/>
            <a:lstStyle/>
            <a:p>
              <a:endParaRPr lang="en-US"/>
            </a:p>
          </p:txBody>
        </p:sp>
        <p:sp>
          <p:nvSpPr>
            <p:cNvPr id="18797" name="Freeform 230"/>
            <p:cNvSpPr>
              <a:spLocks noChangeAspect="1"/>
            </p:cNvSpPr>
            <p:nvPr/>
          </p:nvSpPr>
          <p:spPr bwMode="auto">
            <a:xfrm>
              <a:off x="2362" y="503"/>
              <a:ext cx="13" cy="11"/>
            </a:xfrm>
            <a:custGeom>
              <a:avLst/>
              <a:gdLst>
                <a:gd name="T0" fmla="*/ 3 w 51"/>
                <a:gd name="T1" fmla="*/ 0 h 43"/>
                <a:gd name="T2" fmla="*/ 3 w 51"/>
                <a:gd name="T3" fmla="*/ 1 h 43"/>
                <a:gd name="T4" fmla="*/ 2 w 51"/>
                <a:gd name="T5" fmla="*/ 2 h 43"/>
                <a:gd name="T6" fmla="*/ 2 w 51"/>
                <a:gd name="T7" fmla="*/ 2 h 43"/>
                <a:gd name="T8" fmla="*/ 1 w 51"/>
                <a:gd name="T9" fmla="*/ 3 h 43"/>
                <a:gd name="T10" fmla="*/ 1 w 51"/>
                <a:gd name="T11" fmla="*/ 3 h 43"/>
                <a:gd name="T12" fmla="*/ 0 w 51"/>
                <a:gd name="T13" fmla="*/ 3 h 43"/>
                <a:gd name="T14" fmla="*/ 0 w 51"/>
                <a:gd name="T15" fmla="*/ 2 h 43"/>
                <a:gd name="T16" fmla="*/ 0 w 51"/>
                <a:gd name="T17" fmla="*/ 2 h 43"/>
                <a:gd name="T18" fmla="*/ 1 w 51"/>
                <a:gd name="T19" fmla="*/ 2 h 43"/>
                <a:gd name="T20" fmla="*/ 1 w 51"/>
                <a:gd name="T21" fmla="*/ 1 h 43"/>
                <a:gd name="T22" fmla="*/ 1 w 51"/>
                <a:gd name="T23" fmla="*/ 1 h 43"/>
                <a:gd name="T24" fmla="*/ 2 w 51"/>
                <a:gd name="T25" fmla="*/ 1 h 43"/>
                <a:gd name="T26" fmla="*/ 2 w 51"/>
                <a:gd name="T27" fmla="*/ 1 h 43"/>
                <a:gd name="T28" fmla="*/ 2 w 51"/>
                <a:gd name="T29" fmla="*/ 0 h 43"/>
                <a:gd name="T30" fmla="*/ 3 w 51"/>
                <a:gd name="T31" fmla="*/ 0 h 43"/>
                <a:gd name="T32" fmla="*/ 3 w 51"/>
                <a:gd name="T33" fmla="*/ 0 h 43"/>
                <a:gd name="T34" fmla="*/ 3 w 51"/>
                <a:gd name="T35" fmla="*/ 0 h 4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43"/>
                <a:gd name="T56" fmla="*/ 51 w 51"/>
                <a:gd name="T57" fmla="*/ 43 h 4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43">
                  <a:moveTo>
                    <a:pt x="51" y="3"/>
                  </a:moveTo>
                  <a:lnTo>
                    <a:pt x="44" y="12"/>
                  </a:lnTo>
                  <a:lnTo>
                    <a:pt x="36" y="23"/>
                  </a:lnTo>
                  <a:lnTo>
                    <a:pt x="26" y="33"/>
                  </a:lnTo>
                  <a:lnTo>
                    <a:pt x="17" y="43"/>
                  </a:lnTo>
                  <a:lnTo>
                    <a:pt x="10" y="42"/>
                  </a:lnTo>
                  <a:lnTo>
                    <a:pt x="5" y="38"/>
                  </a:lnTo>
                  <a:lnTo>
                    <a:pt x="1" y="32"/>
                  </a:lnTo>
                  <a:lnTo>
                    <a:pt x="0" y="26"/>
                  </a:lnTo>
                  <a:lnTo>
                    <a:pt x="6" y="23"/>
                  </a:lnTo>
                  <a:lnTo>
                    <a:pt x="11" y="19"/>
                  </a:lnTo>
                  <a:lnTo>
                    <a:pt x="17" y="16"/>
                  </a:lnTo>
                  <a:lnTo>
                    <a:pt x="23" y="12"/>
                  </a:lnTo>
                  <a:lnTo>
                    <a:pt x="29" y="9"/>
                  </a:lnTo>
                  <a:lnTo>
                    <a:pt x="34" y="5"/>
                  </a:lnTo>
                  <a:lnTo>
                    <a:pt x="40" y="2"/>
                  </a:lnTo>
                  <a:lnTo>
                    <a:pt x="47" y="0"/>
                  </a:lnTo>
                  <a:lnTo>
                    <a:pt x="51" y="3"/>
                  </a:lnTo>
                  <a:close/>
                </a:path>
              </a:pathLst>
            </a:custGeom>
            <a:solidFill>
              <a:srgbClr val="CC9900"/>
            </a:solidFill>
            <a:ln w="9525">
              <a:noFill/>
              <a:round/>
              <a:headEnd/>
              <a:tailEnd/>
            </a:ln>
          </p:spPr>
          <p:txBody>
            <a:bodyPr/>
            <a:lstStyle/>
            <a:p>
              <a:endParaRPr lang="en-US"/>
            </a:p>
          </p:txBody>
        </p:sp>
        <p:sp>
          <p:nvSpPr>
            <p:cNvPr id="18798" name="Freeform 231"/>
            <p:cNvSpPr>
              <a:spLocks noChangeAspect="1"/>
            </p:cNvSpPr>
            <p:nvPr/>
          </p:nvSpPr>
          <p:spPr bwMode="auto">
            <a:xfrm>
              <a:off x="2266" y="509"/>
              <a:ext cx="76" cy="68"/>
            </a:xfrm>
            <a:custGeom>
              <a:avLst/>
              <a:gdLst>
                <a:gd name="T0" fmla="*/ 9 w 303"/>
                <a:gd name="T1" fmla="*/ 3 h 270"/>
                <a:gd name="T2" fmla="*/ 9 w 303"/>
                <a:gd name="T3" fmla="*/ 3 h 270"/>
                <a:gd name="T4" fmla="*/ 9 w 303"/>
                <a:gd name="T5" fmla="*/ 4 h 270"/>
                <a:gd name="T6" fmla="*/ 9 w 303"/>
                <a:gd name="T7" fmla="*/ 4 h 270"/>
                <a:gd name="T8" fmla="*/ 9 w 303"/>
                <a:gd name="T9" fmla="*/ 4 h 270"/>
                <a:gd name="T10" fmla="*/ 10 w 303"/>
                <a:gd name="T11" fmla="*/ 5 h 270"/>
                <a:gd name="T12" fmla="*/ 11 w 303"/>
                <a:gd name="T13" fmla="*/ 5 h 270"/>
                <a:gd name="T14" fmla="*/ 12 w 303"/>
                <a:gd name="T15" fmla="*/ 7 h 270"/>
                <a:gd name="T16" fmla="*/ 13 w 303"/>
                <a:gd name="T17" fmla="*/ 8 h 270"/>
                <a:gd name="T18" fmla="*/ 14 w 303"/>
                <a:gd name="T19" fmla="*/ 9 h 270"/>
                <a:gd name="T20" fmla="*/ 15 w 303"/>
                <a:gd name="T21" fmla="*/ 11 h 270"/>
                <a:gd name="T22" fmla="*/ 16 w 303"/>
                <a:gd name="T23" fmla="*/ 12 h 270"/>
                <a:gd name="T24" fmla="*/ 17 w 303"/>
                <a:gd name="T25" fmla="*/ 14 h 270"/>
                <a:gd name="T26" fmla="*/ 18 w 303"/>
                <a:gd name="T27" fmla="*/ 15 h 270"/>
                <a:gd name="T28" fmla="*/ 19 w 303"/>
                <a:gd name="T29" fmla="*/ 17 h 270"/>
                <a:gd name="T30" fmla="*/ 17 w 303"/>
                <a:gd name="T31" fmla="*/ 17 h 270"/>
                <a:gd name="T32" fmla="*/ 14 w 303"/>
                <a:gd name="T33" fmla="*/ 14 h 270"/>
                <a:gd name="T34" fmla="*/ 14 w 303"/>
                <a:gd name="T35" fmla="*/ 13 h 270"/>
                <a:gd name="T36" fmla="*/ 12 w 303"/>
                <a:gd name="T37" fmla="*/ 12 h 270"/>
                <a:gd name="T38" fmla="*/ 10 w 303"/>
                <a:gd name="T39" fmla="*/ 6 h 270"/>
                <a:gd name="T40" fmla="*/ 0 w 303"/>
                <a:gd name="T41" fmla="*/ 2 h 270"/>
                <a:gd name="T42" fmla="*/ 0 w 303"/>
                <a:gd name="T43" fmla="*/ 2 h 270"/>
                <a:gd name="T44" fmla="*/ 0 w 303"/>
                <a:gd name="T45" fmla="*/ 1 h 270"/>
                <a:gd name="T46" fmla="*/ 0 w 303"/>
                <a:gd name="T47" fmla="*/ 1 h 270"/>
                <a:gd name="T48" fmla="*/ 0 w 303"/>
                <a:gd name="T49" fmla="*/ 0 h 270"/>
                <a:gd name="T50" fmla="*/ 1 w 303"/>
                <a:gd name="T51" fmla="*/ 0 h 270"/>
                <a:gd name="T52" fmla="*/ 2 w 303"/>
                <a:gd name="T53" fmla="*/ 1 h 270"/>
                <a:gd name="T54" fmla="*/ 4 w 303"/>
                <a:gd name="T55" fmla="*/ 1 h 270"/>
                <a:gd name="T56" fmla="*/ 5 w 303"/>
                <a:gd name="T57" fmla="*/ 2 h 270"/>
                <a:gd name="T58" fmla="*/ 6 w 303"/>
                <a:gd name="T59" fmla="*/ 2 h 270"/>
                <a:gd name="T60" fmla="*/ 7 w 303"/>
                <a:gd name="T61" fmla="*/ 2 h 270"/>
                <a:gd name="T62" fmla="*/ 8 w 303"/>
                <a:gd name="T63" fmla="*/ 3 h 270"/>
                <a:gd name="T64" fmla="*/ 9 w 303"/>
                <a:gd name="T65" fmla="*/ 3 h 27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3"/>
                <a:gd name="T100" fmla="*/ 0 h 270"/>
                <a:gd name="T101" fmla="*/ 303 w 303"/>
                <a:gd name="T102" fmla="*/ 270 h 27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3" h="270">
                  <a:moveTo>
                    <a:pt x="144" y="47"/>
                  </a:moveTo>
                  <a:lnTo>
                    <a:pt x="143" y="49"/>
                  </a:lnTo>
                  <a:lnTo>
                    <a:pt x="143" y="54"/>
                  </a:lnTo>
                  <a:lnTo>
                    <a:pt x="142" y="58"/>
                  </a:lnTo>
                  <a:lnTo>
                    <a:pt x="140" y="62"/>
                  </a:lnTo>
                  <a:lnTo>
                    <a:pt x="158" y="80"/>
                  </a:lnTo>
                  <a:lnTo>
                    <a:pt x="180" y="82"/>
                  </a:lnTo>
                  <a:lnTo>
                    <a:pt x="196" y="103"/>
                  </a:lnTo>
                  <a:lnTo>
                    <a:pt x="211" y="126"/>
                  </a:lnTo>
                  <a:lnTo>
                    <a:pt x="227" y="148"/>
                  </a:lnTo>
                  <a:lnTo>
                    <a:pt x="244" y="171"/>
                  </a:lnTo>
                  <a:lnTo>
                    <a:pt x="259" y="193"/>
                  </a:lnTo>
                  <a:lnTo>
                    <a:pt x="273" y="216"/>
                  </a:lnTo>
                  <a:lnTo>
                    <a:pt x="288" y="238"/>
                  </a:lnTo>
                  <a:lnTo>
                    <a:pt x="303" y="261"/>
                  </a:lnTo>
                  <a:lnTo>
                    <a:pt x="268" y="270"/>
                  </a:lnTo>
                  <a:lnTo>
                    <a:pt x="224" y="227"/>
                  </a:lnTo>
                  <a:lnTo>
                    <a:pt x="229" y="200"/>
                  </a:lnTo>
                  <a:lnTo>
                    <a:pt x="192" y="182"/>
                  </a:lnTo>
                  <a:lnTo>
                    <a:pt x="151" y="98"/>
                  </a:lnTo>
                  <a:lnTo>
                    <a:pt x="0" y="29"/>
                  </a:lnTo>
                  <a:lnTo>
                    <a:pt x="0" y="22"/>
                  </a:lnTo>
                  <a:lnTo>
                    <a:pt x="0" y="16"/>
                  </a:lnTo>
                  <a:lnTo>
                    <a:pt x="2" y="8"/>
                  </a:lnTo>
                  <a:lnTo>
                    <a:pt x="4" y="0"/>
                  </a:lnTo>
                  <a:lnTo>
                    <a:pt x="20" y="5"/>
                  </a:lnTo>
                  <a:lnTo>
                    <a:pt x="37" y="11"/>
                  </a:lnTo>
                  <a:lnTo>
                    <a:pt x="55" y="17"/>
                  </a:lnTo>
                  <a:lnTo>
                    <a:pt x="73" y="23"/>
                  </a:lnTo>
                  <a:lnTo>
                    <a:pt x="90" y="29"/>
                  </a:lnTo>
                  <a:lnTo>
                    <a:pt x="109" y="35"/>
                  </a:lnTo>
                  <a:lnTo>
                    <a:pt x="127" y="41"/>
                  </a:lnTo>
                  <a:lnTo>
                    <a:pt x="144" y="47"/>
                  </a:lnTo>
                  <a:close/>
                </a:path>
              </a:pathLst>
            </a:custGeom>
            <a:solidFill>
              <a:srgbClr val="B2F29B"/>
            </a:solidFill>
            <a:ln w="9525">
              <a:noFill/>
              <a:round/>
              <a:headEnd/>
              <a:tailEnd/>
            </a:ln>
          </p:spPr>
          <p:txBody>
            <a:bodyPr/>
            <a:lstStyle/>
            <a:p>
              <a:endParaRPr lang="en-US"/>
            </a:p>
          </p:txBody>
        </p:sp>
        <p:sp>
          <p:nvSpPr>
            <p:cNvPr id="18799" name="Freeform 232"/>
            <p:cNvSpPr>
              <a:spLocks noChangeAspect="1"/>
            </p:cNvSpPr>
            <p:nvPr/>
          </p:nvSpPr>
          <p:spPr bwMode="auto">
            <a:xfrm>
              <a:off x="2143" y="510"/>
              <a:ext cx="31" cy="9"/>
            </a:xfrm>
            <a:custGeom>
              <a:avLst/>
              <a:gdLst>
                <a:gd name="T0" fmla="*/ 8 w 124"/>
                <a:gd name="T1" fmla="*/ 2 h 37"/>
                <a:gd name="T2" fmla="*/ 8 w 124"/>
                <a:gd name="T3" fmla="*/ 2 h 37"/>
                <a:gd name="T4" fmla="*/ 8 w 124"/>
                <a:gd name="T5" fmla="*/ 2 h 37"/>
                <a:gd name="T6" fmla="*/ 8 w 124"/>
                <a:gd name="T7" fmla="*/ 2 h 37"/>
                <a:gd name="T8" fmla="*/ 8 w 124"/>
                <a:gd name="T9" fmla="*/ 2 h 37"/>
                <a:gd name="T10" fmla="*/ 6 w 124"/>
                <a:gd name="T11" fmla="*/ 2 h 37"/>
                <a:gd name="T12" fmla="*/ 5 w 124"/>
                <a:gd name="T13" fmla="*/ 1 h 37"/>
                <a:gd name="T14" fmla="*/ 5 w 124"/>
                <a:gd name="T15" fmla="*/ 1 h 37"/>
                <a:gd name="T16" fmla="*/ 5 w 124"/>
                <a:gd name="T17" fmla="*/ 1 h 37"/>
                <a:gd name="T18" fmla="*/ 4 w 124"/>
                <a:gd name="T19" fmla="*/ 1 h 37"/>
                <a:gd name="T20" fmla="*/ 4 w 124"/>
                <a:gd name="T21" fmla="*/ 1 h 37"/>
                <a:gd name="T22" fmla="*/ 4 w 124"/>
                <a:gd name="T23" fmla="*/ 1 h 37"/>
                <a:gd name="T24" fmla="*/ 3 w 124"/>
                <a:gd name="T25" fmla="*/ 1 h 37"/>
                <a:gd name="T26" fmla="*/ 3 w 124"/>
                <a:gd name="T27" fmla="*/ 1 h 37"/>
                <a:gd name="T28" fmla="*/ 3 w 124"/>
                <a:gd name="T29" fmla="*/ 1 h 37"/>
                <a:gd name="T30" fmla="*/ 2 w 124"/>
                <a:gd name="T31" fmla="*/ 1 h 37"/>
                <a:gd name="T32" fmla="*/ 2 w 124"/>
                <a:gd name="T33" fmla="*/ 1 h 37"/>
                <a:gd name="T34" fmla="*/ 2 w 124"/>
                <a:gd name="T35" fmla="*/ 1 h 37"/>
                <a:gd name="T36" fmla="*/ 2 w 124"/>
                <a:gd name="T37" fmla="*/ 1 h 37"/>
                <a:gd name="T38" fmla="*/ 1 w 124"/>
                <a:gd name="T39" fmla="*/ 1 h 37"/>
                <a:gd name="T40" fmla="*/ 1 w 124"/>
                <a:gd name="T41" fmla="*/ 1 h 37"/>
                <a:gd name="T42" fmla="*/ 1 w 124"/>
                <a:gd name="T43" fmla="*/ 2 h 37"/>
                <a:gd name="T44" fmla="*/ 0 w 124"/>
                <a:gd name="T45" fmla="*/ 2 h 37"/>
                <a:gd name="T46" fmla="*/ 0 w 124"/>
                <a:gd name="T47" fmla="*/ 2 h 37"/>
                <a:gd name="T48" fmla="*/ 0 w 124"/>
                <a:gd name="T49" fmla="*/ 1 h 37"/>
                <a:gd name="T50" fmla="*/ 0 w 124"/>
                <a:gd name="T51" fmla="*/ 1 h 37"/>
                <a:gd name="T52" fmla="*/ 0 w 124"/>
                <a:gd name="T53" fmla="*/ 1 h 37"/>
                <a:gd name="T54" fmla="*/ 2 w 124"/>
                <a:gd name="T55" fmla="*/ 0 h 37"/>
                <a:gd name="T56" fmla="*/ 5 w 124"/>
                <a:gd name="T57" fmla="*/ 0 h 37"/>
                <a:gd name="T58" fmla="*/ 8 w 124"/>
                <a:gd name="T59" fmla="*/ 2 h 3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37"/>
                <a:gd name="T92" fmla="*/ 124 w 124"/>
                <a:gd name="T93" fmla="*/ 37 h 3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37">
                  <a:moveTo>
                    <a:pt x="122" y="29"/>
                  </a:moveTo>
                  <a:lnTo>
                    <a:pt x="123" y="30"/>
                  </a:lnTo>
                  <a:lnTo>
                    <a:pt x="124" y="32"/>
                  </a:lnTo>
                  <a:lnTo>
                    <a:pt x="124" y="35"/>
                  </a:lnTo>
                  <a:lnTo>
                    <a:pt x="124" y="37"/>
                  </a:lnTo>
                  <a:lnTo>
                    <a:pt x="95" y="30"/>
                  </a:lnTo>
                  <a:lnTo>
                    <a:pt x="84" y="17"/>
                  </a:lnTo>
                  <a:lnTo>
                    <a:pt x="78" y="16"/>
                  </a:lnTo>
                  <a:lnTo>
                    <a:pt x="72" y="15"/>
                  </a:lnTo>
                  <a:lnTo>
                    <a:pt x="68" y="14"/>
                  </a:lnTo>
                  <a:lnTo>
                    <a:pt x="62" y="13"/>
                  </a:lnTo>
                  <a:lnTo>
                    <a:pt x="57" y="13"/>
                  </a:lnTo>
                  <a:lnTo>
                    <a:pt x="52" y="13"/>
                  </a:lnTo>
                  <a:lnTo>
                    <a:pt x="47" y="13"/>
                  </a:lnTo>
                  <a:lnTo>
                    <a:pt x="41" y="13"/>
                  </a:lnTo>
                  <a:lnTo>
                    <a:pt x="37" y="14"/>
                  </a:lnTo>
                  <a:lnTo>
                    <a:pt x="33" y="16"/>
                  </a:lnTo>
                  <a:lnTo>
                    <a:pt x="29" y="19"/>
                  </a:lnTo>
                  <a:lnTo>
                    <a:pt x="24" y="21"/>
                  </a:lnTo>
                  <a:lnTo>
                    <a:pt x="19" y="23"/>
                  </a:lnTo>
                  <a:lnTo>
                    <a:pt x="14" y="26"/>
                  </a:lnTo>
                  <a:lnTo>
                    <a:pt x="9" y="28"/>
                  </a:lnTo>
                  <a:lnTo>
                    <a:pt x="4" y="29"/>
                  </a:lnTo>
                  <a:lnTo>
                    <a:pt x="2" y="28"/>
                  </a:lnTo>
                  <a:lnTo>
                    <a:pt x="1" y="26"/>
                  </a:lnTo>
                  <a:lnTo>
                    <a:pt x="0" y="23"/>
                  </a:lnTo>
                  <a:lnTo>
                    <a:pt x="1" y="20"/>
                  </a:lnTo>
                  <a:lnTo>
                    <a:pt x="35" y="0"/>
                  </a:lnTo>
                  <a:lnTo>
                    <a:pt x="84" y="0"/>
                  </a:lnTo>
                  <a:lnTo>
                    <a:pt x="122" y="29"/>
                  </a:lnTo>
                  <a:close/>
                </a:path>
              </a:pathLst>
            </a:custGeom>
            <a:solidFill>
              <a:srgbClr val="000000"/>
            </a:solidFill>
            <a:ln w="9525">
              <a:noFill/>
              <a:round/>
              <a:headEnd/>
              <a:tailEnd/>
            </a:ln>
          </p:spPr>
          <p:txBody>
            <a:bodyPr/>
            <a:lstStyle/>
            <a:p>
              <a:endParaRPr lang="en-US"/>
            </a:p>
          </p:txBody>
        </p:sp>
        <p:sp>
          <p:nvSpPr>
            <p:cNvPr id="18800" name="Freeform 233"/>
            <p:cNvSpPr>
              <a:spLocks noChangeAspect="1"/>
            </p:cNvSpPr>
            <p:nvPr/>
          </p:nvSpPr>
          <p:spPr bwMode="auto">
            <a:xfrm>
              <a:off x="2063" y="513"/>
              <a:ext cx="18" cy="18"/>
            </a:xfrm>
            <a:custGeom>
              <a:avLst/>
              <a:gdLst>
                <a:gd name="T0" fmla="*/ 3 w 71"/>
                <a:gd name="T1" fmla="*/ 2 h 72"/>
                <a:gd name="T2" fmla="*/ 3 w 71"/>
                <a:gd name="T3" fmla="*/ 3 h 72"/>
                <a:gd name="T4" fmla="*/ 4 w 71"/>
                <a:gd name="T5" fmla="*/ 3 h 72"/>
                <a:gd name="T6" fmla="*/ 4 w 71"/>
                <a:gd name="T7" fmla="*/ 3 h 72"/>
                <a:gd name="T8" fmla="*/ 5 w 71"/>
                <a:gd name="T9" fmla="*/ 4 h 72"/>
                <a:gd name="T10" fmla="*/ 5 w 71"/>
                <a:gd name="T11" fmla="*/ 5 h 72"/>
                <a:gd name="T12" fmla="*/ 3 w 71"/>
                <a:gd name="T13" fmla="*/ 4 h 72"/>
                <a:gd name="T14" fmla="*/ 1 w 71"/>
                <a:gd name="T15" fmla="*/ 3 h 72"/>
                <a:gd name="T16" fmla="*/ 0 w 71"/>
                <a:gd name="T17" fmla="*/ 0 h 72"/>
                <a:gd name="T18" fmla="*/ 0 w 71"/>
                <a:gd name="T19" fmla="*/ 0 h 72"/>
                <a:gd name="T20" fmla="*/ 2 w 71"/>
                <a:gd name="T21" fmla="*/ 1 h 72"/>
                <a:gd name="T22" fmla="*/ 3 w 71"/>
                <a:gd name="T23" fmla="*/ 2 h 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1"/>
                <a:gd name="T37" fmla="*/ 0 h 72"/>
                <a:gd name="T38" fmla="*/ 71 w 71"/>
                <a:gd name="T39" fmla="*/ 72 h 7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1" h="72">
                  <a:moveTo>
                    <a:pt x="47" y="39"/>
                  </a:moveTo>
                  <a:lnTo>
                    <a:pt x="51" y="44"/>
                  </a:lnTo>
                  <a:lnTo>
                    <a:pt x="57" y="50"/>
                  </a:lnTo>
                  <a:lnTo>
                    <a:pt x="63" y="57"/>
                  </a:lnTo>
                  <a:lnTo>
                    <a:pt x="71" y="66"/>
                  </a:lnTo>
                  <a:lnTo>
                    <a:pt x="71" y="72"/>
                  </a:lnTo>
                  <a:lnTo>
                    <a:pt x="38" y="62"/>
                  </a:lnTo>
                  <a:lnTo>
                    <a:pt x="20" y="44"/>
                  </a:lnTo>
                  <a:lnTo>
                    <a:pt x="0" y="6"/>
                  </a:lnTo>
                  <a:lnTo>
                    <a:pt x="0" y="0"/>
                  </a:lnTo>
                  <a:lnTo>
                    <a:pt x="34" y="12"/>
                  </a:lnTo>
                  <a:lnTo>
                    <a:pt x="47" y="39"/>
                  </a:lnTo>
                  <a:close/>
                </a:path>
              </a:pathLst>
            </a:custGeom>
            <a:solidFill>
              <a:srgbClr val="B2F29B"/>
            </a:solidFill>
            <a:ln w="9525">
              <a:noFill/>
              <a:round/>
              <a:headEnd/>
              <a:tailEnd/>
            </a:ln>
          </p:spPr>
          <p:txBody>
            <a:bodyPr/>
            <a:lstStyle/>
            <a:p>
              <a:endParaRPr lang="en-US"/>
            </a:p>
          </p:txBody>
        </p:sp>
        <p:sp>
          <p:nvSpPr>
            <p:cNvPr id="18801" name="Freeform 234"/>
            <p:cNvSpPr>
              <a:spLocks noChangeAspect="1"/>
            </p:cNvSpPr>
            <p:nvPr/>
          </p:nvSpPr>
          <p:spPr bwMode="auto">
            <a:xfrm>
              <a:off x="2122" y="525"/>
              <a:ext cx="5" cy="5"/>
            </a:xfrm>
            <a:custGeom>
              <a:avLst/>
              <a:gdLst>
                <a:gd name="T0" fmla="*/ 1 w 21"/>
                <a:gd name="T1" fmla="*/ 1 h 19"/>
                <a:gd name="T2" fmla="*/ 1 w 21"/>
                <a:gd name="T3" fmla="*/ 1 h 19"/>
                <a:gd name="T4" fmla="*/ 1 w 21"/>
                <a:gd name="T5" fmla="*/ 1 h 19"/>
                <a:gd name="T6" fmla="*/ 0 w 21"/>
                <a:gd name="T7" fmla="*/ 0 h 19"/>
                <a:gd name="T8" fmla="*/ 0 w 21"/>
                <a:gd name="T9" fmla="*/ 0 h 19"/>
                <a:gd name="T10" fmla="*/ 0 w 21"/>
                <a:gd name="T11" fmla="*/ 0 h 19"/>
                <a:gd name="T12" fmla="*/ 1 w 21"/>
                <a:gd name="T13" fmla="*/ 0 h 19"/>
                <a:gd name="T14" fmla="*/ 1 w 21"/>
                <a:gd name="T15" fmla="*/ 1 h 19"/>
                <a:gd name="T16" fmla="*/ 1 w 21"/>
                <a:gd name="T17" fmla="*/ 1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9"/>
                <a:gd name="T29" fmla="*/ 21 w 21"/>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9">
                  <a:moveTo>
                    <a:pt x="21" y="12"/>
                  </a:moveTo>
                  <a:lnTo>
                    <a:pt x="21" y="19"/>
                  </a:lnTo>
                  <a:lnTo>
                    <a:pt x="14" y="19"/>
                  </a:lnTo>
                  <a:lnTo>
                    <a:pt x="0" y="5"/>
                  </a:lnTo>
                  <a:lnTo>
                    <a:pt x="5" y="0"/>
                  </a:lnTo>
                  <a:lnTo>
                    <a:pt x="8" y="3"/>
                  </a:lnTo>
                  <a:lnTo>
                    <a:pt x="12" y="4"/>
                  </a:lnTo>
                  <a:lnTo>
                    <a:pt x="15" y="7"/>
                  </a:lnTo>
                  <a:lnTo>
                    <a:pt x="21" y="12"/>
                  </a:lnTo>
                  <a:close/>
                </a:path>
              </a:pathLst>
            </a:custGeom>
            <a:solidFill>
              <a:srgbClr val="000000"/>
            </a:solidFill>
            <a:ln w="9525">
              <a:noFill/>
              <a:round/>
              <a:headEnd/>
              <a:tailEnd/>
            </a:ln>
          </p:spPr>
          <p:txBody>
            <a:bodyPr/>
            <a:lstStyle/>
            <a:p>
              <a:endParaRPr lang="en-US"/>
            </a:p>
          </p:txBody>
        </p:sp>
        <p:sp>
          <p:nvSpPr>
            <p:cNvPr id="18802" name="Freeform 235"/>
            <p:cNvSpPr>
              <a:spLocks noChangeAspect="1"/>
            </p:cNvSpPr>
            <p:nvPr/>
          </p:nvSpPr>
          <p:spPr bwMode="auto">
            <a:xfrm>
              <a:off x="2145" y="525"/>
              <a:ext cx="30" cy="11"/>
            </a:xfrm>
            <a:custGeom>
              <a:avLst/>
              <a:gdLst>
                <a:gd name="T0" fmla="*/ 5 w 121"/>
                <a:gd name="T1" fmla="*/ 1 h 44"/>
                <a:gd name="T2" fmla="*/ 6 w 121"/>
                <a:gd name="T3" fmla="*/ 1 h 44"/>
                <a:gd name="T4" fmla="*/ 7 w 121"/>
                <a:gd name="T5" fmla="*/ 1 h 44"/>
                <a:gd name="T6" fmla="*/ 7 w 121"/>
                <a:gd name="T7" fmla="*/ 1 h 44"/>
                <a:gd name="T8" fmla="*/ 4 w 121"/>
                <a:gd name="T9" fmla="*/ 3 h 44"/>
                <a:gd name="T10" fmla="*/ 3 w 121"/>
                <a:gd name="T11" fmla="*/ 3 h 44"/>
                <a:gd name="T12" fmla="*/ 3 w 121"/>
                <a:gd name="T13" fmla="*/ 2 h 44"/>
                <a:gd name="T14" fmla="*/ 2 w 121"/>
                <a:gd name="T15" fmla="*/ 2 h 44"/>
                <a:gd name="T16" fmla="*/ 2 w 121"/>
                <a:gd name="T17" fmla="*/ 2 h 44"/>
                <a:gd name="T18" fmla="*/ 1 w 121"/>
                <a:gd name="T19" fmla="*/ 1 h 44"/>
                <a:gd name="T20" fmla="*/ 1 w 121"/>
                <a:gd name="T21" fmla="*/ 1 h 44"/>
                <a:gd name="T22" fmla="*/ 0 w 121"/>
                <a:gd name="T23" fmla="*/ 1 h 44"/>
                <a:gd name="T24" fmla="*/ 0 w 121"/>
                <a:gd name="T25" fmla="*/ 0 h 44"/>
                <a:gd name="T26" fmla="*/ 0 w 121"/>
                <a:gd name="T27" fmla="*/ 0 h 44"/>
                <a:gd name="T28" fmla="*/ 3 w 121"/>
                <a:gd name="T29" fmla="*/ 1 h 44"/>
                <a:gd name="T30" fmla="*/ 5 w 121"/>
                <a:gd name="T31" fmla="*/ 1 h 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1"/>
                <a:gd name="T49" fmla="*/ 0 h 44"/>
                <a:gd name="T50" fmla="*/ 121 w 121"/>
                <a:gd name="T51" fmla="*/ 44 h 4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1" h="44">
                  <a:moveTo>
                    <a:pt x="84" y="18"/>
                  </a:moveTo>
                  <a:lnTo>
                    <a:pt x="98" y="9"/>
                  </a:lnTo>
                  <a:lnTo>
                    <a:pt x="119" y="9"/>
                  </a:lnTo>
                  <a:lnTo>
                    <a:pt x="121" y="16"/>
                  </a:lnTo>
                  <a:lnTo>
                    <a:pt x="62" y="44"/>
                  </a:lnTo>
                  <a:lnTo>
                    <a:pt x="55" y="39"/>
                  </a:lnTo>
                  <a:lnTo>
                    <a:pt x="47" y="35"/>
                  </a:lnTo>
                  <a:lnTo>
                    <a:pt x="39" y="31"/>
                  </a:lnTo>
                  <a:lnTo>
                    <a:pt x="31" y="27"/>
                  </a:lnTo>
                  <a:lnTo>
                    <a:pt x="23" y="22"/>
                  </a:lnTo>
                  <a:lnTo>
                    <a:pt x="15" y="18"/>
                  </a:lnTo>
                  <a:lnTo>
                    <a:pt x="7" y="12"/>
                  </a:lnTo>
                  <a:lnTo>
                    <a:pt x="0" y="5"/>
                  </a:lnTo>
                  <a:lnTo>
                    <a:pt x="0" y="0"/>
                  </a:lnTo>
                  <a:lnTo>
                    <a:pt x="55" y="21"/>
                  </a:lnTo>
                  <a:lnTo>
                    <a:pt x="84" y="18"/>
                  </a:lnTo>
                  <a:close/>
                </a:path>
              </a:pathLst>
            </a:custGeom>
            <a:solidFill>
              <a:srgbClr val="000000"/>
            </a:solidFill>
            <a:ln w="9525">
              <a:noFill/>
              <a:round/>
              <a:headEnd/>
              <a:tailEnd/>
            </a:ln>
          </p:spPr>
          <p:txBody>
            <a:bodyPr/>
            <a:lstStyle/>
            <a:p>
              <a:endParaRPr lang="en-US"/>
            </a:p>
          </p:txBody>
        </p:sp>
        <p:sp>
          <p:nvSpPr>
            <p:cNvPr id="18803" name="Freeform 236"/>
            <p:cNvSpPr>
              <a:spLocks noChangeAspect="1"/>
            </p:cNvSpPr>
            <p:nvPr/>
          </p:nvSpPr>
          <p:spPr bwMode="auto">
            <a:xfrm>
              <a:off x="2130" y="533"/>
              <a:ext cx="58" cy="25"/>
            </a:xfrm>
            <a:custGeom>
              <a:avLst/>
              <a:gdLst>
                <a:gd name="T0" fmla="*/ 7 w 232"/>
                <a:gd name="T1" fmla="*/ 5 h 100"/>
                <a:gd name="T2" fmla="*/ 11 w 232"/>
                <a:gd name="T3" fmla="*/ 3 h 100"/>
                <a:gd name="T4" fmla="*/ 11 w 232"/>
                <a:gd name="T5" fmla="*/ 3 h 100"/>
                <a:gd name="T6" fmla="*/ 12 w 232"/>
                <a:gd name="T7" fmla="*/ 3 h 100"/>
                <a:gd name="T8" fmla="*/ 12 w 232"/>
                <a:gd name="T9" fmla="*/ 3 h 100"/>
                <a:gd name="T10" fmla="*/ 12 w 232"/>
                <a:gd name="T11" fmla="*/ 3 h 100"/>
                <a:gd name="T12" fmla="*/ 13 w 232"/>
                <a:gd name="T13" fmla="*/ 2 h 100"/>
                <a:gd name="T14" fmla="*/ 13 w 232"/>
                <a:gd name="T15" fmla="*/ 2 h 100"/>
                <a:gd name="T16" fmla="*/ 14 w 232"/>
                <a:gd name="T17" fmla="*/ 2 h 100"/>
                <a:gd name="T18" fmla="*/ 14 w 232"/>
                <a:gd name="T19" fmla="*/ 2 h 100"/>
                <a:gd name="T20" fmla="*/ 14 w 232"/>
                <a:gd name="T21" fmla="*/ 2 h 100"/>
                <a:gd name="T22" fmla="*/ 14 w 232"/>
                <a:gd name="T23" fmla="*/ 2 h 100"/>
                <a:gd name="T24" fmla="*/ 15 w 232"/>
                <a:gd name="T25" fmla="*/ 2 h 100"/>
                <a:gd name="T26" fmla="*/ 15 w 232"/>
                <a:gd name="T27" fmla="*/ 3 h 100"/>
                <a:gd name="T28" fmla="*/ 12 w 232"/>
                <a:gd name="T29" fmla="*/ 5 h 100"/>
                <a:gd name="T30" fmla="*/ 8 w 232"/>
                <a:gd name="T31" fmla="*/ 6 h 100"/>
                <a:gd name="T32" fmla="*/ 7 w 232"/>
                <a:gd name="T33" fmla="*/ 6 h 100"/>
                <a:gd name="T34" fmla="*/ 6 w 232"/>
                <a:gd name="T35" fmla="*/ 5 h 100"/>
                <a:gd name="T36" fmla="*/ 5 w 232"/>
                <a:gd name="T37" fmla="*/ 4 h 100"/>
                <a:gd name="T38" fmla="*/ 4 w 232"/>
                <a:gd name="T39" fmla="*/ 3 h 100"/>
                <a:gd name="T40" fmla="*/ 3 w 232"/>
                <a:gd name="T41" fmla="*/ 3 h 100"/>
                <a:gd name="T42" fmla="*/ 2 w 232"/>
                <a:gd name="T43" fmla="*/ 2 h 100"/>
                <a:gd name="T44" fmla="*/ 1 w 232"/>
                <a:gd name="T45" fmla="*/ 1 h 100"/>
                <a:gd name="T46" fmla="*/ 0 w 232"/>
                <a:gd name="T47" fmla="*/ 1 h 100"/>
                <a:gd name="T48" fmla="*/ 0 w 232"/>
                <a:gd name="T49" fmla="*/ 0 h 100"/>
                <a:gd name="T50" fmla="*/ 1 w 232"/>
                <a:gd name="T51" fmla="*/ 1 h 100"/>
                <a:gd name="T52" fmla="*/ 2 w 232"/>
                <a:gd name="T53" fmla="*/ 1 h 100"/>
                <a:gd name="T54" fmla="*/ 3 w 232"/>
                <a:gd name="T55" fmla="*/ 2 h 100"/>
                <a:gd name="T56" fmla="*/ 4 w 232"/>
                <a:gd name="T57" fmla="*/ 2 h 100"/>
                <a:gd name="T58" fmla="*/ 5 w 232"/>
                <a:gd name="T59" fmla="*/ 3 h 100"/>
                <a:gd name="T60" fmla="*/ 6 w 232"/>
                <a:gd name="T61" fmla="*/ 3 h 100"/>
                <a:gd name="T62" fmla="*/ 7 w 232"/>
                <a:gd name="T63" fmla="*/ 4 h 100"/>
                <a:gd name="T64" fmla="*/ 7 w 232"/>
                <a:gd name="T65" fmla="*/ 5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2"/>
                <a:gd name="T100" fmla="*/ 0 h 100"/>
                <a:gd name="T101" fmla="*/ 232 w 232"/>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2" h="100">
                  <a:moveTo>
                    <a:pt x="117" y="74"/>
                  </a:moveTo>
                  <a:lnTo>
                    <a:pt x="170" y="58"/>
                  </a:lnTo>
                  <a:lnTo>
                    <a:pt x="177" y="53"/>
                  </a:lnTo>
                  <a:lnTo>
                    <a:pt x="183" y="48"/>
                  </a:lnTo>
                  <a:lnTo>
                    <a:pt x="190" y="43"/>
                  </a:lnTo>
                  <a:lnTo>
                    <a:pt x="196" y="38"/>
                  </a:lnTo>
                  <a:lnTo>
                    <a:pt x="203" y="33"/>
                  </a:lnTo>
                  <a:lnTo>
                    <a:pt x="209" y="29"/>
                  </a:lnTo>
                  <a:lnTo>
                    <a:pt x="216" y="25"/>
                  </a:lnTo>
                  <a:lnTo>
                    <a:pt x="223" y="22"/>
                  </a:lnTo>
                  <a:lnTo>
                    <a:pt x="227" y="27"/>
                  </a:lnTo>
                  <a:lnTo>
                    <a:pt x="229" y="31"/>
                  </a:lnTo>
                  <a:lnTo>
                    <a:pt x="231" y="37"/>
                  </a:lnTo>
                  <a:lnTo>
                    <a:pt x="232" y="43"/>
                  </a:lnTo>
                  <a:lnTo>
                    <a:pt x="184" y="74"/>
                  </a:lnTo>
                  <a:lnTo>
                    <a:pt x="126" y="100"/>
                  </a:lnTo>
                  <a:lnTo>
                    <a:pt x="110" y="89"/>
                  </a:lnTo>
                  <a:lnTo>
                    <a:pt x="94" y="77"/>
                  </a:lnTo>
                  <a:lnTo>
                    <a:pt x="78" y="67"/>
                  </a:lnTo>
                  <a:lnTo>
                    <a:pt x="63" y="55"/>
                  </a:lnTo>
                  <a:lnTo>
                    <a:pt x="47" y="44"/>
                  </a:lnTo>
                  <a:lnTo>
                    <a:pt x="31" y="32"/>
                  </a:lnTo>
                  <a:lnTo>
                    <a:pt x="16" y="20"/>
                  </a:lnTo>
                  <a:lnTo>
                    <a:pt x="0" y="7"/>
                  </a:lnTo>
                  <a:lnTo>
                    <a:pt x="2" y="0"/>
                  </a:lnTo>
                  <a:lnTo>
                    <a:pt x="17" y="9"/>
                  </a:lnTo>
                  <a:lnTo>
                    <a:pt x="31" y="18"/>
                  </a:lnTo>
                  <a:lnTo>
                    <a:pt x="46" y="27"/>
                  </a:lnTo>
                  <a:lnTo>
                    <a:pt x="60" y="36"/>
                  </a:lnTo>
                  <a:lnTo>
                    <a:pt x="74" y="45"/>
                  </a:lnTo>
                  <a:lnTo>
                    <a:pt x="88" y="54"/>
                  </a:lnTo>
                  <a:lnTo>
                    <a:pt x="102" y="65"/>
                  </a:lnTo>
                  <a:lnTo>
                    <a:pt x="117" y="74"/>
                  </a:lnTo>
                  <a:close/>
                </a:path>
              </a:pathLst>
            </a:custGeom>
            <a:solidFill>
              <a:srgbClr val="000000"/>
            </a:solidFill>
            <a:ln w="9525">
              <a:noFill/>
              <a:round/>
              <a:headEnd/>
              <a:tailEnd/>
            </a:ln>
          </p:spPr>
          <p:txBody>
            <a:bodyPr/>
            <a:lstStyle/>
            <a:p>
              <a:endParaRPr lang="en-US"/>
            </a:p>
          </p:txBody>
        </p:sp>
        <p:sp>
          <p:nvSpPr>
            <p:cNvPr id="18804" name="Freeform 237"/>
            <p:cNvSpPr>
              <a:spLocks noChangeAspect="1"/>
            </p:cNvSpPr>
            <p:nvPr/>
          </p:nvSpPr>
          <p:spPr bwMode="auto">
            <a:xfrm>
              <a:off x="2092" y="541"/>
              <a:ext cx="43" cy="32"/>
            </a:xfrm>
            <a:custGeom>
              <a:avLst/>
              <a:gdLst>
                <a:gd name="T0" fmla="*/ 8 w 171"/>
                <a:gd name="T1" fmla="*/ 5 h 124"/>
                <a:gd name="T2" fmla="*/ 8 w 171"/>
                <a:gd name="T3" fmla="*/ 6 h 124"/>
                <a:gd name="T4" fmla="*/ 11 w 171"/>
                <a:gd name="T5" fmla="*/ 8 h 124"/>
                <a:gd name="T6" fmla="*/ 11 w 171"/>
                <a:gd name="T7" fmla="*/ 8 h 124"/>
                <a:gd name="T8" fmla="*/ 10 w 171"/>
                <a:gd name="T9" fmla="*/ 8 h 124"/>
                <a:gd name="T10" fmla="*/ 10 w 171"/>
                <a:gd name="T11" fmla="*/ 8 h 124"/>
                <a:gd name="T12" fmla="*/ 9 w 171"/>
                <a:gd name="T13" fmla="*/ 8 h 124"/>
                <a:gd name="T14" fmla="*/ 9 w 171"/>
                <a:gd name="T15" fmla="*/ 8 h 124"/>
                <a:gd name="T16" fmla="*/ 8 w 171"/>
                <a:gd name="T17" fmla="*/ 7 h 124"/>
                <a:gd name="T18" fmla="*/ 8 w 171"/>
                <a:gd name="T19" fmla="*/ 7 h 124"/>
                <a:gd name="T20" fmla="*/ 7 w 171"/>
                <a:gd name="T21" fmla="*/ 7 h 124"/>
                <a:gd name="T22" fmla="*/ 7 w 171"/>
                <a:gd name="T23" fmla="*/ 7 h 124"/>
                <a:gd name="T24" fmla="*/ 6 w 171"/>
                <a:gd name="T25" fmla="*/ 6 h 124"/>
                <a:gd name="T26" fmla="*/ 5 w 171"/>
                <a:gd name="T27" fmla="*/ 5 h 124"/>
                <a:gd name="T28" fmla="*/ 4 w 171"/>
                <a:gd name="T29" fmla="*/ 4 h 124"/>
                <a:gd name="T30" fmla="*/ 3 w 171"/>
                <a:gd name="T31" fmla="*/ 4 h 124"/>
                <a:gd name="T32" fmla="*/ 3 w 171"/>
                <a:gd name="T33" fmla="*/ 3 h 124"/>
                <a:gd name="T34" fmla="*/ 2 w 171"/>
                <a:gd name="T35" fmla="*/ 2 h 124"/>
                <a:gd name="T36" fmla="*/ 1 w 171"/>
                <a:gd name="T37" fmla="*/ 1 h 124"/>
                <a:gd name="T38" fmla="*/ 0 w 171"/>
                <a:gd name="T39" fmla="*/ 1 h 124"/>
                <a:gd name="T40" fmla="*/ 0 w 171"/>
                <a:gd name="T41" fmla="*/ 0 h 124"/>
                <a:gd name="T42" fmla="*/ 1 w 171"/>
                <a:gd name="T43" fmla="*/ 0 h 124"/>
                <a:gd name="T44" fmla="*/ 8 w 171"/>
                <a:gd name="T45" fmla="*/ 5 h 12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1"/>
                <a:gd name="T70" fmla="*/ 0 h 124"/>
                <a:gd name="T71" fmla="*/ 171 w 171"/>
                <a:gd name="T72" fmla="*/ 124 h 12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1" h="124">
                  <a:moveTo>
                    <a:pt x="119" y="78"/>
                  </a:moveTo>
                  <a:lnTo>
                    <a:pt x="133" y="98"/>
                  </a:lnTo>
                  <a:lnTo>
                    <a:pt x="171" y="118"/>
                  </a:lnTo>
                  <a:lnTo>
                    <a:pt x="171" y="124"/>
                  </a:lnTo>
                  <a:lnTo>
                    <a:pt x="162" y="122"/>
                  </a:lnTo>
                  <a:lnTo>
                    <a:pt x="154" y="120"/>
                  </a:lnTo>
                  <a:lnTo>
                    <a:pt x="145" y="117"/>
                  </a:lnTo>
                  <a:lnTo>
                    <a:pt x="137" y="115"/>
                  </a:lnTo>
                  <a:lnTo>
                    <a:pt x="129" y="113"/>
                  </a:lnTo>
                  <a:lnTo>
                    <a:pt x="121" y="109"/>
                  </a:lnTo>
                  <a:lnTo>
                    <a:pt x="112" y="107"/>
                  </a:lnTo>
                  <a:lnTo>
                    <a:pt x="104" y="103"/>
                  </a:lnTo>
                  <a:lnTo>
                    <a:pt x="92" y="91"/>
                  </a:lnTo>
                  <a:lnTo>
                    <a:pt x="79" y="79"/>
                  </a:lnTo>
                  <a:lnTo>
                    <a:pt x="65" y="67"/>
                  </a:lnTo>
                  <a:lnTo>
                    <a:pt x="53" y="55"/>
                  </a:lnTo>
                  <a:lnTo>
                    <a:pt x="39" y="42"/>
                  </a:lnTo>
                  <a:lnTo>
                    <a:pt x="25" y="31"/>
                  </a:lnTo>
                  <a:lnTo>
                    <a:pt x="12" y="18"/>
                  </a:lnTo>
                  <a:lnTo>
                    <a:pt x="0" y="6"/>
                  </a:lnTo>
                  <a:lnTo>
                    <a:pt x="1" y="0"/>
                  </a:lnTo>
                  <a:lnTo>
                    <a:pt x="18" y="2"/>
                  </a:lnTo>
                  <a:lnTo>
                    <a:pt x="119" y="78"/>
                  </a:lnTo>
                  <a:close/>
                </a:path>
              </a:pathLst>
            </a:custGeom>
            <a:solidFill>
              <a:srgbClr val="B2F29B"/>
            </a:solidFill>
            <a:ln w="9525">
              <a:noFill/>
              <a:round/>
              <a:headEnd/>
              <a:tailEnd/>
            </a:ln>
          </p:spPr>
          <p:txBody>
            <a:bodyPr/>
            <a:lstStyle/>
            <a:p>
              <a:endParaRPr lang="en-US"/>
            </a:p>
          </p:txBody>
        </p:sp>
        <p:sp>
          <p:nvSpPr>
            <p:cNvPr id="18805" name="Freeform 238"/>
            <p:cNvSpPr>
              <a:spLocks noChangeAspect="1"/>
            </p:cNvSpPr>
            <p:nvPr/>
          </p:nvSpPr>
          <p:spPr bwMode="auto">
            <a:xfrm>
              <a:off x="2996" y="547"/>
              <a:ext cx="139" cy="51"/>
            </a:xfrm>
            <a:custGeom>
              <a:avLst/>
              <a:gdLst>
                <a:gd name="T0" fmla="*/ 29 w 555"/>
                <a:gd name="T1" fmla="*/ 7 h 202"/>
                <a:gd name="T2" fmla="*/ 29 w 555"/>
                <a:gd name="T3" fmla="*/ 8 h 202"/>
                <a:gd name="T4" fmla="*/ 30 w 555"/>
                <a:gd name="T5" fmla="*/ 8 h 202"/>
                <a:gd name="T6" fmla="*/ 30 w 555"/>
                <a:gd name="T7" fmla="*/ 9 h 202"/>
                <a:gd name="T8" fmla="*/ 31 w 555"/>
                <a:gd name="T9" fmla="*/ 9 h 202"/>
                <a:gd name="T10" fmla="*/ 32 w 555"/>
                <a:gd name="T11" fmla="*/ 9 h 202"/>
                <a:gd name="T12" fmla="*/ 33 w 555"/>
                <a:gd name="T13" fmla="*/ 10 h 202"/>
                <a:gd name="T14" fmla="*/ 33 w 555"/>
                <a:gd name="T15" fmla="*/ 10 h 202"/>
                <a:gd name="T16" fmla="*/ 34 w 555"/>
                <a:gd name="T17" fmla="*/ 10 h 202"/>
                <a:gd name="T18" fmla="*/ 35 w 555"/>
                <a:gd name="T19" fmla="*/ 11 h 202"/>
                <a:gd name="T20" fmla="*/ 35 w 555"/>
                <a:gd name="T21" fmla="*/ 13 h 202"/>
                <a:gd name="T22" fmla="*/ 34 w 555"/>
                <a:gd name="T23" fmla="*/ 13 h 202"/>
                <a:gd name="T24" fmla="*/ 33 w 555"/>
                <a:gd name="T25" fmla="*/ 12 h 202"/>
                <a:gd name="T26" fmla="*/ 32 w 555"/>
                <a:gd name="T27" fmla="*/ 12 h 202"/>
                <a:gd name="T28" fmla="*/ 31 w 555"/>
                <a:gd name="T29" fmla="*/ 11 h 202"/>
                <a:gd name="T30" fmla="*/ 30 w 555"/>
                <a:gd name="T31" fmla="*/ 11 h 202"/>
                <a:gd name="T32" fmla="*/ 29 w 555"/>
                <a:gd name="T33" fmla="*/ 11 h 202"/>
                <a:gd name="T34" fmla="*/ 28 w 555"/>
                <a:gd name="T35" fmla="*/ 10 h 202"/>
                <a:gd name="T36" fmla="*/ 27 w 555"/>
                <a:gd name="T37" fmla="*/ 10 h 202"/>
                <a:gd name="T38" fmla="*/ 19 w 555"/>
                <a:gd name="T39" fmla="*/ 4 h 202"/>
                <a:gd name="T40" fmla="*/ 19 w 555"/>
                <a:gd name="T41" fmla="*/ 3 h 202"/>
                <a:gd name="T42" fmla="*/ 18 w 555"/>
                <a:gd name="T43" fmla="*/ 3 h 202"/>
                <a:gd name="T44" fmla="*/ 17 w 555"/>
                <a:gd name="T45" fmla="*/ 3 h 202"/>
                <a:gd name="T46" fmla="*/ 17 w 555"/>
                <a:gd name="T47" fmla="*/ 4 h 202"/>
                <a:gd name="T48" fmla="*/ 16 w 555"/>
                <a:gd name="T49" fmla="*/ 5 h 202"/>
                <a:gd name="T50" fmla="*/ 16 w 555"/>
                <a:gd name="T51" fmla="*/ 5 h 202"/>
                <a:gd name="T52" fmla="*/ 15 w 555"/>
                <a:gd name="T53" fmla="*/ 6 h 202"/>
                <a:gd name="T54" fmla="*/ 15 w 555"/>
                <a:gd name="T55" fmla="*/ 6 h 202"/>
                <a:gd name="T56" fmla="*/ 14 w 555"/>
                <a:gd name="T57" fmla="*/ 7 h 202"/>
                <a:gd name="T58" fmla="*/ 14 w 555"/>
                <a:gd name="T59" fmla="*/ 7 h 202"/>
                <a:gd name="T60" fmla="*/ 10 w 555"/>
                <a:gd name="T61" fmla="*/ 8 h 202"/>
                <a:gd name="T62" fmla="*/ 7 w 555"/>
                <a:gd name="T63" fmla="*/ 11 h 202"/>
                <a:gd name="T64" fmla="*/ 6 w 555"/>
                <a:gd name="T65" fmla="*/ 11 h 202"/>
                <a:gd name="T66" fmla="*/ 5 w 555"/>
                <a:gd name="T67" fmla="*/ 12 h 202"/>
                <a:gd name="T68" fmla="*/ 0 w 555"/>
                <a:gd name="T69" fmla="*/ 12 h 202"/>
                <a:gd name="T70" fmla="*/ 0 w 555"/>
                <a:gd name="T71" fmla="*/ 12 h 202"/>
                <a:gd name="T72" fmla="*/ 1 w 555"/>
                <a:gd name="T73" fmla="*/ 11 h 202"/>
                <a:gd name="T74" fmla="*/ 2 w 555"/>
                <a:gd name="T75" fmla="*/ 11 h 202"/>
                <a:gd name="T76" fmla="*/ 2 w 555"/>
                <a:gd name="T77" fmla="*/ 11 h 202"/>
                <a:gd name="T78" fmla="*/ 2 w 555"/>
                <a:gd name="T79" fmla="*/ 10 h 202"/>
                <a:gd name="T80" fmla="*/ 3 w 555"/>
                <a:gd name="T81" fmla="*/ 10 h 202"/>
                <a:gd name="T82" fmla="*/ 3 w 555"/>
                <a:gd name="T83" fmla="*/ 10 h 202"/>
                <a:gd name="T84" fmla="*/ 3 w 555"/>
                <a:gd name="T85" fmla="*/ 10 h 202"/>
                <a:gd name="T86" fmla="*/ 4 w 555"/>
                <a:gd name="T87" fmla="*/ 10 h 202"/>
                <a:gd name="T88" fmla="*/ 4 w 555"/>
                <a:gd name="T89" fmla="*/ 10 h 202"/>
                <a:gd name="T90" fmla="*/ 4 w 555"/>
                <a:gd name="T91" fmla="*/ 10 h 202"/>
                <a:gd name="T92" fmla="*/ 5 w 555"/>
                <a:gd name="T93" fmla="*/ 10 h 202"/>
                <a:gd name="T94" fmla="*/ 5 w 555"/>
                <a:gd name="T95" fmla="*/ 10 h 202"/>
                <a:gd name="T96" fmla="*/ 5 w 555"/>
                <a:gd name="T97" fmla="*/ 10 h 202"/>
                <a:gd name="T98" fmla="*/ 5 w 555"/>
                <a:gd name="T99" fmla="*/ 9 h 202"/>
                <a:gd name="T100" fmla="*/ 7 w 555"/>
                <a:gd name="T101" fmla="*/ 7 h 202"/>
                <a:gd name="T102" fmla="*/ 12 w 555"/>
                <a:gd name="T103" fmla="*/ 6 h 202"/>
                <a:gd name="T104" fmla="*/ 17 w 555"/>
                <a:gd name="T105" fmla="*/ 1 h 202"/>
                <a:gd name="T106" fmla="*/ 19 w 555"/>
                <a:gd name="T107" fmla="*/ 0 h 202"/>
                <a:gd name="T108" fmla="*/ 21 w 555"/>
                <a:gd name="T109" fmla="*/ 1 h 202"/>
                <a:gd name="T110" fmla="*/ 29 w 555"/>
                <a:gd name="T111" fmla="*/ 7 h 2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55"/>
                <a:gd name="T169" fmla="*/ 0 h 202"/>
                <a:gd name="T170" fmla="*/ 555 w 555"/>
                <a:gd name="T171" fmla="*/ 202 h 20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55" h="202">
                  <a:moveTo>
                    <a:pt x="463" y="111"/>
                  </a:moveTo>
                  <a:lnTo>
                    <a:pt x="463" y="128"/>
                  </a:lnTo>
                  <a:lnTo>
                    <a:pt x="473" y="132"/>
                  </a:lnTo>
                  <a:lnTo>
                    <a:pt x="485" y="137"/>
                  </a:lnTo>
                  <a:lnTo>
                    <a:pt x="496" y="142"/>
                  </a:lnTo>
                  <a:lnTo>
                    <a:pt x="508" y="146"/>
                  </a:lnTo>
                  <a:lnTo>
                    <a:pt x="521" y="151"/>
                  </a:lnTo>
                  <a:lnTo>
                    <a:pt x="532" y="156"/>
                  </a:lnTo>
                  <a:lnTo>
                    <a:pt x="544" y="161"/>
                  </a:lnTo>
                  <a:lnTo>
                    <a:pt x="555" y="168"/>
                  </a:lnTo>
                  <a:lnTo>
                    <a:pt x="552" y="202"/>
                  </a:lnTo>
                  <a:lnTo>
                    <a:pt x="537" y="197"/>
                  </a:lnTo>
                  <a:lnTo>
                    <a:pt x="522" y="191"/>
                  </a:lnTo>
                  <a:lnTo>
                    <a:pt x="507" y="185"/>
                  </a:lnTo>
                  <a:lnTo>
                    <a:pt x="493" y="180"/>
                  </a:lnTo>
                  <a:lnTo>
                    <a:pt x="479" y="174"/>
                  </a:lnTo>
                  <a:lnTo>
                    <a:pt x="464" y="168"/>
                  </a:lnTo>
                  <a:lnTo>
                    <a:pt x="450" y="161"/>
                  </a:lnTo>
                  <a:lnTo>
                    <a:pt x="435" y="154"/>
                  </a:lnTo>
                  <a:lnTo>
                    <a:pt x="305" y="55"/>
                  </a:lnTo>
                  <a:lnTo>
                    <a:pt x="304" y="44"/>
                  </a:lnTo>
                  <a:lnTo>
                    <a:pt x="281" y="44"/>
                  </a:lnTo>
                  <a:lnTo>
                    <a:pt x="273" y="53"/>
                  </a:lnTo>
                  <a:lnTo>
                    <a:pt x="265" y="62"/>
                  </a:lnTo>
                  <a:lnTo>
                    <a:pt x="257" y="71"/>
                  </a:lnTo>
                  <a:lnTo>
                    <a:pt x="250" y="81"/>
                  </a:lnTo>
                  <a:lnTo>
                    <a:pt x="242" y="90"/>
                  </a:lnTo>
                  <a:lnTo>
                    <a:pt x="234" y="98"/>
                  </a:lnTo>
                  <a:lnTo>
                    <a:pt x="225" y="106"/>
                  </a:lnTo>
                  <a:lnTo>
                    <a:pt x="215" y="114"/>
                  </a:lnTo>
                  <a:lnTo>
                    <a:pt x="154" y="130"/>
                  </a:lnTo>
                  <a:lnTo>
                    <a:pt x="110" y="170"/>
                  </a:lnTo>
                  <a:lnTo>
                    <a:pt x="96" y="173"/>
                  </a:lnTo>
                  <a:lnTo>
                    <a:pt x="75" y="195"/>
                  </a:lnTo>
                  <a:lnTo>
                    <a:pt x="5" y="195"/>
                  </a:lnTo>
                  <a:lnTo>
                    <a:pt x="0" y="188"/>
                  </a:lnTo>
                  <a:lnTo>
                    <a:pt x="19" y="168"/>
                  </a:lnTo>
                  <a:lnTo>
                    <a:pt x="24" y="166"/>
                  </a:lnTo>
                  <a:lnTo>
                    <a:pt x="30" y="165"/>
                  </a:lnTo>
                  <a:lnTo>
                    <a:pt x="34" y="164"/>
                  </a:lnTo>
                  <a:lnTo>
                    <a:pt x="41" y="164"/>
                  </a:lnTo>
                  <a:lnTo>
                    <a:pt x="47" y="164"/>
                  </a:lnTo>
                  <a:lnTo>
                    <a:pt x="53" y="164"/>
                  </a:lnTo>
                  <a:lnTo>
                    <a:pt x="60" y="164"/>
                  </a:lnTo>
                  <a:lnTo>
                    <a:pt x="66" y="164"/>
                  </a:lnTo>
                  <a:lnTo>
                    <a:pt x="68" y="161"/>
                  </a:lnTo>
                  <a:lnTo>
                    <a:pt x="71" y="158"/>
                  </a:lnTo>
                  <a:lnTo>
                    <a:pt x="75" y="156"/>
                  </a:lnTo>
                  <a:lnTo>
                    <a:pt x="77" y="153"/>
                  </a:lnTo>
                  <a:lnTo>
                    <a:pt x="70" y="134"/>
                  </a:lnTo>
                  <a:lnTo>
                    <a:pt x="104" y="113"/>
                  </a:lnTo>
                  <a:lnTo>
                    <a:pt x="192" y="91"/>
                  </a:lnTo>
                  <a:lnTo>
                    <a:pt x="275" y="11"/>
                  </a:lnTo>
                  <a:lnTo>
                    <a:pt x="298" y="0"/>
                  </a:lnTo>
                  <a:lnTo>
                    <a:pt x="327" y="15"/>
                  </a:lnTo>
                  <a:lnTo>
                    <a:pt x="463" y="111"/>
                  </a:lnTo>
                  <a:close/>
                </a:path>
              </a:pathLst>
            </a:custGeom>
            <a:solidFill>
              <a:srgbClr val="CC9900"/>
            </a:solidFill>
            <a:ln w="9525">
              <a:noFill/>
              <a:round/>
              <a:headEnd/>
              <a:tailEnd/>
            </a:ln>
          </p:spPr>
          <p:txBody>
            <a:bodyPr/>
            <a:lstStyle/>
            <a:p>
              <a:endParaRPr lang="en-US"/>
            </a:p>
          </p:txBody>
        </p:sp>
        <p:sp>
          <p:nvSpPr>
            <p:cNvPr id="18806" name="Freeform 239"/>
            <p:cNvSpPr>
              <a:spLocks noChangeAspect="1"/>
            </p:cNvSpPr>
            <p:nvPr/>
          </p:nvSpPr>
          <p:spPr bwMode="auto">
            <a:xfrm>
              <a:off x="2062" y="548"/>
              <a:ext cx="100" cy="47"/>
            </a:xfrm>
            <a:custGeom>
              <a:avLst/>
              <a:gdLst>
                <a:gd name="T0" fmla="*/ 3 w 401"/>
                <a:gd name="T1" fmla="*/ 2 h 188"/>
                <a:gd name="T2" fmla="*/ 4 w 401"/>
                <a:gd name="T3" fmla="*/ 2 h 188"/>
                <a:gd name="T4" fmla="*/ 5 w 401"/>
                <a:gd name="T5" fmla="*/ 3 h 188"/>
                <a:gd name="T6" fmla="*/ 6 w 401"/>
                <a:gd name="T7" fmla="*/ 3 h 188"/>
                <a:gd name="T8" fmla="*/ 7 w 401"/>
                <a:gd name="T9" fmla="*/ 4 h 188"/>
                <a:gd name="T10" fmla="*/ 9 w 401"/>
                <a:gd name="T11" fmla="*/ 5 h 188"/>
                <a:gd name="T12" fmla="*/ 10 w 401"/>
                <a:gd name="T13" fmla="*/ 5 h 188"/>
                <a:gd name="T14" fmla="*/ 11 w 401"/>
                <a:gd name="T15" fmla="*/ 6 h 188"/>
                <a:gd name="T16" fmla="*/ 12 w 401"/>
                <a:gd name="T17" fmla="*/ 6 h 188"/>
                <a:gd name="T18" fmla="*/ 13 w 401"/>
                <a:gd name="T19" fmla="*/ 7 h 188"/>
                <a:gd name="T20" fmla="*/ 15 w 401"/>
                <a:gd name="T21" fmla="*/ 7 h 188"/>
                <a:gd name="T22" fmla="*/ 16 w 401"/>
                <a:gd name="T23" fmla="*/ 8 h 188"/>
                <a:gd name="T24" fmla="*/ 17 w 401"/>
                <a:gd name="T25" fmla="*/ 9 h 188"/>
                <a:gd name="T26" fmla="*/ 18 w 401"/>
                <a:gd name="T27" fmla="*/ 9 h 188"/>
                <a:gd name="T28" fmla="*/ 19 w 401"/>
                <a:gd name="T29" fmla="*/ 10 h 188"/>
                <a:gd name="T30" fmla="*/ 21 w 401"/>
                <a:gd name="T31" fmla="*/ 10 h 188"/>
                <a:gd name="T32" fmla="*/ 22 w 401"/>
                <a:gd name="T33" fmla="*/ 11 h 188"/>
                <a:gd name="T34" fmla="*/ 22 w 401"/>
                <a:gd name="T35" fmla="*/ 10 h 188"/>
                <a:gd name="T36" fmla="*/ 23 w 401"/>
                <a:gd name="T37" fmla="*/ 10 h 188"/>
                <a:gd name="T38" fmla="*/ 23 w 401"/>
                <a:gd name="T39" fmla="*/ 10 h 188"/>
                <a:gd name="T40" fmla="*/ 23 w 401"/>
                <a:gd name="T41" fmla="*/ 10 h 188"/>
                <a:gd name="T42" fmla="*/ 24 w 401"/>
                <a:gd name="T43" fmla="*/ 10 h 188"/>
                <a:gd name="T44" fmla="*/ 24 w 401"/>
                <a:gd name="T45" fmla="*/ 10 h 188"/>
                <a:gd name="T46" fmla="*/ 24 w 401"/>
                <a:gd name="T47" fmla="*/ 10 h 188"/>
                <a:gd name="T48" fmla="*/ 25 w 401"/>
                <a:gd name="T49" fmla="*/ 10 h 188"/>
                <a:gd name="T50" fmla="*/ 25 w 401"/>
                <a:gd name="T51" fmla="*/ 11 h 188"/>
                <a:gd name="T52" fmla="*/ 25 w 401"/>
                <a:gd name="T53" fmla="*/ 11 h 188"/>
                <a:gd name="T54" fmla="*/ 25 w 401"/>
                <a:gd name="T55" fmla="*/ 11 h 188"/>
                <a:gd name="T56" fmla="*/ 25 w 401"/>
                <a:gd name="T57" fmla="*/ 12 h 188"/>
                <a:gd name="T58" fmla="*/ 23 w 401"/>
                <a:gd name="T59" fmla="*/ 12 h 188"/>
                <a:gd name="T60" fmla="*/ 6 w 401"/>
                <a:gd name="T61" fmla="*/ 5 h 188"/>
                <a:gd name="T62" fmla="*/ 5 w 401"/>
                <a:gd name="T63" fmla="*/ 5 h 188"/>
                <a:gd name="T64" fmla="*/ 4 w 401"/>
                <a:gd name="T65" fmla="*/ 4 h 188"/>
                <a:gd name="T66" fmla="*/ 4 w 401"/>
                <a:gd name="T67" fmla="*/ 3 h 188"/>
                <a:gd name="T68" fmla="*/ 3 w 401"/>
                <a:gd name="T69" fmla="*/ 3 h 188"/>
                <a:gd name="T70" fmla="*/ 2 w 401"/>
                <a:gd name="T71" fmla="*/ 3 h 188"/>
                <a:gd name="T72" fmla="*/ 1 w 401"/>
                <a:gd name="T73" fmla="*/ 2 h 188"/>
                <a:gd name="T74" fmla="*/ 1 w 401"/>
                <a:gd name="T75" fmla="*/ 1 h 188"/>
                <a:gd name="T76" fmla="*/ 0 w 401"/>
                <a:gd name="T77" fmla="*/ 1 h 188"/>
                <a:gd name="T78" fmla="*/ 0 w 401"/>
                <a:gd name="T79" fmla="*/ 1 h 188"/>
                <a:gd name="T80" fmla="*/ 0 w 401"/>
                <a:gd name="T81" fmla="*/ 0 h 188"/>
                <a:gd name="T82" fmla="*/ 1 w 401"/>
                <a:gd name="T83" fmla="*/ 0 h 188"/>
                <a:gd name="T84" fmla="*/ 3 w 401"/>
                <a:gd name="T85" fmla="*/ 2 h 1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01"/>
                <a:gd name="T130" fmla="*/ 0 h 188"/>
                <a:gd name="T131" fmla="*/ 401 w 401"/>
                <a:gd name="T132" fmla="*/ 188 h 1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01" h="188">
                  <a:moveTo>
                    <a:pt x="43" y="27"/>
                  </a:moveTo>
                  <a:lnTo>
                    <a:pt x="62" y="36"/>
                  </a:lnTo>
                  <a:lnTo>
                    <a:pt x="81" y="45"/>
                  </a:lnTo>
                  <a:lnTo>
                    <a:pt x="100" y="53"/>
                  </a:lnTo>
                  <a:lnTo>
                    <a:pt x="120" y="62"/>
                  </a:lnTo>
                  <a:lnTo>
                    <a:pt x="139" y="72"/>
                  </a:lnTo>
                  <a:lnTo>
                    <a:pt x="158" y="81"/>
                  </a:lnTo>
                  <a:lnTo>
                    <a:pt x="177" y="90"/>
                  </a:lnTo>
                  <a:lnTo>
                    <a:pt x="197" y="99"/>
                  </a:lnTo>
                  <a:lnTo>
                    <a:pt x="216" y="107"/>
                  </a:lnTo>
                  <a:lnTo>
                    <a:pt x="236" y="117"/>
                  </a:lnTo>
                  <a:lnTo>
                    <a:pt x="256" y="126"/>
                  </a:lnTo>
                  <a:lnTo>
                    <a:pt x="275" y="134"/>
                  </a:lnTo>
                  <a:lnTo>
                    <a:pt x="295" y="142"/>
                  </a:lnTo>
                  <a:lnTo>
                    <a:pt x="314" y="150"/>
                  </a:lnTo>
                  <a:lnTo>
                    <a:pt x="334" y="158"/>
                  </a:lnTo>
                  <a:lnTo>
                    <a:pt x="354" y="166"/>
                  </a:lnTo>
                  <a:lnTo>
                    <a:pt x="359" y="165"/>
                  </a:lnTo>
                  <a:lnTo>
                    <a:pt x="364" y="165"/>
                  </a:lnTo>
                  <a:lnTo>
                    <a:pt x="370" y="165"/>
                  </a:lnTo>
                  <a:lnTo>
                    <a:pt x="374" y="165"/>
                  </a:lnTo>
                  <a:lnTo>
                    <a:pt x="380" y="165"/>
                  </a:lnTo>
                  <a:lnTo>
                    <a:pt x="386" y="165"/>
                  </a:lnTo>
                  <a:lnTo>
                    <a:pt x="392" y="165"/>
                  </a:lnTo>
                  <a:lnTo>
                    <a:pt x="398" y="164"/>
                  </a:lnTo>
                  <a:lnTo>
                    <a:pt x="400" y="168"/>
                  </a:lnTo>
                  <a:lnTo>
                    <a:pt x="401" y="174"/>
                  </a:lnTo>
                  <a:lnTo>
                    <a:pt x="401" y="181"/>
                  </a:lnTo>
                  <a:lnTo>
                    <a:pt x="400" y="188"/>
                  </a:lnTo>
                  <a:lnTo>
                    <a:pt x="377" y="185"/>
                  </a:lnTo>
                  <a:lnTo>
                    <a:pt x="99" y="79"/>
                  </a:lnTo>
                  <a:lnTo>
                    <a:pt x="86" y="71"/>
                  </a:lnTo>
                  <a:lnTo>
                    <a:pt x="74" y="62"/>
                  </a:lnTo>
                  <a:lnTo>
                    <a:pt x="61" y="54"/>
                  </a:lnTo>
                  <a:lnTo>
                    <a:pt x="49" y="46"/>
                  </a:lnTo>
                  <a:lnTo>
                    <a:pt x="37" y="38"/>
                  </a:lnTo>
                  <a:lnTo>
                    <a:pt x="24" y="30"/>
                  </a:lnTo>
                  <a:lnTo>
                    <a:pt x="13" y="21"/>
                  </a:lnTo>
                  <a:lnTo>
                    <a:pt x="0" y="12"/>
                  </a:lnTo>
                  <a:lnTo>
                    <a:pt x="5" y="12"/>
                  </a:lnTo>
                  <a:lnTo>
                    <a:pt x="9" y="0"/>
                  </a:lnTo>
                  <a:lnTo>
                    <a:pt x="18" y="3"/>
                  </a:lnTo>
                  <a:lnTo>
                    <a:pt x="43" y="27"/>
                  </a:lnTo>
                  <a:close/>
                </a:path>
              </a:pathLst>
            </a:custGeom>
            <a:solidFill>
              <a:srgbClr val="B2F29B"/>
            </a:solidFill>
            <a:ln w="9525">
              <a:noFill/>
              <a:round/>
              <a:headEnd/>
              <a:tailEnd/>
            </a:ln>
          </p:spPr>
          <p:txBody>
            <a:bodyPr/>
            <a:lstStyle/>
            <a:p>
              <a:endParaRPr lang="en-US"/>
            </a:p>
          </p:txBody>
        </p:sp>
        <p:sp>
          <p:nvSpPr>
            <p:cNvPr id="18807" name="Freeform 240"/>
            <p:cNvSpPr>
              <a:spLocks noChangeAspect="1"/>
            </p:cNvSpPr>
            <p:nvPr/>
          </p:nvSpPr>
          <p:spPr bwMode="auto">
            <a:xfrm>
              <a:off x="2398" y="558"/>
              <a:ext cx="33" cy="17"/>
            </a:xfrm>
            <a:custGeom>
              <a:avLst/>
              <a:gdLst>
                <a:gd name="T0" fmla="*/ 8 w 132"/>
                <a:gd name="T1" fmla="*/ 0 h 70"/>
                <a:gd name="T2" fmla="*/ 8 w 132"/>
                <a:gd name="T3" fmla="*/ 0 h 70"/>
                <a:gd name="T4" fmla="*/ 7 w 132"/>
                <a:gd name="T5" fmla="*/ 1 h 70"/>
                <a:gd name="T6" fmla="*/ 6 w 132"/>
                <a:gd name="T7" fmla="*/ 1 h 70"/>
                <a:gd name="T8" fmla="*/ 5 w 132"/>
                <a:gd name="T9" fmla="*/ 2 h 70"/>
                <a:gd name="T10" fmla="*/ 4 w 132"/>
                <a:gd name="T11" fmla="*/ 2 h 70"/>
                <a:gd name="T12" fmla="*/ 3 w 132"/>
                <a:gd name="T13" fmla="*/ 3 h 70"/>
                <a:gd name="T14" fmla="*/ 2 w 132"/>
                <a:gd name="T15" fmla="*/ 3 h 70"/>
                <a:gd name="T16" fmla="*/ 1 w 132"/>
                <a:gd name="T17" fmla="*/ 4 h 70"/>
                <a:gd name="T18" fmla="*/ 1 w 132"/>
                <a:gd name="T19" fmla="*/ 4 h 70"/>
                <a:gd name="T20" fmla="*/ 0 w 132"/>
                <a:gd name="T21" fmla="*/ 4 h 70"/>
                <a:gd name="T22" fmla="*/ 0 w 132"/>
                <a:gd name="T23" fmla="*/ 3 h 70"/>
                <a:gd name="T24" fmla="*/ 0 w 132"/>
                <a:gd name="T25" fmla="*/ 3 h 70"/>
                <a:gd name="T26" fmla="*/ 0 w 132"/>
                <a:gd name="T27" fmla="*/ 3 h 70"/>
                <a:gd name="T28" fmla="*/ 1 w 132"/>
                <a:gd name="T29" fmla="*/ 2 h 70"/>
                <a:gd name="T30" fmla="*/ 2 w 132"/>
                <a:gd name="T31" fmla="*/ 2 h 70"/>
                <a:gd name="T32" fmla="*/ 3 w 132"/>
                <a:gd name="T33" fmla="*/ 2 h 70"/>
                <a:gd name="T34" fmla="*/ 4 w 132"/>
                <a:gd name="T35" fmla="*/ 1 h 70"/>
                <a:gd name="T36" fmla="*/ 5 w 132"/>
                <a:gd name="T37" fmla="*/ 1 h 70"/>
                <a:gd name="T38" fmla="*/ 6 w 132"/>
                <a:gd name="T39" fmla="*/ 0 h 70"/>
                <a:gd name="T40" fmla="*/ 7 w 132"/>
                <a:gd name="T41" fmla="*/ 0 h 70"/>
                <a:gd name="T42" fmla="*/ 8 w 132"/>
                <a:gd name="T43" fmla="*/ 0 h 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2"/>
                <a:gd name="T67" fmla="*/ 0 h 70"/>
                <a:gd name="T68" fmla="*/ 132 w 132"/>
                <a:gd name="T69" fmla="*/ 70 h 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2" h="70">
                  <a:moveTo>
                    <a:pt x="132" y="0"/>
                  </a:moveTo>
                  <a:lnTo>
                    <a:pt x="132" y="6"/>
                  </a:lnTo>
                  <a:lnTo>
                    <a:pt x="117" y="14"/>
                  </a:lnTo>
                  <a:lnTo>
                    <a:pt x="101" y="22"/>
                  </a:lnTo>
                  <a:lnTo>
                    <a:pt x="86" y="30"/>
                  </a:lnTo>
                  <a:lnTo>
                    <a:pt x="71" y="38"/>
                  </a:lnTo>
                  <a:lnTo>
                    <a:pt x="56" y="47"/>
                  </a:lnTo>
                  <a:lnTo>
                    <a:pt x="40" y="55"/>
                  </a:lnTo>
                  <a:lnTo>
                    <a:pt x="24" y="63"/>
                  </a:lnTo>
                  <a:lnTo>
                    <a:pt x="8" y="70"/>
                  </a:lnTo>
                  <a:lnTo>
                    <a:pt x="5" y="65"/>
                  </a:lnTo>
                  <a:lnTo>
                    <a:pt x="2" y="59"/>
                  </a:lnTo>
                  <a:lnTo>
                    <a:pt x="0" y="55"/>
                  </a:lnTo>
                  <a:lnTo>
                    <a:pt x="0" y="50"/>
                  </a:lnTo>
                  <a:lnTo>
                    <a:pt x="16" y="43"/>
                  </a:lnTo>
                  <a:lnTo>
                    <a:pt x="33" y="36"/>
                  </a:lnTo>
                  <a:lnTo>
                    <a:pt x="49" y="29"/>
                  </a:lnTo>
                  <a:lnTo>
                    <a:pt x="65" y="22"/>
                  </a:lnTo>
                  <a:lnTo>
                    <a:pt x="82" y="15"/>
                  </a:lnTo>
                  <a:lnTo>
                    <a:pt x="99" y="10"/>
                  </a:lnTo>
                  <a:lnTo>
                    <a:pt x="115" y="5"/>
                  </a:lnTo>
                  <a:lnTo>
                    <a:pt x="132" y="0"/>
                  </a:lnTo>
                  <a:close/>
                </a:path>
              </a:pathLst>
            </a:custGeom>
            <a:solidFill>
              <a:srgbClr val="CC9900"/>
            </a:solidFill>
            <a:ln w="9525">
              <a:noFill/>
              <a:round/>
              <a:headEnd/>
              <a:tailEnd/>
            </a:ln>
          </p:spPr>
          <p:txBody>
            <a:bodyPr/>
            <a:lstStyle/>
            <a:p>
              <a:endParaRPr lang="en-US"/>
            </a:p>
          </p:txBody>
        </p:sp>
        <p:sp>
          <p:nvSpPr>
            <p:cNvPr id="18808" name="Freeform 241"/>
            <p:cNvSpPr>
              <a:spLocks noChangeAspect="1"/>
            </p:cNvSpPr>
            <p:nvPr/>
          </p:nvSpPr>
          <p:spPr bwMode="auto">
            <a:xfrm>
              <a:off x="2132" y="565"/>
              <a:ext cx="239" cy="100"/>
            </a:xfrm>
            <a:custGeom>
              <a:avLst/>
              <a:gdLst>
                <a:gd name="T0" fmla="*/ 20 w 955"/>
                <a:gd name="T1" fmla="*/ 6 h 398"/>
                <a:gd name="T2" fmla="*/ 26 w 955"/>
                <a:gd name="T3" fmla="*/ 15 h 398"/>
                <a:gd name="T4" fmla="*/ 48 w 955"/>
                <a:gd name="T5" fmla="*/ 19 h 398"/>
                <a:gd name="T6" fmla="*/ 60 w 955"/>
                <a:gd name="T7" fmla="*/ 25 h 398"/>
                <a:gd name="T8" fmla="*/ 57 w 955"/>
                <a:gd name="T9" fmla="*/ 25 h 398"/>
                <a:gd name="T10" fmla="*/ 54 w 955"/>
                <a:gd name="T11" fmla="*/ 24 h 398"/>
                <a:gd name="T12" fmla="*/ 51 w 955"/>
                <a:gd name="T13" fmla="*/ 23 h 398"/>
                <a:gd name="T14" fmla="*/ 48 w 955"/>
                <a:gd name="T15" fmla="*/ 22 h 398"/>
                <a:gd name="T16" fmla="*/ 39 w 955"/>
                <a:gd name="T17" fmla="*/ 25 h 398"/>
                <a:gd name="T18" fmla="*/ 35 w 955"/>
                <a:gd name="T19" fmla="*/ 23 h 398"/>
                <a:gd name="T20" fmla="*/ 29 w 955"/>
                <a:gd name="T21" fmla="*/ 21 h 398"/>
                <a:gd name="T22" fmla="*/ 21 w 955"/>
                <a:gd name="T23" fmla="*/ 24 h 398"/>
                <a:gd name="T24" fmla="*/ 20 w 955"/>
                <a:gd name="T25" fmla="*/ 24 h 398"/>
                <a:gd name="T26" fmla="*/ 18 w 955"/>
                <a:gd name="T27" fmla="*/ 23 h 398"/>
                <a:gd name="T28" fmla="*/ 16 w 955"/>
                <a:gd name="T29" fmla="*/ 23 h 398"/>
                <a:gd name="T30" fmla="*/ 14 w 955"/>
                <a:gd name="T31" fmla="*/ 23 h 398"/>
                <a:gd name="T32" fmla="*/ 12 w 955"/>
                <a:gd name="T33" fmla="*/ 22 h 398"/>
                <a:gd name="T34" fmla="*/ 10 w 955"/>
                <a:gd name="T35" fmla="*/ 21 h 398"/>
                <a:gd name="T36" fmla="*/ 8 w 955"/>
                <a:gd name="T37" fmla="*/ 20 h 398"/>
                <a:gd name="T38" fmla="*/ 6 w 955"/>
                <a:gd name="T39" fmla="*/ 19 h 398"/>
                <a:gd name="T40" fmla="*/ 6 w 955"/>
                <a:gd name="T41" fmla="*/ 18 h 398"/>
                <a:gd name="T42" fmla="*/ 1 w 955"/>
                <a:gd name="T43" fmla="*/ 15 h 398"/>
                <a:gd name="T44" fmla="*/ 0 w 955"/>
                <a:gd name="T45" fmla="*/ 14 h 398"/>
                <a:gd name="T46" fmla="*/ 0 w 955"/>
                <a:gd name="T47" fmla="*/ 12 h 398"/>
                <a:gd name="T48" fmla="*/ 2 w 955"/>
                <a:gd name="T49" fmla="*/ 12 h 398"/>
                <a:gd name="T50" fmla="*/ 3 w 955"/>
                <a:gd name="T51" fmla="*/ 13 h 398"/>
                <a:gd name="T52" fmla="*/ 5 w 955"/>
                <a:gd name="T53" fmla="*/ 14 h 398"/>
                <a:gd name="T54" fmla="*/ 7 w 955"/>
                <a:gd name="T55" fmla="*/ 15 h 398"/>
                <a:gd name="T56" fmla="*/ 9 w 955"/>
                <a:gd name="T57" fmla="*/ 16 h 398"/>
                <a:gd name="T58" fmla="*/ 11 w 955"/>
                <a:gd name="T59" fmla="*/ 17 h 398"/>
                <a:gd name="T60" fmla="*/ 13 w 955"/>
                <a:gd name="T61" fmla="*/ 18 h 398"/>
                <a:gd name="T62" fmla="*/ 15 w 955"/>
                <a:gd name="T63" fmla="*/ 19 h 398"/>
                <a:gd name="T64" fmla="*/ 17 w 955"/>
                <a:gd name="T65" fmla="*/ 19 h 398"/>
                <a:gd name="T66" fmla="*/ 24 w 955"/>
                <a:gd name="T67" fmla="*/ 18 h 398"/>
                <a:gd name="T68" fmla="*/ 23 w 955"/>
                <a:gd name="T69" fmla="*/ 17 h 398"/>
                <a:gd name="T70" fmla="*/ 23 w 955"/>
                <a:gd name="T71" fmla="*/ 16 h 398"/>
                <a:gd name="T72" fmla="*/ 22 w 955"/>
                <a:gd name="T73" fmla="*/ 15 h 398"/>
                <a:gd name="T74" fmla="*/ 21 w 955"/>
                <a:gd name="T75" fmla="*/ 14 h 398"/>
                <a:gd name="T76" fmla="*/ 18 w 955"/>
                <a:gd name="T77" fmla="*/ 7 h 398"/>
                <a:gd name="T78" fmla="*/ 15 w 955"/>
                <a:gd name="T79" fmla="*/ 2 h 398"/>
                <a:gd name="T80" fmla="*/ 13 w 955"/>
                <a:gd name="T81" fmla="*/ 0 h 398"/>
                <a:gd name="T82" fmla="*/ 19 w 955"/>
                <a:gd name="T83" fmla="*/ 4 h 39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55"/>
                <a:gd name="T127" fmla="*/ 0 h 398"/>
                <a:gd name="T128" fmla="*/ 955 w 955"/>
                <a:gd name="T129" fmla="*/ 398 h 39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55" h="398">
                  <a:moveTo>
                    <a:pt x="305" y="61"/>
                  </a:moveTo>
                  <a:lnTo>
                    <a:pt x="315" y="97"/>
                  </a:lnTo>
                  <a:lnTo>
                    <a:pt x="345" y="105"/>
                  </a:lnTo>
                  <a:lnTo>
                    <a:pt x="413" y="230"/>
                  </a:lnTo>
                  <a:lnTo>
                    <a:pt x="622" y="347"/>
                  </a:lnTo>
                  <a:lnTo>
                    <a:pt x="767" y="297"/>
                  </a:lnTo>
                  <a:lnTo>
                    <a:pt x="955" y="384"/>
                  </a:lnTo>
                  <a:lnTo>
                    <a:pt x="952" y="398"/>
                  </a:lnTo>
                  <a:lnTo>
                    <a:pt x="929" y="393"/>
                  </a:lnTo>
                  <a:lnTo>
                    <a:pt x="906" y="389"/>
                  </a:lnTo>
                  <a:lnTo>
                    <a:pt x="884" y="383"/>
                  </a:lnTo>
                  <a:lnTo>
                    <a:pt x="861" y="377"/>
                  </a:lnTo>
                  <a:lnTo>
                    <a:pt x="839" y="371"/>
                  </a:lnTo>
                  <a:lnTo>
                    <a:pt x="816" y="366"/>
                  </a:lnTo>
                  <a:lnTo>
                    <a:pt x="793" y="359"/>
                  </a:lnTo>
                  <a:lnTo>
                    <a:pt x="769" y="353"/>
                  </a:lnTo>
                  <a:lnTo>
                    <a:pt x="733" y="351"/>
                  </a:lnTo>
                  <a:lnTo>
                    <a:pt x="622" y="393"/>
                  </a:lnTo>
                  <a:lnTo>
                    <a:pt x="613" y="381"/>
                  </a:lnTo>
                  <a:lnTo>
                    <a:pt x="555" y="358"/>
                  </a:lnTo>
                  <a:lnTo>
                    <a:pt x="526" y="336"/>
                  </a:lnTo>
                  <a:lnTo>
                    <a:pt x="469" y="328"/>
                  </a:lnTo>
                  <a:lnTo>
                    <a:pt x="351" y="386"/>
                  </a:lnTo>
                  <a:lnTo>
                    <a:pt x="338" y="384"/>
                  </a:lnTo>
                  <a:lnTo>
                    <a:pt x="326" y="381"/>
                  </a:lnTo>
                  <a:lnTo>
                    <a:pt x="313" y="377"/>
                  </a:lnTo>
                  <a:lnTo>
                    <a:pt x="299" y="374"/>
                  </a:lnTo>
                  <a:lnTo>
                    <a:pt x="287" y="369"/>
                  </a:lnTo>
                  <a:lnTo>
                    <a:pt x="274" y="366"/>
                  </a:lnTo>
                  <a:lnTo>
                    <a:pt x="260" y="361"/>
                  </a:lnTo>
                  <a:lnTo>
                    <a:pt x="247" y="358"/>
                  </a:lnTo>
                  <a:lnTo>
                    <a:pt x="227" y="367"/>
                  </a:lnTo>
                  <a:lnTo>
                    <a:pt x="210" y="359"/>
                  </a:lnTo>
                  <a:lnTo>
                    <a:pt x="196" y="351"/>
                  </a:lnTo>
                  <a:lnTo>
                    <a:pt x="179" y="344"/>
                  </a:lnTo>
                  <a:lnTo>
                    <a:pt x="164" y="336"/>
                  </a:lnTo>
                  <a:lnTo>
                    <a:pt x="148" y="329"/>
                  </a:lnTo>
                  <a:lnTo>
                    <a:pt x="133" y="321"/>
                  </a:lnTo>
                  <a:lnTo>
                    <a:pt x="117" y="313"/>
                  </a:lnTo>
                  <a:lnTo>
                    <a:pt x="101" y="303"/>
                  </a:lnTo>
                  <a:lnTo>
                    <a:pt x="107" y="291"/>
                  </a:lnTo>
                  <a:lnTo>
                    <a:pt x="91" y="285"/>
                  </a:lnTo>
                  <a:lnTo>
                    <a:pt x="43" y="244"/>
                  </a:lnTo>
                  <a:lnTo>
                    <a:pt x="8" y="237"/>
                  </a:lnTo>
                  <a:lnTo>
                    <a:pt x="4" y="227"/>
                  </a:lnTo>
                  <a:lnTo>
                    <a:pt x="3" y="217"/>
                  </a:lnTo>
                  <a:lnTo>
                    <a:pt x="2" y="205"/>
                  </a:lnTo>
                  <a:lnTo>
                    <a:pt x="0" y="195"/>
                  </a:lnTo>
                  <a:lnTo>
                    <a:pt x="7" y="186"/>
                  </a:lnTo>
                  <a:lnTo>
                    <a:pt x="22" y="193"/>
                  </a:lnTo>
                  <a:lnTo>
                    <a:pt x="38" y="200"/>
                  </a:lnTo>
                  <a:lnTo>
                    <a:pt x="53" y="208"/>
                  </a:lnTo>
                  <a:lnTo>
                    <a:pt x="68" y="215"/>
                  </a:lnTo>
                  <a:lnTo>
                    <a:pt x="83" y="223"/>
                  </a:lnTo>
                  <a:lnTo>
                    <a:pt x="98" y="230"/>
                  </a:lnTo>
                  <a:lnTo>
                    <a:pt x="113" y="238"/>
                  </a:lnTo>
                  <a:lnTo>
                    <a:pt x="129" y="246"/>
                  </a:lnTo>
                  <a:lnTo>
                    <a:pt x="144" y="254"/>
                  </a:lnTo>
                  <a:lnTo>
                    <a:pt x="159" y="262"/>
                  </a:lnTo>
                  <a:lnTo>
                    <a:pt x="174" y="270"/>
                  </a:lnTo>
                  <a:lnTo>
                    <a:pt x="189" y="278"/>
                  </a:lnTo>
                  <a:lnTo>
                    <a:pt x="204" y="286"/>
                  </a:lnTo>
                  <a:lnTo>
                    <a:pt x="219" y="294"/>
                  </a:lnTo>
                  <a:lnTo>
                    <a:pt x="235" y="302"/>
                  </a:lnTo>
                  <a:lnTo>
                    <a:pt x="250" y="310"/>
                  </a:lnTo>
                  <a:lnTo>
                    <a:pt x="267" y="305"/>
                  </a:lnTo>
                  <a:lnTo>
                    <a:pt x="289" y="324"/>
                  </a:lnTo>
                  <a:lnTo>
                    <a:pt x="378" y="290"/>
                  </a:lnTo>
                  <a:lnTo>
                    <a:pt x="374" y="280"/>
                  </a:lnTo>
                  <a:lnTo>
                    <a:pt x="369" y="271"/>
                  </a:lnTo>
                  <a:lnTo>
                    <a:pt x="365" y="262"/>
                  </a:lnTo>
                  <a:lnTo>
                    <a:pt x="359" y="253"/>
                  </a:lnTo>
                  <a:lnTo>
                    <a:pt x="353" y="245"/>
                  </a:lnTo>
                  <a:lnTo>
                    <a:pt x="349" y="235"/>
                  </a:lnTo>
                  <a:lnTo>
                    <a:pt x="343" y="227"/>
                  </a:lnTo>
                  <a:lnTo>
                    <a:pt x="338" y="218"/>
                  </a:lnTo>
                  <a:lnTo>
                    <a:pt x="344" y="195"/>
                  </a:lnTo>
                  <a:lnTo>
                    <a:pt x="282" y="105"/>
                  </a:lnTo>
                  <a:lnTo>
                    <a:pt x="266" y="106"/>
                  </a:lnTo>
                  <a:lnTo>
                    <a:pt x="232" y="33"/>
                  </a:lnTo>
                  <a:lnTo>
                    <a:pt x="212" y="10"/>
                  </a:lnTo>
                  <a:lnTo>
                    <a:pt x="213" y="0"/>
                  </a:lnTo>
                  <a:lnTo>
                    <a:pt x="292" y="35"/>
                  </a:lnTo>
                  <a:lnTo>
                    <a:pt x="305" y="61"/>
                  </a:lnTo>
                  <a:close/>
                </a:path>
              </a:pathLst>
            </a:custGeom>
            <a:solidFill>
              <a:srgbClr val="B2F29B"/>
            </a:solidFill>
            <a:ln w="9525">
              <a:noFill/>
              <a:round/>
              <a:headEnd/>
              <a:tailEnd/>
            </a:ln>
          </p:spPr>
          <p:txBody>
            <a:bodyPr/>
            <a:lstStyle/>
            <a:p>
              <a:endParaRPr lang="en-US"/>
            </a:p>
          </p:txBody>
        </p:sp>
        <p:sp>
          <p:nvSpPr>
            <p:cNvPr id="18809" name="Freeform 242"/>
            <p:cNvSpPr>
              <a:spLocks noChangeAspect="1"/>
            </p:cNvSpPr>
            <p:nvPr/>
          </p:nvSpPr>
          <p:spPr bwMode="auto">
            <a:xfrm>
              <a:off x="2076" y="587"/>
              <a:ext cx="25" cy="43"/>
            </a:xfrm>
            <a:custGeom>
              <a:avLst/>
              <a:gdLst>
                <a:gd name="T0" fmla="*/ 3 w 97"/>
                <a:gd name="T1" fmla="*/ 5 h 169"/>
                <a:gd name="T2" fmla="*/ 4 w 97"/>
                <a:gd name="T3" fmla="*/ 6 h 169"/>
                <a:gd name="T4" fmla="*/ 4 w 97"/>
                <a:gd name="T5" fmla="*/ 7 h 169"/>
                <a:gd name="T6" fmla="*/ 5 w 97"/>
                <a:gd name="T7" fmla="*/ 7 h 169"/>
                <a:gd name="T8" fmla="*/ 5 w 97"/>
                <a:gd name="T9" fmla="*/ 8 h 169"/>
                <a:gd name="T10" fmla="*/ 5 w 97"/>
                <a:gd name="T11" fmla="*/ 9 h 169"/>
                <a:gd name="T12" fmla="*/ 6 w 97"/>
                <a:gd name="T13" fmla="*/ 9 h 169"/>
                <a:gd name="T14" fmla="*/ 6 w 97"/>
                <a:gd name="T15" fmla="*/ 10 h 169"/>
                <a:gd name="T16" fmla="*/ 6 w 97"/>
                <a:gd name="T17" fmla="*/ 11 h 169"/>
                <a:gd name="T18" fmla="*/ 6 w 97"/>
                <a:gd name="T19" fmla="*/ 11 h 169"/>
                <a:gd name="T20" fmla="*/ 0 w 97"/>
                <a:gd name="T21" fmla="*/ 4 h 169"/>
                <a:gd name="T22" fmla="*/ 0 w 97"/>
                <a:gd name="T23" fmla="*/ 0 h 169"/>
                <a:gd name="T24" fmla="*/ 2 w 97"/>
                <a:gd name="T25" fmla="*/ 0 h 169"/>
                <a:gd name="T26" fmla="*/ 3 w 97"/>
                <a:gd name="T27" fmla="*/ 5 h 1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7"/>
                <a:gd name="T43" fmla="*/ 0 h 169"/>
                <a:gd name="T44" fmla="*/ 97 w 97"/>
                <a:gd name="T45" fmla="*/ 169 h 1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7" h="169">
                  <a:moveTo>
                    <a:pt x="50" y="81"/>
                  </a:moveTo>
                  <a:lnTo>
                    <a:pt x="55" y="92"/>
                  </a:lnTo>
                  <a:lnTo>
                    <a:pt x="61" y="103"/>
                  </a:lnTo>
                  <a:lnTo>
                    <a:pt x="68" y="113"/>
                  </a:lnTo>
                  <a:lnTo>
                    <a:pt x="74" y="124"/>
                  </a:lnTo>
                  <a:lnTo>
                    <a:pt x="80" y="135"/>
                  </a:lnTo>
                  <a:lnTo>
                    <a:pt x="87" y="146"/>
                  </a:lnTo>
                  <a:lnTo>
                    <a:pt x="93" y="158"/>
                  </a:lnTo>
                  <a:lnTo>
                    <a:pt x="97" y="169"/>
                  </a:lnTo>
                  <a:lnTo>
                    <a:pt x="86" y="168"/>
                  </a:lnTo>
                  <a:lnTo>
                    <a:pt x="0" y="67"/>
                  </a:lnTo>
                  <a:lnTo>
                    <a:pt x="4" y="0"/>
                  </a:lnTo>
                  <a:lnTo>
                    <a:pt x="26" y="2"/>
                  </a:lnTo>
                  <a:lnTo>
                    <a:pt x="50" y="81"/>
                  </a:lnTo>
                  <a:close/>
                </a:path>
              </a:pathLst>
            </a:custGeom>
            <a:solidFill>
              <a:srgbClr val="B2F29B"/>
            </a:solidFill>
            <a:ln w="9525">
              <a:noFill/>
              <a:round/>
              <a:headEnd/>
              <a:tailEnd/>
            </a:ln>
          </p:spPr>
          <p:txBody>
            <a:bodyPr/>
            <a:lstStyle/>
            <a:p>
              <a:endParaRPr lang="en-US"/>
            </a:p>
          </p:txBody>
        </p:sp>
        <p:sp>
          <p:nvSpPr>
            <p:cNvPr id="18810" name="Freeform 243"/>
            <p:cNvSpPr>
              <a:spLocks noChangeAspect="1"/>
            </p:cNvSpPr>
            <p:nvPr/>
          </p:nvSpPr>
          <p:spPr bwMode="auto">
            <a:xfrm>
              <a:off x="2357" y="607"/>
              <a:ext cx="54" cy="22"/>
            </a:xfrm>
            <a:custGeom>
              <a:avLst/>
              <a:gdLst>
                <a:gd name="T0" fmla="*/ 13 w 218"/>
                <a:gd name="T1" fmla="*/ 5 h 85"/>
                <a:gd name="T2" fmla="*/ 13 w 218"/>
                <a:gd name="T3" fmla="*/ 6 h 85"/>
                <a:gd name="T4" fmla="*/ 13 w 218"/>
                <a:gd name="T5" fmla="*/ 5 h 85"/>
                <a:gd name="T6" fmla="*/ 12 w 218"/>
                <a:gd name="T7" fmla="*/ 5 h 85"/>
                <a:gd name="T8" fmla="*/ 11 w 218"/>
                <a:gd name="T9" fmla="*/ 5 h 85"/>
                <a:gd name="T10" fmla="*/ 10 w 218"/>
                <a:gd name="T11" fmla="*/ 5 h 85"/>
                <a:gd name="T12" fmla="*/ 9 w 218"/>
                <a:gd name="T13" fmla="*/ 5 h 85"/>
                <a:gd name="T14" fmla="*/ 8 w 218"/>
                <a:gd name="T15" fmla="*/ 4 h 85"/>
                <a:gd name="T16" fmla="*/ 7 w 218"/>
                <a:gd name="T17" fmla="*/ 4 h 85"/>
                <a:gd name="T18" fmla="*/ 7 w 218"/>
                <a:gd name="T19" fmla="*/ 4 h 85"/>
                <a:gd name="T20" fmla="*/ 6 w 218"/>
                <a:gd name="T21" fmla="*/ 4 h 85"/>
                <a:gd name="T22" fmla="*/ 5 w 218"/>
                <a:gd name="T23" fmla="*/ 3 h 85"/>
                <a:gd name="T24" fmla="*/ 4 w 218"/>
                <a:gd name="T25" fmla="*/ 3 h 85"/>
                <a:gd name="T26" fmla="*/ 3 w 218"/>
                <a:gd name="T27" fmla="*/ 3 h 85"/>
                <a:gd name="T28" fmla="*/ 2 w 218"/>
                <a:gd name="T29" fmla="*/ 3 h 85"/>
                <a:gd name="T30" fmla="*/ 2 w 218"/>
                <a:gd name="T31" fmla="*/ 2 h 85"/>
                <a:gd name="T32" fmla="*/ 1 w 218"/>
                <a:gd name="T33" fmla="*/ 2 h 85"/>
                <a:gd name="T34" fmla="*/ 0 w 218"/>
                <a:gd name="T35" fmla="*/ 2 h 85"/>
                <a:gd name="T36" fmla="*/ 0 w 218"/>
                <a:gd name="T37" fmla="*/ 1 h 85"/>
                <a:gd name="T38" fmla="*/ 0 w 218"/>
                <a:gd name="T39" fmla="*/ 1 h 85"/>
                <a:gd name="T40" fmla="*/ 0 w 218"/>
                <a:gd name="T41" fmla="*/ 0 h 85"/>
                <a:gd name="T42" fmla="*/ 0 w 218"/>
                <a:gd name="T43" fmla="*/ 0 h 85"/>
                <a:gd name="T44" fmla="*/ 13 w 218"/>
                <a:gd name="T45" fmla="*/ 5 h 85"/>
                <a:gd name="T46" fmla="*/ 13 w 218"/>
                <a:gd name="T47" fmla="*/ 5 h 8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18"/>
                <a:gd name="T73" fmla="*/ 0 h 85"/>
                <a:gd name="T74" fmla="*/ 218 w 218"/>
                <a:gd name="T75" fmla="*/ 85 h 8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18" h="85">
                  <a:moveTo>
                    <a:pt x="218" y="79"/>
                  </a:moveTo>
                  <a:lnTo>
                    <a:pt x="217" y="85"/>
                  </a:lnTo>
                  <a:lnTo>
                    <a:pt x="204" y="81"/>
                  </a:lnTo>
                  <a:lnTo>
                    <a:pt x="190" y="78"/>
                  </a:lnTo>
                  <a:lnTo>
                    <a:pt x="176" y="75"/>
                  </a:lnTo>
                  <a:lnTo>
                    <a:pt x="164" y="71"/>
                  </a:lnTo>
                  <a:lnTo>
                    <a:pt x="150" y="68"/>
                  </a:lnTo>
                  <a:lnTo>
                    <a:pt x="136" y="64"/>
                  </a:lnTo>
                  <a:lnTo>
                    <a:pt x="122" y="61"/>
                  </a:lnTo>
                  <a:lnTo>
                    <a:pt x="108" y="57"/>
                  </a:lnTo>
                  <a:lnTo>
                    <a:pt x="96" y="54"/>
                  </a:lnTo>
                  <a:lnTo>
                    <a:pt x="82" y="50"/>
                  </a:lnTo>
                  <a:lnTo>
                    <a:pt x="68" y="46"/>
                  </a:lnTo>
                  <a:lnTo>
                    <a:pt x="54" y="42"/>
                  </a:lnTo>
                  <a:lnTo>
                    <a:pt x="40" y="38"/>
                  </a:lnTo>
                  <a:lnTo>
                    <a:pt x="27" y="34"/>
                  </a:lnTo>
                  <a:lnTo>
                    <a:pt x="14" y="31"/>
                  </a:lnTo>
                  <a:lnTo>
                    <a:pt x="0" y="26"/>
                  </a:lnTo>
                  <a:lnTo>
                    <a:pt x="0" y="19"/>
                  </a:lnTo>
                  <a:lnTo>
                    <a:pt x="1" y="12"/>
                  </a:lnTo>
                  <a:lnTo>
                    <a:pt x="2" y="5"/>
                  </a:lnTo>
                  <a:lnTo>
                    <a:pt x="5" y="0"/>
                  </a:lnTo>
                  <a:lnTo>
                    <a:pt x="211" y="68"/>
                  </a:lnTo>
                  <a:lnTo>
                    <a:pt x="218" y="79"/>
                  </a:lnTo>
                  <a:close/>
                </a:path>
              </a:pathLst>
            </a:custGeom>
            <a:solidFill>
              <a:srgbClr val="CC9900"/>
            </a:solidFill>
            <a:ln w="9525">
              <a:noFill/>
              <a:round/>
              <a:headEnd/>
              <a:tailEnd/>
            </a:ln>
          </p:spPr>
          <p:txBody>
            <a:bodyPr/>
            <a:lstStyle/>
            <a:p>
              <a:endParaRPr lang="en-US"/>
            </a:p>
          </p:txBody>
        </p:sp>
        <p:sp>
          <p:nvSpPr>
            <p:cNvPr id="18811" name="Freeform 244"/>
            <p:cNvSpPr>
              <a:spLocks noChangeAspect="1"/>
            </p:cNvSpPr>
            <p:nvPr/>
          </p:nvSpPr>
          <p:spPr bwMode="auto">
            <a:xfrm>
              <a:off x="3038" y="615"/>
              <a:ext cx="28" cy="44"/>
            </a:xfrm>
            <a:custGeom>
              <a:avLst/>
              <a:gdLst>
                <a:gd name="T0" fmla="*/ 7 w 112"/>
                <a:gd name="T1" fmla="*/ 8 h 174"/>
                <a:gd name="T2" fmla="*/ 7 w 112"/>
                <a:gd name="T3" fmla="*/ 10 h 174"/>
                <a:gd name="T4" fmla="*/ 6 w 112"/>
                <a:gd name="T5" fmla="*/ 11 h 174"/>
                <a:gd name="T6" fmla="*/ 6 w 112"/>
                <a:gd name="T7" fmla="*/ 11 h 174"/>
                <a:gd name="T8" fmla="*/ 5 w 112"/>
                <a:gd name="T9" fmla="*/ 11 h 174"/>
                <a:gd name="T10" fmla="*/ 5 w 112"/>
                <a:gd name="T11" fmla="*/ 11 h 174"/>
                <a:gd name="T12" fmla="*/ 4 w 112"/>
                <a:gd name="T13" fmla="*/ 10 h 174"/>
                <a:gd name="T14" fmla="*/ 4 w 112"/>
                <a:gd name="T15" fmla="*/ 9 h 174"/>
                <a:gd name="T16" fmla="*/ 3 w 112"/>
                <a:gd name="T17" fmla="*/ 8 h 174"/>
                <a:gd name="T18" fmla="*/ 3 w 112"/>
                <a:gd name="T19" fmla="*/ 7 h 174"/>
                <a:gd name="T20" fmla="*/ 2 w 112"/>
                <a:gd name="T21" fmla="*/ 5 h 174"/>
                <a:gd name="T22" fmla="*/ 2 w 112"/>
                <a:gd name="T23" fmla="*/ 4 h 174"/>
                <a:gd name="T24" fmla="*/ 1 w 112"/>
                <a:gd name="T25" fmla="*/ 3 h 174"/>
                <a:gd name="T26" fmla="*/ 1 w 112"/>
                <a:gd name="T27" fmla="*/ 2 h 174"/>
                <a:gd name="T28" fmla="*/ 0 w 112"/>
                <a:gd name="T29" fmla="*/ 1 h 174"/>
                <a:gd name="T30" fmla="*/ 1 w 112"/>
                <a:gd name="T31" fmla="*/ 0 h 174"/>
                <a:gd name="T32" fmla="*/ 2 w 112"/>
                <a:gd name="T33" fmla="*/ 1 h 174"/>
                <a:gd name="T34" fmla="*/ 2 w 112"/>
                <a:gd name="T35" fmla="*/ 2 h 174"/>
                <a:gd name="T36" fmla="*/ 3 w 112"/>
                <a:gd name="T37" fmla="*/ 3 h 174"/>
                <a:gd name="T38" fmla="*/ 4 w 112"/>
                <a:gd name="T39" fmla="*/ 4 h 174"/>
                <a:gd name="T40" fmla="*/ 5 w 112"/>
                <a:gd name="T41" fmla="*/ 5 h 174"/>
                <a:gd name="T42" fmla="*/ 6 w 112"/>
                <a:gd name="T43" fmla="*/ 6 h 174"/>
                <a:gd name="T44" fmla="*/ 6 w 112"/>
                <a:gd name="T45" fmla="*/ 7 h 174"/>
                <a:gd name="T46" fmla="*/ 7 w 112"/>
                <a:gd name="T47" fmla="*/ 8 h 1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2"/>
                <a:gd name="T73" fmla="*/ 0 h 174"/>
                <a:gd name="T74" fmla="*/ 112 w 112"/>
                <a:gd name="T75" fmla="*/ 174 h 1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2" h="174">
                  <a:moveTo>
                    <a:pt x="112" y="131"/>
                  </a:moveTo>
                  <a:lnTo>
                    <a:pt x="103" y="159"/>
                  </a:lnTo>
                  <a:lnTo>
                    <a:pt x="99" y="165"/>
                  </a:lnTo>
                  <a:lnTo>
                    <a:pt x="92" y="169"/>
                  </a:lnTo>
                  <a:lnTo>
                    <a:pt x="84" y="172"/>
                  </a:lnTo>
                  <a:lnTo>
                    <a:pt x="76" y="174"/>
                  </a:lnTo>
                  <a:lnTo>
                    <a:pt x="65" y="163"/>
                  </a:lnTo>
                  <a:lnTo>
                    <a:pt x="57" y="143"/>
                  </a:lnTo>
                  <a:lnTo>
                    <a:pt x="48" y="124"/>
                  </a:lnTo>
                  <a:lnTo>
                    <a:pt x="40" y="104"/>
                  </a:lnTo>
                  <a:lnTo>
                    <a:pt x="31" y="85"/>
                  </a:lnTo>
                  <a:lnTo>
                    <a:pt x="23" y="65"/>
                  </a:lnTo>
                  <a:lnTo>
                    <a:pt x="15" y="45"/>
                  </a:lnTo>
                  <a:lnTo>
                    <a:pt x="8" y="26"/>
                  </a:lnTo>
                  <a:lnTo>
                    <a:pt x="0" y="6"/>
                  </a:lnTo>
                  <a:lnTo>
                    <a:pt x="10" y="0"/>
                  </a:lnTo>
                  <a:lnTo>
                    <a:pt x="23" y="15"/>
                  </a:lnTo>
                  <a:lnTo>
                    <a:pt x="35" y="32"/>
                  </a:lnTo>
                  <a:lnTo>
                    <a:pt x="48" y="47"/>
                  </a:lnTo>
                  <a:lnTo>
                    <a:pt x="61" y="63"/>
                  </a:lnTo>
                  <a:lnTo>
                    <a:pt x="73" y="79"/>
                  </a:lnTo>
                  <a:lnTo>
                    <a:pt x="86" y="96"/>
                  </a:lnTo>
                  <a:lnTo>
                    <a:pt x="99" y="113"/>
                  </a:lnTo>
                  <a:lnTo>
                    <a:pt x="112" y="131"/>
                  </a:lnTo>
                  <a:close/>
                </a:path>
              </a:pathLst>
            </a:custGeom>
            <a:solidFill>
              <a:srgbClr val="CC9900"/>
            </a:solidFill>
            <a:ln w="9525">
              <a:noFill/>
              <a:round/>
              <a:headEnd/>
              <a:tailEnd/>
            </a:ln>
          </p:spPr>
          <p:txBody>
            <a:bodyPr/>
            <a:lstStyle/>
            <a:p>
              <a:endParaRPr lang="en-US"/>
            </a:p>
          </p:txBody>
        </p:sp>
        <p:sp>
          <p:nvSpPr>
            <p:cNvPr id="18812" name="Freeform 245"/>
            <p:cNvSpPr>
              <a:spLocks noChangeAspect="1"/>
            </p:cNvSpPr>
            <p:nvPr/>
          </p:nvSpPr>
          <p:spPr bwMode="auto">
            <a:xfrm>
              <a:off x="2494" y="622"/>
              <a:ext cx="23" cy="24"/>
            </a:xfrm>
            <a:custGeom>
              <a:avLst/>
              <a:gdLst>
                <a:gd name="T0" fmla="*/ 6 w 92"/>
                <a:gd name="T1" fmla="*/ 0 h 98"/>
                <a:gd name="T2" fmla="*/ 5 w 92"/>
                <a:gd name="T3" fmla="*/ 3 h 98"/>
                <a:gd name="T4" fmla="*/ 3 w 92"/>
                <a:gd name="T5" fmla="*/ 3 h 98"/>
                <a:gd name="T6" fmla="*/ 2 w 92"/>
                <a:gd name="T7" fmla="*/ 6 h 98"/>
                <a:gd name="T8" fmla="*/ 1 w 92"/>
                <a:gd name="T9" fmla="*/ 6 h 98"/>
                <a:gd name="T10" fmla="*/ 1 w 92"/>
                <a:gd name="T11" fmla="*/ 6 h 98"/>
                <a:gd name="T12" fmla="*/ 1 w 92"/>
                <a:gd name="T13" fmla="*/ 5 h 98"/>
                <a:gd name="T14" fmla="*/ 0 w 92"/>
                <a:gd name="T15" fmla="*/ 5 h 98"/>
                <a:gd name="T16" fmla="*/ 0 w 92"/>
                <a:gd name="T17" fmla="*/ 4 h 98"/>
                <a:gd name="T18" fmla="*/ 3 w 92"/>
                <a:gd name="T19" fmla="*/ 1 h 98"/>
                <a:gd name="T20" fmla="*/ 4 w 92"/>
                <a:gd name="T21" fmla="*/ 1 h 98"/>
                <a:gd name="T22" fmla="*/ 5 w 92"/>
                <a:gd name="T23" fmla="*/ 1 h 98"/>
                <a:gd name="T24" fmla="*/ 5 w 92"/>
                <a:gd name="T25" fmla="*/ 0 h 98"/>
                <a:gd name="T26" fmla="*/ 5 w 92"/>
                <a:gd name="T27" fmla="*/ 0 h 98"/>
                <a:gd name="T28" fmla="*/ 6 w 92"/>
                <a:gd name="T29" fmla="*/ 0 h 98"/>
                <a:gd name="T30" fmla="*/ 6 w 92"/>
                <a:gd name="T31" fmla="*/ 0 h 9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2"/>
                <a:gd name="T49" fmla="*/ 0 h 98"/>
                <a:gd name="T50" fmla="*/ 92 w 92"/>
                <a:gd name="T51" fmla="*/ 98 h 9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2" h="98">
                  <a:moveTo>
                    <a:pt x="92" y="7"/>
                  </a:moveTo>
                  <a:lnTo>
                    <a:pt x="80" y="43"/>
                  </a:lnTo>
                  <a:lnTo>
                    <a:pt x="58" y="48"/>
                  </a:lnTo>
                  <a:lnTo>
                    <a:pt x="29" y="98"/>
                  </a:lnTo>
                  <a:lnTo>
                    <a:pt x="21" y="96"/>
                  </a:lnTo>
                  <a:lnTo>
                    <a:pt x="14" y="92"/>
                  </a:lnTo>
                  <a:lnTo>
                    <a:pt x="8" y="86"/>
                  </a:lnTo>
                  <a:lnTo>
                    <a:pt x="0" y="80"/>
                  </a:lnTo>
                  <a:lnTo>
                    <a:pt x="0" y="72"/>
                  </a:lnTo>
                  <a:lnTo>
                    <a:pt x="38" y="25"/>
                  </a:lnTo>
                  <a:lnTo>
                    <a:pt x="67" y="19"/>
                  </a:lnTo>
                  <a:lnTo>
                    <a:pt x="73" y="14"/>
                  </a:lnTo>
                  <a:lnTo>
                    <a:pt x="77" y="8"/>
                  </a:lnTo>
                  <a:lnTo>
                    <a:pt x="82" y="4"/>
                  </a:lnTo>
                  <a:lnTo>
                    <a:pt x="89" y="0"/>
                  </a:lnTo>
                  <a:lnTo>
                    <a:pt x="92" y="7"/>
                  </a:lnTo>
                  <a:close/>
                </a:path>
              </a:pathLst>
            </a:custGeom>
            <a:solidFill>
              <a:srgbClr val="CC9900"/>
            </a:solidFill>
            <a:ln w="9525">
              <a:noFill/>
              <a:round/>
              <a:headEnd/>
              <a:tailEnd/>
            </a:ln>
          </p:spPr>
          <p:txBody>
            <a:bodyPr/>
            <a:lstStyle/>
            <a:p>
              <a:endParaRPr lang="en-US"/>
            </a:p>
          </p:txBody>
        </p:sp>
        <p:sp>
          <p:nvSpPr>
            <p:cNvPr id="18813" name="Freeform 246"/>
            <p:cNvSpPr>
              <a:spLocks noChangeAspect="1"/>
            </p:cNvSpPr>
            <p:nvPr/>
          </p:nvSpPr>
          <p:spPr bwMode="auto">
            <a:xfrm>
              <a:off x="2935" y="636"/>
              <a:ext cx="18" cy="53"/>
            </a:xfrm>
            <a:custGeom>
              <a:avLst/>
              <a:gdLst>
                <a:gd name="T0" fmla="*/ 3 w 71"/>
                <a:gd name="T1" fmla="*/ 3 h 207"/>
                <a:gd name="T2" fmla="*/ 5 w 71"/>
                <a:gd name="T3" fmla="*/ 13 h 207"/>
                <a:gd name="T4" fmla="*/ 4 w 71"/>
                <a:gd name="T5" fmla="*/ 13 h 207"/>
                <a:gd name="T6" fmla="*/ 4 w 71"/>
                <a:gd name="T7" fmla="*/ 13 h 207"/>
                <a:gd name="T8" fmla="*/ 4 w 71"/>
                <a:gd name="T9" fmla="*/ 14 h 207"/>
                <a:gd name="T10" fmla="*/ 3 w 71"/>
                <a:gd name="T11" fmla="*/ 14 h 207"/>
                <a:gd name="T12" fmla="*/ 3 w 71"/>
                <a:gd name="T13" fmla="*/ 12 h 207"/>
                <a:gd name="T14" fmla="*/ 3 w 71"/>
                <a:gd name="T15" fmla="*/ 11 h 207"/>
                <a:gd name="T16" fmla="*/ 2 w 71"/>
                <a:gd name="T17" fmla="*/ 9 h 207"/>
                <a:gd name="T18" fmla="*/ 2 w 71"/>
                <a:gd name="T19" fmla="*/ 8 h 207"/>
                <a:gd name="T20" fmla="*/ 1 w 71"/>
                <a:gd name="T21" fmla="*/ 7 h 207"/>
                <a:gd name="T22" fmla="*/ 2 w 71"/>
                <a:gd name="T23" fmla="*/ 6 h 207"/>
                <a:gd name="T24" fmla="*/ 1 w 71"/>
                <a:gd name="T25" fmla="*/ 4 h 207"/>
                <a:gd name="T26" fmla="*/ 1 w 71"/>
                <a:gd name="T27" fmla="*/ 3 h 207"/>
                <a:gd name="T28" fmla="*/ 0 w 71"/>
                <a:gd name="T29" fmla="*/ 2 h 207"/>
                <a:gd name="T30" fmla="*/ 0 w 71"/>
                <a:gd name="T31" fmla="*/ 0 h 207"/>
                <a:gd name="T32" fmla="*/ 1 w 71"/>
                <a:gd name="T33" fmla="*/ 0 h 207"/>
                <a:gd name="T34" fmla="*/ 1 w 71"/>
                <a:gd name="T35" fmla="*/ 1 h 207"/>
                <a:gd name="T36" fmla="*/ 1 w 71"/>
                <a:gd name="T37" fmla="*/ 1 h 207"/>
                <a:gd name="T38" fmla="*/ 2 w 71"/>
                <a:gd name="T39" fmla="*/ 2 h 207"/>
                <a:gd name="T40" fmla="*/ 2 w 71"/>
                <a:gd name="T41" fmla="*/ 2 h 207"/>
                <a:gd name="T42" fmla="*/ 2 w 71"/>
                <a:gd name="T43" fmla="*/ 2 h 207"/>
                <a:gd name="T44" fmla="*/ 3 w 71"/>
                <a:gd name="T45" fmla="*/ 3 h 207"/>
                <a:gd name="T46" fmla="*/ 3 w 71"/>
                <a:gd name="T47" fmla="*/ 3 h 20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1"/>
                <a:gd name="T73" fmla="*/ 0 h 207"/>
                <a:gd name="T74" fmla="*/ 71 w 71"/>
                <a:gd name="T75" fmla="*/ 207 h 20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1" h="207">
                  <a:moveTo>
                    <a:pt x="48" y="51"/>
                  </a:moveTo>
                  <a:lnTo>
                    <a:pt x="71" y="200"/>
                  </a:lnTo>
                  <a:lnTo>
                    <a:pt x="68" y="202"/>
                  </a:lnTo>
                  <a:lnTo>
                    <a:pt x="63" y="205"/>
                  </a:lnTo>
                  <a:lnTo>
                    <a:pt x="57" y="207"/>
                  </a:lnTo>
                  <a:lnTo>
                    <a:pt x="53" y="207"/>
                  </a:lnTo>
                  <a:lnTo>
                    <a:pt x="45" y="187"/>
                  </a:lnTo>
                  <a:lnTo>
                    <a:pt x="40" y="165"/>
                  </a:lnTo>
                  <a:lnTo>
                    <a:pt x="37" y="144"/>
                  </a:lnTo>
                  <a:lnTo>
                    <a:pt x="32" y="122"/>
                  </a:lnTo>
                  <a:lnTo>
                    <a:pt x="17" y="111"/>
                  </a:lnTo>
                  <a:lnTo>
                    <a:pt x="22" y="89"/>
                  </a:lnTo>
                  <a:lnTo>
                    <a:pt x="16" y="67"/>
                  </a:lnTo>
                  <a:lnTo>
                    <a:pt x="9" y="44"/>
                  </a:lnTo>
                  <a:lnTo>
                    <a:pt x="3" y="22"/>
                  </a:lnTo>
                  <a:lnTo>
                    <a:pt x="0" y="0"/>
                  </a:lnTo>
                  <a:lnTo>
                    <a:pt x="7" y="5"/>
                  </a:lnTo>
                  <a:lnTo>
                    <a:pt x="14" y="10"/>
                  </a:lnTo>
                  <a:lnTo>
                    <a:pt x="19" y="16"/>
                  </a:lnTo>
                  <a:lnTo>
                    <a:pt x="25" y="23"/>
                  </a:lnTo>
                  <a:lnTo>
                    <a:pt x="31" y="30"/>
                  </a:lnTo>
                  <a:lnTo>
                    <a:pt x="37" y="37"/>
                  </a:lnTo>
                  <a:lnTo>
                    <a:pt x="42" y="44"/>
                  </a:lnTo>
                  <a:lnTo>
                    <a:pt x="48" y="51"/>
                  </a:lnTo>
                  <a:close/>
                </a:path>
              </a:pathLst>
            </a:custGeom>
            <a:solidFill>
              <a:srgbClr val="CC9900"/>
            </a:solidFill>
            <a:ln w="9525">
              <a:noFill/>
              <a:round/>
              <a:headEnd/>
              <a:tailEnd/>
            </a:ln>
          </p:spPr>
          <p:txBody>
            <a:bodyPr/>
            <a:lstStyle/>
            <a:p>
              <a:endParaRPr lang="en-US"/>
            </a:p>
          </p:txBody>
        </p:sp>
        <p:sp>
          <p:nvSpPr>
            <p:cNvPr id="18814" name="Freeform 247"/>
            <p:cNvSpPr>
              <a:spLocks noChangeAspect="1"/>
            </p:cNvSpPr>
            <p:nvPr/>
          </p:nvSpPr>
          <p:spPr bwMode="auto">
            <a:xfrm>
              <a:off x="2002" y="650"/>
              <a:ext cx="182" cy="176"/>
            </a:xfrm>
            <a:custGeom>
              <a:avLst/>
              <a:gdLst>
                <a:gd name="T0" fmla="*/ 35 w 726"/>
                <a:gd name="T1" fmla="*/ 6 h 704"/>
                <a:gd name="T2" fmla="*/ 46 w 726"/>
                <a:gd name="T3" fmla="*/ 11 h 704"/>
                <a:gd name="T4" fmla="*/ 42 w 726"/>
                <a:gd name="T5" fmla="*/ 22 h 704"/>
                <a:gd name="T6" fmla="*/ 41 w 726"/>
                <a:gd name="T7" fmla="*/ 23 h 704"/>
                <a:gd name="T8" fmla="*/ 40 w 726"/>
                <a:gd name="T9" fmla="*/ 26 h 704"/>
                <a:gd name="T10" fmla="*/ 38 w 726"/>
                <a:gd name="T11" fmla="*/ 28 h 704"/>
                <a:gd name="T12" fmla="*/ 35 w 726"/>
                <a:gd name="T13" fmla="*/ 30 h 704"/>
                <a:gd name="T14" fmla="*/ 35 w 726"/>
                <a:gd name="T15" fmla="*/ 31 h 704"/>
                <a:gd name="T16" fmla="*/ 35 w 726"/>
                <a:gd name="T17" fmla="*/ 33 h 704"/>
                <a:gd name="T18" fmla="*/ 32 w 726"/>
                <a:gd name="T19" fmla="*/ 39 h 704"/>
                <a:gd name="T20" fmla="*/ 25 w 726"/>
                <a:gd name="T21" fmla="*/ 42 h 704"/>
                <a:gd name="T22" fmla="*/ 24 w 726"/>
                <a:gd name="T23" fmla="*/ 43 h 704"/>
                <a:gd name="T24" fmla="*/ 23 w 726"/>
                <a:gd name="T25" fmla="*/ 44 h 704"/>
                <a:gd name="T26" fmla="*/ 15 w 726"/>
                <a:gd name="T27" fmla="*/ 44 h 704"/>
                <a:gd name="T28" fmla="*/ 14 w 726"/>
                <a:gd name="T29" fmla="*/ 43 h 704"/>
                <a:gd name="T30" fmla="*/ 13 w 726"/>
                <a:gd name="T31" fmla="*/ 43 h 704"/>
                <a:gd name="T32" fmla="*/ 12 w 726"/>
                <a:gd name="T33" fmla="*/ 42 h 704"/>
                <a:gd name="T34" fmla="*/ 11 w 726"/>
                <a:gd name="T35" fmla="*/ 42 h 704"/>
                <a:gd name="T36" fmla="*/ 10 w 726"/>
                <a:gd name="T37" fmla="*/ 42 h 704"/>
                <a:gd name="T38" fmla="*/ 9 w 726"/>
                <a:gd name="T39" fmla="*/ 42 h 704"/>
                <a:gd name="T40" fmla="*/ 8 w 726"/>
                <a:gd name="T41" fmla="*/ 41 h 704"/>
                <a:gd name="T42" fmla="*/ 5 w 726"/>
                <a:gd name="T43" fmla="*/ 42 h 704"/>
                <a:gd name="T44" fmla="*/ 4 w 726"/>
                <a:gd name="T45" fmla="*/ 41 h 704"/>
                <a:gd name="T46" fmla="*/ 3 w 726"/>
                <a:gd name="T47" fmla="*/ 41 h 704"/>
                <a:gd name="T48" fmla="*/ 2 w 726"/>
                <a:gd name="T49" fmla="*/ 40 h 704"/>
                <a:gd name="T50" fmla="*/ 1 w 726"/>
                <a:gd name="T51" fmla="*/ 39 h 704"/>
                <a:gd name="T52" fmla="*/ 3 w 726"/>
                <a:gd name="T53" fmla="*/ 36 h 704"/>
                <a:gd name="T54" fmla="*/ 3 w 726"/>
                <a:gd name="T55" fmla="*/ 34 h 704"/>
                <a:gd name="T56" fmla="*/ 2 w 726"/>
                <a:gd name="T57" fmla="*/ 33 h 704"/>
                <a:gd name="T58" fmla="*/ 1 w 726"/>
                <a:gd name="T59" fmla="*/ 32 h 704"/>
                <a:gd name="T60" fmla="*/ 0 w 726"/>
                <a:gd name="T61" fmla="*/ 30 h 704"/>
                <a:gd name="T62" fmla="*/ 7 w 726"/>
                <a:gd name="T63" fmla="*/ 22 h 704"/>
                <a:gd name="T64" fmla="*/ 6 w 726"/>
                <a:gd name="T65" fmla="*/ 20 h 704"/>
                <a:gd name="T66" fmla="*/ 11 w 726"/>
                <a:gd name="T67" fmla="*/ 14 h 704"/>
                <a:gd name="T68" fmla="*/ 13 w 726"/>
                <a:gd name="T69" fmla="*/ 11 h 704"/>
                <a:gd name="T70" fmla="*/ 15 w 726"/>
                <a:gd name="T71" fmla="*/ 9 h 704"/>
                <a:gd name="T72" fmla="*/ 16 w 726"/>
                <a:gd name="T73" fmla="*/ 7 h 704"/>
                <a:gd name="T74" fmla="*/ 17 w 726"/>
                <a:gd name="T75" fmla="*/ 5 h 704"/>
                <a:gd name="T76" fmla="*/ 19 w 726"/>
                <a:gd name="T77" fmla="*/ 3 h 704"/>
                <a:gd name="T78" fmla="*/ 22 w 726"/>
                <a:gd name="T79" fmla="*/ 1 h 704"/>
                <a:gd name="T80" fmla="*/ 24 w 726"/>
                <a:gd name="T81" fmla="*/ 0 h 704"/>
                <a:gd name="T82" fmla="*/ 33 w 726"/>
                <a:gd name="T83" fmla="*/ 6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26"/>
                <a:gd name="T127" fmla="*/ 0 h 704"/>
                <a:gd name="T128" fmla="*/ 726 w 726"/>
                <a:gd name="T129" fmla="*/ 704 h 70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26" h="704">
                  <a:moveTo>
                    <a:pt x="531" y="91"/>
                  </a:moveTo>
                  <a:lnTo>
                    <a:pt x="557" y="106"/>
                  </a:lnTo>
                  <a:lnTo>
                    <a:pt x="601" y="113"/>
                  </a:lnTo>
                  <a:lnTo>
                    <a:pt x="726" y="180"/>
                  </a:lnTo>
                  <a:lnTo>
                    <a:pt x="677" y="325"/>
                  </a:lnTo>
                  <a:lnTo>
                    <a:pt x="668" y="342"/>
                  </a:lnTo>
                  <a:lnTo>
                    <a:pt x="658" y="359"/>
                  </a:lnTo>
                  <a:lnTo>
                    <a:pt x="649" y="378"/>
                  </a:lnTo>
                  <a:lnTo>
                    <a:pt x="640" y="395"/>
                  </a:lnTo>
                  <a:lnTo>
                    <a:pt x="631" y="415"/>
                  </a:lnTo>
                  <a:lnTo>
                    <a:pt x="622" y="433"/>
                  </a:lnTo>
                  <a:lnTo>
                    <a:pt x="612" y="452"/>
                  </a:lnTo>
                  <a:lnTo>
                    <a:pt x="603" y="470"/>
                  </a:lnTo>
                  <a:lnTo>
                    <a:pt x="552" y="487"/>
                  </a:lnTo>
                  <a:lnTo>
                    <a:pt x="550" y="495"/>
                  </a:lnTo>
                  <a:lnTo>
                    <a:pt x="549" y="504"/>
                  </a:lnTo>
                  <a:lnTo>
                    <a:pt x="550" y="512"/>
                  </a:lnTo>
                  <a:lnTo>
                    <a:pt x="550" y="520"/>
                  </a:lnTo>
                  <a:lnTo>
                    <a:pt x="498" y="615"/>
                  </a:lnTo>
                  <a:lnTo>
                    <a:pt x="505" y="629"/>
                  </a:lnTo>
                  <a:lnTo>
                    <a:pt x="488" y="675"/>
                  </a:lnTo>
                  <a:lnTo>
                    <a:pt x="402" y="675"/>
                  </a:lnTo>
                  <a:lnTo>
                    <a:pt x="393" y="682"/>
                  </a:lnTo>
                  <a:lnTo>
                    <a:pt x="387" y="688"/>
                  </a:lnTo>
                  <a:lnTo>
                    <a:pt x="378" y="695"/>
                  </a:lnTo>
                  <a:lnTo>
                    <a:pt x="370" y="704"/>
                  </a:lnTo>
                  <a:lnTo>
                    <a:pt x="297" y="684"/>
                  </a:lnTo>
                  <a:lnTo>
                    <a:pt x="238" y="701"/>
                  </a:lnTo>
                  <a:lnTo>
                    <a:pt x="225" y="698"/>
                  </a:lnTo>
                  <a:lnTo>
                    <a:pt x="221" y="691"/>
                  </a:lnTo>
                  <a:lnTo>
                    <a:pt x="217" y="684"/>
                  </a:lnTo>
                  <a:lnTo>
                    <a:pt x="213" y="679"/>
                  </a:lnTo>
                  <a:lnTo>
                    <a:pt x="205" y="673"/>
                  </a:lnTo>
                  <a:lnTo>
                    <a:pt x="196" y="673"/>
                  </a:lnTo>
                  <a:lnTo>
                    <a:pt x="187" y="672"/>
                  </a:lnTo>
                  <a:lnTo>
                    <a:pt x="179" y="671"/>
                  </a:lnTo>
                  <a:lnTo>
                    <a:pt x="170" y="669"/>
                  </a:lnTo>
                  <a:lnTo>
                    <a:pt x="162" y="667"/>
                  </a:lnTo>
                  <a:lnTo>
                    <a:pt x="153" y="665"/>
                  </a:lnTo>
                  <a:lnTo>
                    <a:pt x="145" y="663"/>
                  </a:lnTo>
                  <a:lnTo>
                    <a:pt x="135" y="660"/>
                  </a:lnTo>
                  <a:lnTo>
                    <a:pt x="127" y="652"/>
                  </a:lnTo>
                  <a:lnTo>
                    <a:pt x="115" y="652"/>
                  </a:lnTo>
                  <a:lnTo>
                    <a:pt x="81" y="669"/>
                  </a:lnTo>
                  <a:lnTo>
                    <a:pt x="72" y="665"/>
                  </a:lnTo>
                  <a:lnTo>
                    <a:pt x="64" y="659"/>
                  </a:lnTo>
                  <a:lnTo>
                    <a:pt x="55" y="654"/>
                  </a:lnTo>
                  <a:lnTo>
                    <a:pt x="46" y="649"/>
                  </a:lnTo>
                  <a:lnTo>
                    <a:pt x="36" y="643"/>
                  </a:lnTo>
                  <a:lnTo>
                    <a:pt x="27" y="637"/>
                  </a:lnTo>
                  <a:lnTo>
                    <a:pt x="18" y="633"/>
                  </a:lnTo>
                  <a:lnTo>
                    <a:pt x="9" y="629"/>
                  </a:lnTo>
                  <a:lnTo>
                    <a:pt x="13" y="607"/>
                  </a:lnTo>
                  <a:lnTo>
                    <a:pt x="52" y="567"/>
                  </a:lnTo>
                  <a:lnTo>
                    <a:pt x="48" y="557"/>
                  </a:lnTo>
                  <a:lnTo>
                    <a:pt x="41" y="546"/>
                  </a:lnTo>
                  <a:lnTo>
                    <a:pt x="35" y="536"/>
                  </a:lnTo>
                  <a:lnTo>
                    <a:pt x="28" y="527"/>
                  </a:lnTo>
                  <a:lnTo>
                    <a:pt x="21" y="516"/>
                  </a:lnTo>
                  <a:lnTo>
                    <a:pt x="13" y="507"/>
                  </a:lnTo>
                  <a:lnTo>
                    <a:pt x="6" y="497"/>
                  </a:lnTo>
                  <a:lnTo>
                    <a:pt x="0" y="486"/>
                  </a:lnTo>
                  <a:lnTo>
                    <a:pt x="105" y="356"/>
                  </a:lnTo>
                  <a:lnTo>
                    <a:pt x="104" y="345"/>
                  </a:lnTo>
                  <a:lnTo>
                    <a:pt x="101" y="334"/>
                  </a:lnTo>
                  <a:lnTo>
                    <a:pt x="97" y="325"/>
                  </a:lnTo>
                  <a:lnTo>
                    <a:pt x="92" y="316"/>
                  </a:lnTo>
                  <a:lnTo>
                    <a:pt x="172" y="230"/>
                  </a:lnTo>
                  <a:lnTo>
                    <a:pt x="165" y="211"/>
                  </a:lnTo>
                  <a:lnTo>
                    <a:pt x="201" y="177"/>
                  </a:lnTo>
                  <a:lnTo>
                    <a:pt x="203" y="168"/>
                  </a:lnTo>
                  <a:lnTo>
                    <a:pt x="234" y="146"/>
                  </a:lnTo>
                  <a:lnTo>
                    <a:pt x="231" y="127"/>
                  </a:lnTo>
                  <a:lnTo>
                    <a:pt x="246" y="112"/>
                  </a:lnTo>
                  <a:lnTo>
                    <a:pt x="262" y="97"/>
                  </a:lnTo>
                  <a:lnTo>
                    <a:pt x="277" y="82"/>
                  </a:lnTo>
                  <a:lnTo>
                    <a:pt x="293" y="67"/>
                  </a:lnTo>
                  <a:lnTo>
                    <a:pt x="309" y="52"/>
                  </a:lnTo>
                  <a:lnTo>
                    <a:pt x="327" y="37"/>
                  </a:lnTo>
                  <a:lnTo>
                    <a:pt x="343" y="22"/>
                  </a:lnTo>
                  <a:lnTo>
                    <a:pt x="360" y="7"/>
                  </a:lnTo>
                  <a:lnTo>
                    <a:pt x="380" y="0"/>
                  </a:lnTo>
                  <a:lnTo>
                    <a:pt x="464" y="82"/>
                  </a:lnTo>
                  <a:lnTo>
                    <a:pt x="531" y="91"/>
                  </a:lnTo>
                  <a:close/>
                </a:path>
              </a:pathLst>
            </a:custGeom>
            <a:solidFill>
              <a:srgbClr val="666633"/>
            </a:solidFill>
            <a:ln w="9525">
              <a:solidFill>
                <a:schemeClr val="tx1"/>
              </a:solidFill>
              <a:round/>
              <a:headEnd/>
              <a:tailEnd/>
            </a:ln>
          </p:spPr>
          <p:txBody>
            <a:bodyPr/>
            <a:lstStyle/>
            <a:p>
              <a:endParaRPr lang="en-US"/>
            </a:p>
          </p:txBody>
        </p:sp>
        <p:sp>
          <p:nvSpPr>
            <p:cNvPr id="18815" name="Freeform 248"/>
            <p:cNvSpPr>
              <a:spLocks noChangeAspect="1"/>
            </p:cNvSpPr>
            <p:nvPr/>
          </p:nvSpPr>
          <p:spPr bwMode="auto">
            <a:xfrm>
              <a:off x="2448" y="650"/>
              <a:ext cx="50" cy="54"/>
            </a:xfrm>
            <a:custGeom>
              <a:avLst/>
              <a:gdLst>
                <a:gd name="T0" fmla="*/ 9 w 203"/>
                <a:gd name="T1" fmla="*/ 7 h 217"/>
                <a:gd name="T2" fmla="*/ 12 w 203"/>
                <a:gd name="T3" fmla="*/ 11 h 217"/>
                <a:gd name="T4" fmla="*/ 12 w 203"/>
                <a:gd name="T5" fmla="*/ 12 h 217"/>
                <a:gd name="T6" fmla="*/ 12 w 203"/>
                <a:gd name="T7" fmla="*/ 12 h 217"/>
                <a:gd name="T8" fmla="*/ 12 w 203"/>
                <a:gd name="T9" fmla="*/ 13 h 217"/>
                <a:gd name="T10" fmla="*/ 12 w 203"/>
                <a:gd name="T11" fmla="*/ 13 h 217"/>
                <a:gd name="T12" fmla="*/ 11 w 203"/>
                <a:gd name="T13" fmla="*/ 13 h 217"/>
                <a:gd name="T14" fmla="*/ 0 w 203"/>
                <a:gd name="T15" fmla="*/ 0 h 217"/>
                <a:gd name="T16" fmla="*/ 0 w 203"/>
                <a:gd name="T17" fmla="*/ 0 h 217"/>
                <a:gd name="T18" fmla="*/ 1 w 203"/>
                <a:gd name="T19" fmla="*/ 0 h 217"/>
                <a:gd name="T20" fmla="*/ 9 w 203"/>
                <a:gd name="T21" fmla="*/ 7 h 2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217"/>
                <a:gd name="T35" fmla="*/ 203 w 203"/>
                <a:gd name="T36" fmla="*/ 217 h 2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217">
                  <a:moveTo>
                    <a:pt x="144" y="108"/>
                  </a:moveTo>
                  <a:lnTo>
                    <a:pt x="203" y="181"/>
                  </a:lnTo>
                  <a:lnTo>
                    <a:pt x="201" y="189"/>
                  </a:lnTo>
                  <a:lnTo>
                    <a:pt x="198" y="198"/>
                  </a:lnTo>
                  <a:lnTo>
                    <a:pt x="195" y="207"/>
                  </a:lnTo>
                  <a:lnTo>
                    <a:pt x="193" y="217"/>
                  </a:lnTo>
                  <a:lnTo>
                    <a:pt x="186" y="217"/>
                  </a:lnTo>
                  <a:lnTo>
                    <a:pt x="0" y="7"/>
                  </a:lnTo>
                  <a:lnTo>
                    <a:pt x="1" y="0"/>
                  </a:lnTo>
                  <a:lnTo>
                    <a:pt x="17" y="7"/>
                  </a:lnTo>
                  <a:lnTo>
                    <a:pt x="144" y="108"/>
                  </a:lnTo>
                  <a:close/>
                </a:path>
              </a:pathLst>
            </a:custGeom>
            <a:solidFill>
              <a:srgbClr val="CC9900"/>
            </a:solidFill>
            <a:ln w="9525">
              <a:noFill/>
              <a:round/>
              <a:headEnd/>
              <a:tailEnd/>
            </a:ln>
          </p:spPr>
          <p:txBody>
            <a:bodyPr/>
            <a:lstStyle/>
            <a:p>
              <a:endParaRPr lang="en-US"/>
            </a:p>
          </p:txBody>
        </p:sp>
        <p:sp>
          <p:nvSpPr>
            <p:cNvPr id="18816" name="Freeform 249"/>
            <p:cNvSpPr>
              <a:spLocks noChangeAspect="1"/>
            </p:cNvSpPr>
            <p:nvPr/>
          </p:nvSpPr>
          <p:spPr bwMode="auto">
            <a:xfrm>
              <a:off x="2788" y="658"/>
              <a:ext cx="14" cy="61"/>
            </a:xfrm>
            <a:custGeom>
              <a:avLst/>
              <a:gdLst>
                <a:gd name="T0" fmla="*/ 4 w 55"/>
                <a:gd name="T1" fmla="*/ 2 h 245"/>
                <a:gd name="T2" fmla="*/ 2 w 55"/>
                <a:gd name="T3" fmla="*/ 8 h 245"/>
                <a:gd name="T4" fmla="*/ 3 w 55"/>
                <a:gd name="T5" fmla="*/ 10 h 245"/>
                <a:gd name="T6" fmla="*/ 2 w 55"/>
                <a:gd name="T7" fmla="*/ 11 h 245"/>
                <a:gd name="T8" fmla="*/ 2 w 55"/>
                <a:gd name="T9" fmla="*/ 15 h 245"/>
                <a:gd name="T10" fmla="*/ 2 w 55"/>
                <a:gd name="T11" fmla="*/ 15 h 245"/>
                <a:gd name="T12" fmla="*/ 2 w 55"/>
                <a:gd name="T13" fmla="*/ 15 h 245"/>
                <a:gd name="T14" fmla="*/ 1 w 55"/>
                <a:gd name="T15" fmla="*/ 15 h 245"/>
                <a:gd name="T16" fmla="*/ 1 w 55"/>
                <a:gd name="T17" fmla="*/ 15 h 245"/>
                <a:gd name="T18" fmla="*/ 0 w 55"/>
                <a:gd name="T19" fmla="*/ 14 h 245"/>
                <a:gd name="T20" fmla="*/ 0 w 55"/>
                <a:gd name="T21" fmla="*/ 13 h 245"/>
                <a:gd name="T22" fmla="*/ 1 w 55"/>
                <a:gd name="T23" fmla="*/ 13 h 245"/>
                <a:gd name="T24" fmla="*/ 1 w 55"/>
                <a:gd name="T25" fmla="*/ 12 h 245"/>
                <a:gd name="T26" fmla="*/ 1 w 55"/>
                <a:gd name="T27" fmla="*/ 11 h 245"/>
                <a:gd name="T28" fmla="*/ 1 w 55"/>
                <a:gd name="T29" fmla="*/ 8 h 245"/>
                <a:gd name="T30" fmla="*/ 3 w 55"/>
                <a:gd name="T31" fmla="*/ 0 h 245"/>
                <a:gd name="T32" fmla="*/ 4 w 55"/>
                <a:gd name="T33" fmla="*/ 0 h 245"/>
                <a:gd name="T34" fmla="*/ 4 w 55"/>
                <a:gd name="T35" fmla="*/ 2 h 2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5"/>
                <a:gd name="T55" fmla="*/ 0 h 245"/>
                <a:gd name="T56" fmla="*/ 55 w 55"/>
                <a:gd name="T57" fmla="*/ 245 h 24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5" h="245">
                  <a:moveTo>
                    <a:pt x="55" y="33"/>
                  </a:moveTo>
                  <a:lnTo>
                    <a:pt x="28" y="134"/>
                  </a:lnTo>
                  <a:lnTo>
                    <a:pt x="40" y="170"/>
                  </a:lnTo>
                  <a:lnTo>
                    <a:pt x="31" y="185"/>
                  </a:lnTo>
                  <a:lnTo>
                    <a:pt x="36" y="240"/>
                  </a:lnTo>
                  <a:lnTo>
                    <a:pt x="31" y="245"/>
                  </a:lnTo>
                  <a:lnTo>
                    <a:pt x="24" y="242"/>
                  </a:lnTo>
                  <a:lnTo>
                    <a:pt x="16" y="239"/>
                  </a:lnTo>
                  <a:lnTo>
                    <a:pt x="9" y="235"/>
                  </a:lnTo>
                  <a:lnTo>
                    <a:pt x="0" y="232"/>
                  </a:lnTo>
                  <a:lnTo>
                    <a:pt x="2" y="218"/>
                  </a:lnTo>
                  <a:lnTo>
                    <a:pt x="6" y="203"/>
                  </a:lnTo>
                  <a:lnTo>
                    <a:pt x="11" y="189"/>
                  </a:lnTo>
                  <a:lnTo>
                    <a:pt x="17" y="174"/>
                  </a:lnTo>
                  <a:lnTo>
                    <a:pt x="9" y="136"/>
                  </a:lnTo>
                  <a:lnTo>
                    <a:pt x="47" y="0"/>
                  </a:lnTo>
                  <a:lnTo>
                    <a:pt x="55" y="1"/>
                  </a:lnTo>
                  <a:lnTo>
                    <a:pt x="55" y="33"/>
                  </a:lnTo>
                  <a:close/>
                </a:path>
              </a:pathLst>
            </a:custGeom>
            <a:solidFill>
              <a:srgbClr val="994C00"/>
            </a:solidFill>
            <a:ln w="9525">
              <a:noFill/>
              <a:round/>
              <a:headEnd/>
              <a:tailEnd/>
            </a:ln>
          </p:spPr>
          <p:txBody>
            <a:bodyPr/>
            <a:lstStyle/>
            <a:p>
              <a:endParaRPr lang="en-US"/>
            </a:p>
          </p:txBody>
        </p:sp>
        <p:sp>
          <p:nvSpPr>
            <p:cNvPr id="18817" name="Freeform 250"/>
            <p:cNvSpPr>
              <a:spLocks noChangeAspect="1"/>
            </p:cNvSpPr>
            <p:nvPr/>
          </p:nvSpPr>
          <p:spPr bwMode="auto">
            <a:xfrm>
              <a:off x="2059" y="670"/>
              <a:ext cx="54" cy="68"/>
            </a:xfrm>
            <a:custGeom>
              <a:avLst/>
              <a:gdLst>
                <a:gd name="T0" fmla="*/ 13 w 219"/>
                <a:gd name="T1" fmla="*/ 2 h 271"/>
                <a:gd name="T2" fmla="*/ 13 w 219"/>
                <a:gd name="T3" fmla="*/ 3 h 271"/>
                <a:gd name="T4" fmla="*/ 10 w 219"/>
                <a:gd name="T5" fmla="*/ 6 h 271"/>
                <a:gd name="T6" fmla="*/ 9 w 219"/>
                <a:gd name="T7" fmla="*/ 6 h 271"/>
                <a:gd name="T8" fmla="*/ 7 w 219"/>
                <a:gd name="T9" fmla="*/ 9 h 271"/>
                <a:gd name="T10" fmla="*/ 4 w 219"/>
                <a:gd name="T11" fmla="*/ 13 h 271"/>
                <a:gd name="T12" fmla="*/ 3 w 219"/>
                <a:gd name="T13" fmla="*/ 16 h 271"/>
                <a:gd name="T14" fmla="*/ 2 w 219"/>
                <a:gd name="T15" fmla="*/ 17 h 271"/>
                <a:gd name="T16" fmla="*/ 1 w 219"/>
                <a:gd name="T17" fmla="*/ 17 h 271"/>
                <a:gd name="T18" fmla="*/ 1 w 219"/>
                <a:gd name="T19" fmla="*/ 17 h 271"/>
                <a:gd name="T20" fmla="*/ 0 w 219"/>
                <a:gd name="T21" fmla="*/ 17 h 271"/>
                <a:gd name="T22" fmla="*/ 0 w 219"/>
                <a:gd name="T23" fmla="*/ 17 h 271"/>
                <a:gd name="T24" fmla="*/ 6 w 219"/>
                <a:gd name="T25" fmla="*/ 7 h 271"/>
                <a:gd name="T26" fmla="*/ 6 w 219"/>
                <a:gd name="T27" fmla="*/ 4 h 271"/>
                <a:gd name="T28" fmla="*/ 7 w 219"/>
                <a:gd name="T29" fmla="*/ 4 h 271"/>
                <a:gd name="T30" fmla="*/ 10 w 219"/>
                <a:gd name="T31" fmla="*/ 0 h 271"/>
                <a:gd name="T32" fmla="*/ 10 w 219"/>
                <a:gd name="T33" fmla="*/ 0 h 271"/>
                <a:gd name="T34" fmla="*/ 11 w 219"/>
                <a:gd name="T35" fmla="*/ 1 h 271"/>
                <a:gd name="T36" fmla="*/ 11 w 219"/>
                <a:gd name="T37" fmla="*/ 1 h 271"/>
                <a:gd name="T38" fmla="*/ 12 w 219"/>
                <a:gd name="T39" fmla="*/ 1 h 271"/>
                <a:gd name="T40" fmla="*/ 12 w 219"/>
                <a:gd name="T41" fmla="*/ 1 h 271"/>
                <a:gd name="T42" fmla="*/ 12 w 219"/>
                <a:gd name="T43" fmla="*/ 2 h 271"/>
                <a:gd name="T44" fmla="*/ 13 w 219"/>
                <a:gd name="T45" fmla="*/ 2 h 271"/>
                <a:gd name="T46" fmla="*/ 13 w 219"/>
                <a:gd name="T47" fmla="*/ 2 h 2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19"/>
                <a:gd name="T73" fmla="*/ 0 h 271"/>
                <a:gd name="T74" fmla="*/ 219 w 219"/>
                <a:gd name="T75" fmla="*/ 271 h 2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19" h="271">
                  <a:moveTo>
                    <a:pt x="219" y="33"/>
                  </a:moveTo>
                  <a:lnTo>
                    <a:pt x="216" y="43"/>
                  </a:lnTo>
                  <a:lnTo>
                    <a:pt x="169" y="90"/>
                  </a:lnTo>
                  <a:lnTo>
                    <a:pt x="143" y="90"/>
                  </a:lnTo>
                  <a:lnTo>
                    <a:pt x="115" y="148"/>
                  </a:lnTo>
                  <a:lnTo>
                    <a:pt x="72" y="202"/>
                  </a:lnTo>
                  <a:lnTo>
                    <a:pt x="53" y="247"/>
                  </a:lnTo>
                  <a:lnTo>
                    <a:pt x="32" y="271"/>
                  </a:lnTo>
                  <a:lnTo>
                    <a:pt x="24" y="270"/>
                  </a:lnTo>
                  <a:lnTo>
                    <a:pt x="16" y="269"/>
                  </a:lnTo>
                  <a:lnTo>
                    <a:pt x="8" y="268"/>
                  </a:lnTo>
                  <a:lnTo>
                    <a:pt x="0" y="264"/>
                  </a:lnTo>
                  <a:lnTo>
                    <a:pt x="93" y="106"/>
                  </a:lnTo>
                  <a:lnTo>
                    <a:pt x="93" y="69"/>
                  </a:lnTo>
                  <a:lnTo>
                    <a:pt x="120" y="55"/>
                  </a:lnTo>
                  <a:lnTo>
                    <a:pt x="163" y="0"/>
                  </a:lnTo>
                  <a:lnTo>
                    <a:pt x="169" y="4"/>
                  </a:lnTo>
                  <a:lnTo>
                    <a:pt x="176" y="7"/>
                  </a:lnTo>
                  <a:lnTo>
                    <a:pt x="183" y="12"/>
                  </a:lnTo>
                  <a:lnTo>
                    <a:pt x="190" y="15"/>
                  </a:lnTo>
                  <a:lnTo>
                    <a:pt x="197" y="19"/>
                  </a:lnTo>
                  <a:lnTo>
                    <a:pt x="204" y="23"/>
                  </a:lnTo>
                  <a:lnTo>
                    <a:pt x="212" y="28"/>
                  </a:lnTo>
                  <a:lnTo>
                    <a:pt x="219" y="33"/>
                  </a:lnTo>
                  <a:close/>
                </a:path>
              </a:pathLst>
            </a:custGeom>
            <a:solidFill>
              <a:srgbClr val="B2F29B"/>
            </a:solidFill>
            <a:ln w="9525">
              <a:noFill/>
              <a:round/>
              <a:headEnd/>
              <a:tailEnd/>
            </a:ln>
          </p:spPr>
          <p:txBody>
            <a:bodyPr/>
            <a:lstStyle/>
            <a:p>
              <a:endParaRPr lang="en-US"/>
            </a:p>
          </p:txBody>
        </p:sp>
        <p:sp>
          <p:nvSpPr>
            <p:cNvPr id="18818" name="Freeform 251"/>
            <p:cNvSpPr>
              <a:spLocks noChangeAspect="1"/>
            </p:cNvSpPr>
            <p:nvPr/>
          </p:nvSpPr>
          <p:spPr bwMode="auto">
            <a:xfrm>
              <a:off x="2395" y="672"/>
              <a:ext cx="68" cy="57"/>
            </a:xfrm>
            <a:custGeom>
              <a:avLst/>
              <a:gdLst>
                <a:gd name="T0" fmla="*/ 13 w 273"/>
                <a:gd name="T1" fmla="*/ 6 h 227"/>
                <a:gd name="T2" fmla="*/ 13 w 273"/>
                <a:gd name="T3" fmla="*/ 7 h 227"/>
                <a:gd name="T4" fmla="*/ 14 w 273"/>
                <a:gd name="T5" fmla="*/ 8 h 227"/>
                <a:gd name="T6" fmla="*/ 14 w 273"/>
                <a:gd name="T7" fmla="*/ 9 h 227"/>
                <a:gd name="T8" fmla="*/ 15 w 273"/>
                <a:gd name="T9" fmla="*/ 10 h 227"/>
                <a:gd name="T10" fmla="*/ 15 w 273"/>
                <a:gd name="T11" fmla="*/ 11 h 227"/>
                <a:gd name="T12" fmla="*/ 16 w 273"/>
                <a:gd name="T13" fmla="*/ 12 h 227"/>
                <a:gd name="T14" fmla="*/ 16 w 273"/>
                <a:gd name="T15" fmla="*/ 13 h 227"/>
                <a:gd name="T16" fmla="*/ 17 w 273"/>
                <a:gd name="T17" fmla="*/ 14 h 227"/>
                <a:gd name="T18" fmla="*/ 16 w 273"/>
                <a:gd name="T19" fmla="*/ 14 h 227"/>
                <a:gd name="T20" fmla="*/ 12 w 273"/>
                <a:gd name="T21" fmla="*/ 8 h 227"/>
                <a:gd name="T22" fmla="*/ 11 w 273"/>
                <a:gd name="T23" fmla="*/ 8 h 227"/>
                <a:gd name="T24" fmla="*/ 9 w 273"/>
                <a:gd name="T25" fmla="*/ 8 h 227"/>
                <a:gd name="T26" fmla="*/ 8 w 273"/>
                <a:gd name="T27" fmla="*/ 7 h 227"/>
                <a:gd name="T28" fmla="*/ 7 w 273"/>
                <a:gd name="T29" fmla="*/ 6 h 227"/>
                <a:gd name="T30" fmla="*/ 5 w 273"/>
                <a:gd name="T31" fmla="*/ 5 h 227"/>
                <a:gd name="T32" fmla="*/ 4 w 273"/>
                <a:gd name="T33" fmla="*/ 5 h 227"/>
                <a:gd name="T34" fmla="*/ 3 w 273"/>
                <a:gd name="T35" fmla="*/ 4 h 227"/>
                <a:gd name="T36" fmla="*/ 1 w 273"/>
                <a:gd name="T37" fmla="*/ 3 h 227"/>
                <a:gd name="T38" fmla="*/ 0 w 273"/>
                <a:gd name="T39" fmla="*/ 2 h 227"/>
                <a:gd name="T40" fmla="*/ 0 w 273"/>
                <a:gd name="T41" fmla="*/ 2 h 227"/>
                <a:gd name="T42" fmla="*/ 0 w 273"/>
                <a:gd name="T43" fmla="*/ 1 h 227"/>
                <a:gd name="T44" fmla="*/ 0 w 273"/>
                <a:gd name="T45" fmla="*/ 1 h 227"/>
                <a:gd name="T46" fmla="*/ 0 w 273"/>
                <a:gd name="T47" fmla="*/ 0 h 227"/>
                <a:gd name="T48" fmla="*/ 1 w 273"/>
                <a:gd name="T49" fmla="*/ 0 h 227"/>
                <a:gd name="T50" fmla="*/ 2 w 273"/>
                <a:gd name="T51" fmla="*/ 1 h 227"/>
                <a:gd name="T52" fmla="*/ 3 w 273"/>
                <a:gd name="T53" fmla="*/ 1 h 227"/>
                <a:gd name="T54" fmla="*/ 3 w 273"/>
                <a:gd name="T55" fmla="*/ 2 h 227"/>
                <a:gd name="T56" fmla="*/ 4 w 273"/>
                <a:gd name="T57" fmla="*/ 2 h 227"/>
                <a:gd name="T58" fmla="*/ 5 w 273"/>
                <a:gd name="T59" fmla="*/ 2 h 227"/>
                <a:gd name="T60" fmla="*/ 6 w 273"/>
                <a:gd name="T61" fmla="*/ 3 h 227"/>
                <a:gd name="T62" fmla="*/ 7 w 273"/>
                <a:gd name="T63" fmla="*/ 3 h 227"/>
                <a:gd name="T64" fmla="*/ 7 w 273"/>
                <a:gd name="T65" fmla="*/ 3 h 227"/>
                <a:gd name="T66" fmla="*/ 8 w 273"/>
                <a:gd name="T67" fmla="*/ 4 h 227"/>
                <a:gd name="T68" fmla="*/ 9 w 273"/>
                <a:gd name="T69" fmla="*/ 4 h 227"/>
                <a:gd name="T70" fmla="*/ 10 w 273"/>
                <a:gd name="T71" fmla="*/ 4 h 227"/>
                <a:gd name="T72" fmla="*/ 10 w 273"/>
                <a:gd name="T73" fmla="*/ 5 h 227"/>
                <a:gd name="T74" fmla="*/ 11 w 273"/>
                <a:gd name="T75" fmla="*/ 5 h 227"/>
                <a:gd name="T76" fmla="*/ 12 w 273"/>
                <a:gd name="T77" fmla="*/ 5 h 227"/>
                <a:gd name="T78" fmla="*/ 13 w 273"/>
                <a:gd name="T79" fmla="*/ 6 h 2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3"/>
                <a:gd name="T121" fmla="*/ 0 h 227"/>
                <a:gd name="T122" fmla="*/ 273 w 273"/>
                <a:gd name="T123" fmla="*/ 227 h 2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3" h="227">
                  <a:moveTo>
                    <a:pt x="207" y="88"/>
                  </a:moveTo>
                  <a:lnTo>
                    <a:pt x="215" y="105"/>
                  </a:lnTo>
                  <a:lnTo>
                    <a:pt x="224" y="122"/>
                  </a:lnTo>
                  <a:lnTo>
                    <a:pt x="232" y="138"/>
                  </a:lnTo>
                  <a:lnTo>
                    <a:pt x="241" y="155"/>
                  </a:lnTo>
                  <a:lnTo>
                    <a:pt x="249" y="174"/>
                  </a:lnTo>
                  <a:lnTo>
                    <a:pt x="257" y="191"/>
                  </a:lnTo>
                  <a:lnTo>
                    <a:pt x="265" y="209"/>
                  </a:lnTo>
                  <a:lnTo>
                    <a:pt x="273" y="227"/>
                  </a:lnTo>
                  <a:lnTo>
                    <a:pt x="264" y="227"/>
                  </a:lnTo>
                  <a:lnTo>
                    <a:pt x="197" y="132"/>
                  </a:lnTo>
                  <a:lnTo>
                    <a:pt x="172" y="132"/>
                  </a:lnTo>
                  <a:lnTo>
                    <a:pt x="151" y="120"/>
                  </a:lnTo>
                  <a:lnTo>
                    <a:pt x="129" y="107"/>
                  </a:lnTo>
                  <a:lnTo>
                    <a:pt x="108" y="94"/>
                  </a:lnTo>
                  <a:lnTo>
                    <a:pt x="88" y="82"/>
                  </a:lnTo>
                  <a:lnTo>
                    <a:pt x="66" y="70"/>
                  </a:lnTo>
                  <a:lnTo>
                    <a:pt x="44" y="57"/>
                  </a:lnTo>
                  <a:lnTo>
                    <a:pt x="22" y="47"/>
                  </a:lnTo>
                  <a:lnTo>
                    <a:pt x="0" y="35"/>
                  </a:lnTo>
                  <a:lnTo>
                    <a:pt x="0" y="27"/>
                  </a:lnTo>
                  <a:lnTo>
                    <a:pt x="1" y="18"/>
                  </a:lnTo>
                  <a:lnTo>
                    <a:pt x="5" y="9"/>
                  </a:lnTo>
                  <a:lnTo>
                    <a:pt x="9" y="0"/>
                  </a:lnTo>
                  <a:lnTo>
                    <a:pt x="21" y="5"/>
                  </a:lnTo>
                  <a:lnTo>
                    <a:pt x="33" y="10"/>
                  </a:lnTo>
                  <a:lnTo>
                    <a:pt x="45" y="16"/>
                  </a:lnTo>
                  <a:lnTo>
                    <a:pt x="58" y="22"/>
                  </a:lnTo>
                  <a:lnTo>
                    <a:pt x="70" y="26"/>
                  </a:lnTo>
                  <a:lnTo>
                    <a:pt x="82" y="32"/>
                  </a:lnTo>
                  <a:lnTo>
                    <a:pt x="95" y="38"/>
                  </a:lnTo>
                  <a:lnTo>
                    <a:pt x="107" y="44"/>
                  </a:lnTo>
                  <a:lnTo>
                    <a:pt x="120" y="49"/>
                  </a:lnTo>
                  <a:lnTo>
                    <a:pt x="133" y="54"/>
                  </a:lnTo>
                  <a:lnTo>
                    <a:pt x="144" y="60"/>
                  </a:lnTo>
                  <a:lnTo>
                    <a:pt x="157" y="65"/>
                  </a:lnTo>
                  <a:lnTo>
                    <a:pt x="169" y="71"/>
                  </a:lnTo>
                  <a:lnTo>
                    <a:pt x="182" y="77"/>
                  </a:lnTo>
                  <a:lnTo>
                    <a:pt x="195" y="83"/>
                  </a:lnTo>
                  <a:lnTo>
                    <a:pt x="207" y="88"/>
                  </a:lnTo>
                  <a:close/>
                </a:path>
              </a:pathLst>
            </a:custGeom>
            <a:solidFill>
              <a:srgbClr val="B2F29B"/>
            </a:solidFill>
            <a:ln w="9525">
              <a:noFill/>
              <a:round/>
              <a:headEnd/>
              <a:tailEnd/>
            </a:ln>
          </p:spPr>
          <p:txBody>
            <a:bodyPr/>
            <a:lstStyle/>
            <a:p>
              <a:endParaRPr lang="en-US"/>
            </a:p>
          </p:txBody>
        </p:sp>
        <p:sp>
          <p:nvSpPr>
            <p:cNvPr id="18819" name="Freeform 252"/>
            <p:cNvSpPr>
              <a:spLocks noChangeAspect="1"/>
            </p:cNvSpPr>
            <p:nvPr/>
          </p:nvSpPr>
          <p:spPr bwMode="auto">
            <a:xfrm>
              <a:off x="2628" y="675"/>
              <a:ext cx="11" cy="28"/>
            </a:xfrm>
            <a:custGeom>
              <a:avLst/>
              <a:gdLst>
                <a:gd name="T0" fmla="*/ 3 w 45"/>
                <a:gd name="T1" fmla="*/ 0 h 113"/>
                <a:gd name="T2" fmla="*/ 3 w 45"/>
                <a:gd name="T3" fmla="*/ 6 h 113"/>
                <a:gd name="T4" fmla="*/ 2 w 45"/>
                <a:gd name="T5" fmla="*/ 7 h 113"/>
                <a:gd name="T6" fmla="*/ 1 w 45"/>
                <a:gd name="T7" fmla="*/ 7 h 113"/>
                <a:gd name="T8" fmla="*/ 0 w 45"/>
                <a:gd name="T9" fmla="*/ 5 h 113"/>
                <a:gd name="T10" fmla="*/ 2 w 45"/>
                <a:gd name="T11" fmla="*/ 2 h 113"/>
                <a:gd name="T12" fmla="*/ 2 w 45"/>
                <a:gd name="T13" fmla="*/ 2 h 113"/>
                <a:gd name="T14" fmla="*/ 2 w 45"/>
                <a:gd name="T15" fmla="*/ 1 h 113"/>
                <a:gd name="T16" fmla="*/ 2 w 45"/>
                <a:gd name="T17" fmla="*/ 0 h 113"/>
                <a:gd name="T18" fmla="*/ 2 w 45"/>
                <a:gd name="T19" fmla="*/ 0 h 113"/>
                <a:gd name="T20" fmla="*/ 3 w 45"/>
                <a:gd name="T21" fmla="*/ 0 h 1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113"/>
                <a:gd name="T35" fmla="*/ 45 w 45"/>
                <a:gd name="T36" fmla="*/ 113 h 1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113">
                  <a:moveTo>
                    <a:pt x="45" y="10"/>
                  </a:moveTo>
                  <a:lnTo>
                    <a:pt x="45" y="106"/>
                  </a:lnTo>
                  <a:lnTo>
                    <a:pt x="37" y="113"/>
                  </a:lnTo>
                  <a:lnTo>
                    <a:pt x="18" y="109"/>
                  </a:lnTo>
                  <a:lnTo>
                    <a:pt x="0" y="90"/>
                  </a:lnTo>
                  <a:lnTo>
                    <a:pt x="27" y="41"/>
                  </a:lnTo>
                  <a:lnTo>
                    <a:pt x="30" y="32"/>
                  </a:lnTo>
                  <a:lnTo>
                    <a:pt x="32" y="20"/>
                  </a:lnTo>
                  <a:lnTo>
                    <a:pt x="34" y="8"/>
                  </a:lnTo>
                  <a:lnTo>
                    <a:pt x="40" y="0"/>
                  </a:lnTo>
                  <a:lnTo>
                    <a:pt x="45" y="10"/>
                  </a:lnTo>
                  <a:close/>
                </a:path>
              </a:pathLst>
            </a:custGeom>
            <a:solidFill>
              <a:srgbClr val="CC9900"/>
            </a:solidFill>
            <a:ln w="9525">
              <a:noFill/>
              <a:round/>
              <a:headEnd/>
              <a:tailEnd/>
            </a:ln>
          </p:spPr>
          <p:txBody>
            <a:bodyPr/>
            <a:lstStyle/>
            <a:p>
              <a:endParaRPr lang="en-US"/>
            </a:p>
          </p:txBody>
        </p:sp>
        <p:sp>
          <p:nvSpPr>
            <p:cNvPr id="18820" name="Freeform 253"/>
            <p:cNvSpPr>
              <a:spLocks noChangeAspect="1"/>
            </p:cNvSpPr>
            <p:nvPr/>
          </p:nvSpPr>
          <p:spPr bwMode="auto">
            <a:xfrm>
              <a:off x="2074" y="689"/>
              <a:ext cx="70" cy="111"/>
            </a:xfrm>
            <a:custGeom>
              <a:avLst/>
              <a:gdLst>
                <a:gd name="T0" fmla="*/ 17 w 283"/>
                <a:gd name="T1" fmla="*/ 1 h 445"/>
                <a:gd name="T2" fmla="*/ 17 w 283"/>
                <a:gd name="T3" fmla="*/ 1 h 445"/>
                <a:gd name="T4" fmla="*/ 16 w 283"/>
                <a:gd name="T5" fmla="*/ 2 h 445"/>
                <a:gd name="T6" fmla="*/ 16 w 283"/>
                <a:gd name="T7" fmla="*/ 3 h 445"/>
                <a:gd name="T8" fmla="*/ 16 w 283"/>
                <a:gd name="T9" fmla="*/ 3 h 445"/>
                <a:gd name="T10" fmla="*/ 16 w 283"/>
                <a:gd name="T11" fmla="*/ 4 h 445"/>
                <a:gd name="T12" fmla="*/ 16 w 283"/>
                <a:gd name="T13" fmla="*/ 5 h 445"/>
                <a:gd name="T14" fmla="*/ 16 w 283"/>
                <a:gd name="T15" fmla="*/ 6 h 445"/>
                <a:gd name="T16" fmla="*/ 16 w 283"/>
                <a:gd name="T17" fmla="*/ 7 h 445"/>
                <a:gd name="T18" fmla="*/ 9 w 283"/>
                <a:gd name="T19" fmla="*/ 12 h 445"/>
                <a:gd name="T20" fmla="*/ 8 w 283"/>
                <a:gd name="T21" fmla="*/ 14 h 445"/>
                <a:gd name="T22" fmla="*/ 3 w 283"/>
                <a:gd name="T23" fmla="*/ 19 h 445"/>
                <a:gd name="T24" fmla="*/ 1 w 283"/>
                <a:gd name="T25" fmla="*/ 28 h 445"/>
                <a:gd name="T26" fmla="*/ 1 w 283"/>
                <a:gd name="T27" fmla="*/ 28 h 445"/>
                <a:gd name="T28" fmla="*/ 0 w 283"/>
                <a:gd name="T29" fmla="*/ 28 h 445"/>
                <a:gd name="T30" fmla="*/ 0 w 283"/>
                <a:gd name="T31" fmla="*/ 28 h 445"/>
                <a:gd name="T32" fmla="*/ 0 w 283"/>
                <a:gd name="T33" fmla="*/ 27 h 445"/>
                <a:gd name="T34" fmla="*/ 2 w 283"/>
                <a:gd name="T35" fmla="*/ 17 h 445"/>
                <a:gd name="T36" fmla="*/ 2 w 283"/>
                <a:gd name="T37" fmla="*/ 17 h 445"/>
                <a:gd name="T38" fmla="*/ 2 w 283"/>
                <a:gd name="T39" fmla="*/ 17 h 445"/>
                <a:gd name="T40" fmla="*/ 2 w 283"/>
                <a:gd name="T41" fmla="*/ 16 h 445"/>
                <a:gd name="T42" fmla="*/ 2 w 283"/>
                <a:gd name="T43" fmla="*/ 16 h 445"/>
                <a:gd name="T44" fmla="*/ 2 w 283"/>
                <a:gd name="T45" fmla="*/ 16 h 445"/>
                <a:gd name="T46" fmla="*/ 3 w 283"/>
                <a:gd name="T47" fmla="*/ 16 h 445"/>
                <a:gd name="T48" fmla="*/ 3 w 283"/>
                <a:gd name="T49" fmla="*/ 16 h 445"/>
                <a:gd name="T50" fmla="*/ 4 w 283"/>
                <a:gd name="T51" fmla="*/ 16 h 445"/>
                <a:gd name="T52" fmla="*/ 4 w 283"/>
                <a:gd name="T53" fmla="*/ 13 h 445"/>
                <a:gd name="T54" fmla="*/ 13 w 283"/>
                <a:gd name="T55" fmla="*/ 5 h 445"/>
                <a:gd name="T56" fmla="*/ 15 w 283"/>
                <a:gd name="T57" fmla="*/ 0 h 445"/>
                <a:gd name="T58" fmla="*/ 17 w 283"/>
                <a:gd name="T59" fmla="*/ 1 h 445"/>
                <a:gd name="T60" fmla="*/ 17 w 283"/>
                <a:gd name="T61" fmla="*/ 1 h 44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83"/>
                <a:gd name="T94" fmla="*/ 0 h 445"/>
                <a:gd name="T95" fmla="*/ 283 w 283"/>
                <a:gd name="T96" fmla="*/ 445 h 44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83" h="445">
                  <a:moveTo>
                    <a:pt x="283" y="18"/>
                  </a:moveTo>
                  <a:lnTo>
                    <a:pt x="275" y="26"/>
                  </a:lnTo>
                  <a:lnTo>
                    <a:pt x="267" y="34"/>
                  </a:lnTo>
                  <a:lnTo>
                    <a:pt x="259" y="44"/>
                  </a:lnTo>
                  <a:lnTo>
                    <a:pt x="253" y="54"/>
                  </a:lnTo>
                  <a:lnTo>
                    <a:pt x="255" y="69"/>
                  </a:lnTo>
                  <a:lnTo>
                    <a:pt x="256" y="84"/>
                  </a:lnTo>
                  <a:lnTo>
                    <a:pt x="256" y="100"/>
                  </a:lnTo>
                  <a:lnTo>
                    <a:pt x="253" y="117"/>
                  </a:lnTo>
                  <a:lnTo>
                    <a:pt x="145" y="187"/>
                  </a:lnTo>
                  <a:lnTo>
                    <a:pt x="139" y="219"/>
                  </a:lnTo>
                  <a:lnTo>
                    <a:pt x="45" y="312"/>
                  </a:lnTo>
                  <a:lnTo>
                    <a:pt x="20" y="445"/>
                  </a:lnTo>
                  <a:lnTo>
                    <a:pt x="16" y="444"/>
                  </a:lnTo>
                  <a:lnTo>
                    <a:pt x="10" y="444"/>
                  </a:lnTo>
                  <a:lnTo>
                    <a:pt x="5" y="443"/>
                  </a:lnTo>
                  <a:lnTo>
                    <a:pt x="0" y="440"/>
                  </a:lnTo>
                  <a:lnTo>
                    <a:pt x="32" y="278"/>
                  </a:lnTo>
                  <a:lnTo>
                    <a:pt x="31" y="272"/>
                  </a:lnTo>
                  <a:lnTo>
                    <a:pt x="29" y="268"/>
                  </a:lnTo>
                  <a:lnTo>
                    <a:pt x="28" y="262"/>
                  </a:lnTo>
                  <a:lnTo>
                    <a:pt x="29" y="257"/>
                  </a:lnTo>
                  <a:lnTo>
                    <a:pt x="35" y="253"/>
                  </a:lnTo>
                  <a:lnTo>
                    <a:pt x="43" y="251"/>
                  </a:lnTo>
                  <a:lnTo>
                    <a:pt x="51" y="251"/>
                  </a:lnTo>
                  <a:lnTo>
                    <a:pt x="59" y="251"/>
                  </a:lnTo>
                  <a:lnTo>
                    <a:pt x="74" y="205"/>
                  </a:lnTo>
                  <a:lnTo>
                    <a:pt x="213" y="88"/>
                  </a:lnTo>
                  <a:lnTo>
                    <a:pt x="240" y="0"/>
                  </a:lnTo>
                  <a:lnTo>
                    <a:pt x="281" y="13"/>
                  </a:lnTo>
                  <a:lnTo>
                    <a:pt x="283" y="18"/>
                  </a:lnTo>
                  <a:close/>
                </a:path>
              </a:pathLst>
            </a:custGeom>
            <a:solidFill>
              <a:srgbClr val="B2F29B"/>
            </a:solidFill>
            <a:ln w="9525">
              <a:noFill/>
              <a:round/>
              <a:headEnd/>
              <a:tailEnd/>
            </a:ln>
          </p:spPr>
          <p:txBody>
            <a:bodyPr/>
            <a:lstStyle/>
            <a:p>
              <a:endParaRPr lang="en-US"/>
            </a:p>
          </p:txBody>
        </p:sp>
        <p:sp>
          <p:nvSpPr>
            <p:cNvPr id="18821" name="Freeform 254"/>
            <p:cNvSpPr>
              <a:spLocks noChangeAspect="1"/>
            </p:cNvSpPr>
            <p:nvPr/>
          </p:nvSpPr>
          <p:spPr bwMode="auto">
            <a:xfrm>
              <a:off x="3049" y="702"/>
              <a:ext cx="32" cy="70"/>
            </a:xfrm>
            <a:custGeom>
              <a:avLst/>
              <a:gdLst>
                <a:gd name="T0" fmla="*/ 6 w 128"/>
                <a:gd name="T1" fmla="*/ 3 h 278"/>
                <a:gd name="T2" fmla="*/ 5 w 128"/>
                <a:gd name="T3" fmla="*/ 5 h 278"/>
                <a:gd name="T4" fmla="*/ 7 w 128"/>
                <a:gd name="T5" fmla="*/ 8 h 278"/>
                <a:gd name="T6" fmla="*/ 7 w 128"/>
                <a:gd name="T7" fmla="*/ 9 h 278"/>
                <a:gd name="T8" fmla="*/ 6 w 128"/>
                <a:gd name="T9" fmla="*/ 9 h 278"/>
                <a:gd name="T10" fmla="*/ 6 w 128"/>
                <a:gd name="T11" fmla="*/ 9 h 278"/>
                <a:gd name="T12" fmla="*/ 6 w 128"/>
                <a:gd name="T13" fmla="*/ 10 h 278"/>
                <a:gd name="T14" fmla="*/ 6 w 128"/>
                <a:gd name="T15" fmla="*/ 11 h 278"/>
                <a:gd name="T16" fmla="*/ 8 w 128"/>
                <a:gd name="T17" fmla="*/ 13 h 278"/>
                <a:gd name="T18" fmla="*/ 8 w 128"/>
                <a:gd name="T19" fmla="*/ 13 h 278"/>
                <a:gd name="T20" fmla="*/ 7 w 128"/>
                <a:gd name="T21" fmla="*/ 14 h 278"/>
                <a:gd name="T22" fmla="*/ 7 w 128"/>
                <a:gd name="T23" fmla="*/ 14 h 278"/>
                <a:gd name="T24" fmla="*/ 7 w 128"/>
                <a:gd name="T25" fmla="*/ 15 h 278"/>
                <a:gd name="T26" fmla="*/ 7 w 128"/>
                <a:gd name="T27" fmla="*/ 18 h 278"/>
                <a:gd name="T28" fmla="*/ 7 w 128"/>
                <a:gd name="T29" fmla="*/ 18 h 278"/>
                <a:gd name="T30" fmla="*/ 6 w 128"/>
                <a:gd name="T31" fmla="*/ 18 h 278"/>
                <a:gd name="T32" fmla="*/ 6 w 128"/>
                <a:gd name="T33" fmla="*/ 18 h 278"/>
                <a:gd name="T34" fmla="*/ 6 w 128"/>
                <a:gd name="T35" fmla="*/ 18 h 278"/>
                <a:gd name="T36" fmla="*/ 5 w 128"/>
                <a:gd name="T37" fmla="*/ 16 h 278"/>
                <a:gd name="T38" fmla="*/ 0 w 128"/>
                <a:gd name="T39" fmla="*/ 1 h 278"/>
                <a:gd name="T40" fmla="*/ 3 w 128"/>
                <a:gd name="T41" fmla="*/ 0 h 278"/>
                <a:gd name="T42" fmla="*/ 4 w 128"/>
                <a:gd name="T43" fmla="*/ 0 h 278"/>
                <a:gd name="T44" fmla="*/ 6 w 128"/>
                <a:gd name="T45" fmla="*/ 3 h 27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8"/>
                <a:gd name="T70" fmla="*/ 0 h 278"/>
                <a:gd name="T71" fmla="*/ 128 w 128"/>
                <a:gd name="T72" fmla="*/ 278 h 27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8" h="278">
                  <a:moveTo>
                    <a:pt x="97" y="41"/>
                  </a:moveTo>
                  <a:lnTo>
                    <a:pt x="86" y="74"/>
                  </a:lnTo>
                  <a:lnTo>
                    <a:pt x="118" y="133"/>
                  </a:lnTo>
                  <a:lnTo>
                    <a:pt x="113" y="138"/>
                  </a:lnTo>
                  <a:lnTo>
                    <a:pt x="106" y="139"/>
                  </a:lnTo>
                  <a:lnTo>
                    <a:pt x="100" y="142"/>
                  </a:lnTo>
                  <a:lnTo>
                    <a:pt x="97" y="149"/>
                  </a:lnTo>
                  <a:lnTo>
                    <a:pt x="99" y="165"/>
                  </a:lnTo>
                  <a:lnTo>
                    <a:pt x="128" y="201"/>
                  </a:lnTo>
                  <a:lnTo>
                    <a:pt x="125" y="207"/>
                  </a:lnTo>
                  <a:lnTo>
                    <a:pt x="122" y="215"/>
                  </a:lnTo>
                  <a:lnTo>
                    <a:pt x="118" y="223"/>
                  </a:lnTo>
                  <a:lnTo>
                    <a:pt x="115" y="232"/>
                  </a:lnTo>
                  <a:lnTo>
                    <a:pt x="110" y="277"/>
                  </a:lnTo>
                  <a:lnTo>
                    <a:pt x="107" y="278"/>
                  </a:lnTo>
                  <a:lnTo>
                    <a:pt x="105" y="278"/>
                  </a:lnTo>
                  <a:lnTo>
                    <a:pt x="101" y="277"/>
                  </a:lnTo>
                  <a:lnTo>
                    <a:pt x="99" y="277"/>
                  </a:lnTo>
                  <a:lnTo>
                    <a:pt x="76" y="249"/>
                  </a:lnTo>
                  <a:lnTo>
                    <a:pt x="0" y="21"/>
                  </a:lnTo>
                  <a:lnTo>
                    <a:pt x="55" y="0"/>
                  </a:lnTo>
                  <a:lnTo>
                    <a:pt x="63" y="3"/>
                  </a:lnTo>
                  <a:lnTo>
                    <a:pt x="97" y="41"/>
                  </a:lnTo>
                  <a:close/>
                </a:path>
              </a:pathLst>
            </a:custGeom>
            <a:solidFill>
              <a:srgbClr val="B2F29B"/>
            </a:solidFill>
            <a:ln w="9525">
              <a:noFill/>
              <a:round/>
              <a:headEnd/>
              <a:tailEnd/>
            </a:ln>
          </p:spPr>
          <p:txBody>
            <a:bodyPr/>
            <a:lstStyle/>
            <a:p>
              <a:endParaRPr lang="en-US"/>
            </a:p>
          </p:txBody>
        </p:sp>
        <p:sp>
          <p:nvSpPr>
            <p:cNvPr id="18822" name="Freeform 255"/>
            <p:cNvSpPr>
              <a:spLocks noChangeAspect="1"/>
            </p:cNvSpPr>
            <p:nvPr/>
          </p:nvSpPr>
          <p:spPr bwMode="auto">
            <a:xfrm>
              <a:off x="2911" y="718"/>
              <a:ext cx="118" cy="30"/>
            </a:xfrm>
            <a:custGeom>
              <a:avLst/>
              <a:gdLst>
                <a:gd name="T0" fmla="*/ 30 w 469"/>
                <a:gd name="T1" fmla="*/ 5 h 120"/>
                <a:gd name="T2" fmla="*/ 30 w 469"/>
                <a:gd name="T3" fmla="*/ 5 h 120"/>
                <a:gd name="T4" fmla="*/ 29 w 469"/>
                <a:gd name="T5" fmla="*/ 5 h 120"/>
                <a:gd name="T6" fmla="*/ 28 w 469"/>
                <a:gd name="T7" fmla="*/ 5 h 120"/>
                <a:gd name="T8" fmla="*/ 27 w 469"/>
                <a:gd name="T9" fmla="*/ 5 h 120"/>
                <a:gd name="T10" fmla="*/ 26 w 469"/>
                <a:gd name="T11" fmla="*/ 5 h 120"/>
                <a:gd name="T12" fmla="*/ 25 w 469"/>
                <a:gd name="T13" fmla="*/ 5 h 120"/>
                <a:gd name="T14" fmla="*/ 24 w 469"/>
                <a:gd name="T15" fmla="*/ 5 h 120"/>
                <a:gd name="T16" fmla="*/ 23 w 469"/>
                <a:gd name="T17" fmla="*/ 5 h 120"/>
                <a:gd name="T18" fmla="*/ 22 w 469"/>
                <a:gd name="T19" fmla="*/ 5 h 120"/>
                <a:gd name="T20" fmla="*/ 17 w 469"/>
                <a:gd name="T21" fmla="*/ 7 h 120"/>
                <a:gd name="T22" fmla="*/ 16 w 469"/>
                <a:gd name="T23" fmla="*/ 6 h 120"/>
                <a:gd name="T24" fmla="*/ 15 w 469"/>
                <a:gd name="T25" fmla="*/ 6 h 120"/>
                <a:gd name="T26" fmla="*/ 15 w 469"/>
                <a:gd name="T27" fmla="*/ 6 h 120"/>
                <a:gd name="T28" fmla="*/ 15 w 469"/>
                <a:gd name="T29" fmla="*/ 7 h 120"/>
                <a:gd name="T30" fmla="*/ 14 w 469"/>
                <a:gd name="T31" fmla="*/ 7 h 120"/>
                <a:gd name="T32" fmla="*/ 14 w 469"/>
                <a:gd name="T33" fmla="*/ 7 h 120"/>
                <a:gd name="T34" fmla="*/ 13 w 469"/>
                <a:gd name="T35" fmla="*/ 7 h 120"/>
                <a:gd name="T36" fmla="*/ 13 w 469"/>
                <a:gd name="T37" fmla="*/ 7 h 120"/>
                <a:gd name="T38" fmla="*/ 13 w 469"/>
                <a:gd name="T39" fmla="*/ 8 h 120"/>
                <a:gd name="T40" fmla="*/ 9 w 469"/>
                <a:gd name="T41" fmla="*/ 6 h 120"/>
                <a:gd name="T42" fmla="*/ 3 w 469"/>
                <a:gd name="T43" fmla="*/ 7 h 120"/>
                <a:gd name="T44" fmla="*/ 3 w 469"/>
                <a:gd name="T45" fmla="*/ 7 h 120"/>
                <a:gd name="T46" fmla="*/ 3 w 469"/>
                <a:gd name="T47" fmla="*/ 7 h 120"/>
                <a:gd name="T48" fmla="*/ 2 w 469"/>
                <a:gd name="T49" fmla="*/ 6 h 120"/>
                <a:gd name="T50" fmla="*/ 2 w 469"/>
                <a:gd name="T51" fmla="*/ 6 h 120"/>
                <a:gd name="T52" fmla="*/ 1 w 469"/>
                <a:gd name="T53" fmla="*/ 6 h 120"/>
                <a:gd name="T54" fmla="*/ 1 w 469"/>
                <a:gd name="T55" fmla="*/ 6 h 120"/>
                <a:gd name="T56" fmla="*/ 1 w 469"/>
                <a:gd name="T57" fmla="*/ 6 h 120"/>
                <a:gd name="T58" fmla="*/ 0 w 469"/>
                <a:gd name="T59" fmla="*/ 6 h 120"/>
                <a:gd name="T60" fmla="*/ 13 w 469"/>
                <a:gd name="T61" fmla="*/ 3 h 120"/>
                <a:gd name="T62" fmla="*/ 14 w 469"/>
                <a:gd name="T63" fmla="*/ 3 h 120"/>
                <a:gd name="T64" fmla="*/ 15 w 469"/>
                <a:gd name="T65" fmla="*/ 3 h 120"/>
                <a:gd name="T66" fmla="*/ 15 w 469"/>
                <a:gd name="T67" fmla="*/ 3 h 120"/>
                <a:gd name="T68" fmla="*/ 16 w 469"/>
                <a:gd name="T69" fmla="*/ 3 h 120"/>
                <a:gd name="T70" fmla="*/ 17 w 469"/>
                <a:gd name="T71" fmla="*/ 2 h 120"/>
                <a:gd name="T72" fmla="*/ 18 w 469"/>
                <a:gd name="T73" fmla="*/ 2 h 120"/>
                <a:gd name="T74" fmla="*/ 19 w 469"/>
                <a:gd name="T75" fmla="*/ 2 h 120"/>
                <a:gd name="T76" fmla="*/ 20 w 469"/>
                <a:gd name="T77" fmla="*/ 2 h 120"/>
                <a:gd name="T78" fmla="*/ 21 w 469"/>
                <a:gd name="T79" fmla="*/ 2 h 120"/>
                <a:gd name="T80" fmla="*/ 21 w 469"/>
                <a:gd name="T81" fmla="*/ 1 h 120"/>
                <a:gd name="T82" fmla="*/ 22 w 469"/>
                <a:gd name="T83" fmla="*/ 1 h 120"/>
                <a:gd name="T84" fmla="*/ 23 w 469"/>
                <a:gd name="T85" fmla="*/ 1 h 120"/>
                <a:gd name="T86" fmla="*/ 24 w 469"/>
                <a:gd name="T87" fmla="*/ 1 h 120"/>
                <a:gd name="T88" fmla="*/ 25 w 469"/>
                <a:gd name="T89" fmla="*/ 1 h 120"/>
                <a:gd name="T90" fmla="*/ 26 w 469"/>
                <a:gd name="T91" fmla="*/ 0 h 120"/>
                <a:gd name="T92" fmla="*/ 27 w 469"/>
                <a:gd name="T93" fmla="*/ 0 h 120"/>
                <a:gd name="T94" fmla="*/ 27 w 469"/>
                <a:gd name="T95" fmla="*/ 0 h 120"/>
                <a:gd name="T96" fmla="*/ 30 w 469"/>
                <a:gd name="T97" fmla="*/ 5 h 12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69"/>
                <a:gd name="T148" fmla="*/ 0 h 120"/>
                <a:gd name="T149" fmla="*/ 469 w 469"/>
                <a:gd name="T150" fmla="*/ 120 h 12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69" h="120">
                  <a:moveTo>
                    <a:pt x="469" y="71"/>
                  </a:moveTo>
                  <a:lnTo>
                    <a:pt x="469" y="77"/>
                  </a:lnTo>
                  <a:lnTo>
                    <a:pt x="453" y="77"/>
                  </a:lnTo>
                  <a:lnTo>
                    <a:pt x="438" y="77"/>
                  </a:lnTo>
                  <a:lnTo>
                    <a:pt x="422" y="78"/>
                  </a:lnTo>
                  <a:lnTo>
                    <a:pt x="406" y="78"/>
                  </a:lnTo>
                  <a:lnTo>
                    <a:pt x="390" y="78"/>
                  </a:lnTo>
                  <a:lnTo>
                    <a:pt x="373" y="78"/>
                  </a:lnTo>
                  <a:lnTo>
                    <a:pt x="357" y="77"/>
                  </a:lnTo>
                  <a:lnTo>
                    <a:pt x="340" y="75"/>
                  </a:lnTo>
                  <a:lnTo>
                    <a:pt x="267" y="107"/>
                  </a:lnTo>
                  <a:lnTo>
                    <a:pt x="246" y="98"/>
                  </a:lnTo>
                  <a:lnTo>
                    <a:pt x="240" y="99"/>
                  </a:lnTo>
                  <a:lnTo>
                    <a:pt x="235" y="101"/>
                  </a:lnTo>
                  <a:lnTo>
                    <a:pt x="229" y="104"/>
                  </a:lnTo>
                  <a:lnTo>
                    <a:pt x="224" y="107"/>
                  </a:lnTo>
                  <a:lnTo>
                    <a:pt x="218" y="109"/>
                  </a:lnTo>
                  <a:lnTo>
                    <a:pt x="212" y="113"/>
                  </a:lnTo>
                  <a:lnTo>
                    <a:pt x="206" y="116"/>
                  </a:lnTo>
                  <a:lnTo>
                    <a:pt x="202" y="120"/>
                  </a:lnTo>
                  <a:lnTo>
                    <a:pt x="137" y="93"/>
                  </a:lnTo>
                  <a:lnTo>
                    <a:pt x="53" y="106"/>
                  </a:lnTo>
                  <a:lnTo>
                    <a:pt x="47" y="105"/>
                  </a:lnTo>
                  <a:lnTo>
                    <a:pt x="41" y="102"/>
                  </a:lnTo>
                  <a:lnTo>
                    <a:pt x="34" y="101"/>
                  </a:lnTo>
                  <a:lnTo>
                    <a:pt x="26" y="100"/>
                  </a:lnTo>
                  <a:lnTo>
                    <a:pt x="19" y="98"/>
                  </a:lnTo>
                  <a:lnTo>
                    <a:pt x="12" y="96"/>
                  </a:lnTo>
                  <a:lnTo>
                    <a:pt x="6" y="92"/>
                  </a:lnTo>
                  <a:lnTo>
                    <a:pt x="0" y="89"/>
                  </a:lnTo>
                  <a:lnTo>
                    <a:pt x="202" y="41"/>
                  </a:lnTo>
                  <a:lnTo>
                    <a:pt x="217" y="47"/>
                  </a:lnTo>
                  <a:lnTo>
                    <a:pt x="231" y="44"/>
                  </a:lnTo>
                  <a:lnTo>
                    <a:pt x="244" y="41"/>
                  </a:lnTo>
                  <a:lnTo>
                    <a:pt x="257" y="38"/>
                  </a:lnTo>
                  <a:lnTo>
                    <a:pt x="271" y="34"/>
                  </a:lnTo>
                  <a:lnTo>
                    <a:pt x="285" y="32"/>
                  </a:lnTo>
                  <a:lnTo>
                    <a:pt x="299" y="29"/>
                  </a:lnTo>
                  <a:lnTo>
                    <a:pt x="311" y="25"/>
                  </a:lnTo>
                  <a:lnTo>
                    <a:pt x="325" y="22"/>
                  </a:lnTo>
                  <a:lnTo>
                    <a:pt x="339" y="20"/>
                  </a:lnTo>
                  <a:lnTo>
                    <a:pt x="353" y="16"/>
                  </a:lnTo>
                  <a:lnTo>
                    <a:pt x="365" y="14"/>
                  </a:lnTo>
                  <a:lnTo>
                    <a:pt x="379" y="10"/>
                  </a:lnTo>
                  <a:lnTo>
                    <a:pt x="393" y="8"/>
                  </a:lnTo>
                  <a:lnTo>
                    <a:pt x="407" y="5"/>
                  </a:lnTo>
                  <a:lnTo>
                    <a:pt x="421" y="2"/>
                  </a:lnTo>
                  <a:lnTo>
                    <a:pt x="435" y="0"/>
                  </a:lnTo>
                  <a:lnTo>
                    <a:pt x="469" y="71"/>
                  </a:lnTo>
                  <a:close/>
                </a:path>
              </a:pathLst>
            </a:custGeom>
            <a:solidFill>
              <a:srgbClr val="B2F29B"/>
            </a:solidFill>
            <a:ln w="9525">
              <a:noFill/>
              <a:round/>
              <a:headEnd/>
              <a:tailEnd/>
            </a:ln>
          </p:spPr>
          <p:txBody>
            <a:bodyPr/>
            <a:lstStyle/>
            <a:p>
              <a:endParaRPr lang="en-US"/>
            </a:p>
          </p:txBody>
        </p:sp>
        <p:sp>
          <p:nvSpPr>
            <p:cNvPr id="18823" name="Freeform 256"/>
            <p:cNvSpPr>
              <a:spLocks noChangeAspect="1"/>
            </p:cNvSpPr>
            <p:nvPr/>
          </p:nvSpPr>
          <p:spPr bwMode="auto">
            <a:xfrm>
              <a:off x="3124" y="723"/>
              <a:ext cx="37" cy="52"/>
            </a:xfrm>
            <a:custGeom>
              <a:avLst/>
              <a:gdLst>
                <a:gd name="T0" fmla="*/ 5 w 148"/>
                <a:gd name="T1" fmla="*/ 5 h 210"/>
                <a:gd name="T2" fmla="*/ 6 w 148"/>
                <a:gd name="T3" fmla="*/ 7 h 210"/>
                <a:gd name="T4" fmla="*/ 7 w 148"/>
                <a:gd name="T5" fmla="*/ 8 h 210"/>
                <a:gd name="T6" fmla="*/ 7 w 148"/>
                <a:gd name="T7" fmla="*/ 8 h 210"/>
                <a:gd name="T8" fmla="*/ 7 w 148"/>
                <a:gd name="T9" fmla="*/ 9 h 210"/>
                <a:gd name="T10" fmla="*/ 8 w 148"/>
                <a:gd name="T11" fmla="*/ 9 h 210"/>
                <a:gd name="T12" fmla="*/ 8 w 148"/>
                <a:gd name="T13" fmla="*/ 10 h 210"/>
                <a:gd name="T14" fmla="*/ 9 w 148"/>
                <a:gd name="T15" fmla="*/ 11 h 210"/>
                <a:gd name="T16" fmla="*/ 9 w 148"/>
                <a:gd name="T17" fmla="*/ 11 h 210"/>
                <a:gd name="T18" fmla="*/ 9 w 148"/>
                <a:gd name="T19" fmla="*/ 12 h 210"/>
                <a:gd name="T20" fmla="*/ 9 w 148"/>
                <a:gd name="T21" fmla="*/ 12 h 210"/>
                <a:gd name="T22" fmla="*/ 9 w 148"/>
                <a:gd name="T23" fmla="*/ 13 h 210"/>
                <a:gd name="T24" fmla="*/ 8 w 148"/>
                <a:gd name="T25" fmla="*/ 13 h 210"/>
                <a:gd name="T26" fmla="*/ 7 w 148"/>
                <a:gd name="T27" fmla="*/ 13 h 210"/>
                <a:gd name="T28" fmla="*/ 3 w 148"/>
                <a:gd name="T29" fmla="*/ 6 h 210"/>
                <a:gd name="T30" fmla="*/ 3 w 148"/>
                <a:gd name="T31" fmla="*/ 4 h 210"/>
                <a:gd name="T32" fmla="*/ 0 w 148"/>
                <a:gd name="T33" fmla="*/ 1 h 210"/>
                <a:gd name="T34" fmla="*/ 0 w 148"/>
                <a:gd name="T35" fmla="*/ 1 h 210"/>
                <a:gd name="T36" fmla="*/ 0 w 148"/>
                <a:gd name="T37" fmla="*/ 0 h 210"/>
                <a:gd name="T38" fmla="*/ 0 w 148"/>
                <a:gd name="T39" fmla="*/ 0 h 210"/>
                <a:gd name="T40" fmla="*/ 0 w 148"/>
                <a:gd name="T41" fmla="*/ 0 h 210"/>
                <a:gd name="T42" fmla="*/ 5 w 148"/>
                <a:gd name="T43" fmla="*/ 2 h 210"/>
                <a:gd name="T44" fmla="*/ 5 w 148"/>
                <a:gd name="T45" fmla="*/ 5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8"/>
                <a:gd name="T70" fmla="*/ 0 h 210"/>
                <a:gd name="T71" fmla="*/ 148 w 148"/>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8" h="210">
                  <a:moveTo>
                    <a:pt x="84" y="89"/>
                  </a:moveTo>
                  <a:lnTo>
                    <a:pt x="105" y="116"/>
                  </a:lnTo>
                  <a:lnTo>
                    <a:pt x="110" y="125"/>
                  </a:lnTo>
                  <a:lnTo>
                    <a:pt x="115" y="135"/>
                  </a:lnTo>
                  <a:lnTo>
                    <a:pt x="121" y="144"/>
                  </a:lnTo>
                  <a:lnTo>
                    <a:pt x="127" y="155"/>
                  </a:lnTo>
                  <a:lnTo>
                    <a:pt x="133" y="166"/>
                  </a:lnTo>
                  <a:lnTo>
                    <a:pt x="138" y="177"/>
                  </a:lnTo>
                  <a:lnTo>
                    <a:pt x="143" y="187"/>
                  </a:lnTo>
                  <a:lnTo>
                    <a:pt x="148" y="197"/>
                  </a:lnTo>
                  <a:lnTo>
                    <a:pt x="141" y="201"/>
                  </a:lnTo>
                  <a:lnTo>
                    <a:pt x="134" y="204"/>
                  </a:lnTo>
                  <a:lnTo>
                    <a:pt x="127" y="208"/>
                  </a:lnTo>
                  <a:lnTo>
                    <a:pt x="120" y="210"/>
                  </a:lnTo>
                  <a:lnTo>
                    <a:pt x="53" y="102"/>
                  </a:lnTo>
                  <a:lnTo>
                    <a:pt x="55" y="64"/>
                  </a:lnTo>
                  <a:lnTo>
                    <a:pt x="0" y="20"/>
                  </a:lnTo>
                  <a:lnTo>
                    <a:pt x="0" y="14"/>
                  </a:lnTo>
                  <a:lnTo>
                    <a:pt x="0" y="8"/>
                  </a:lnTo>
                  <a:lnTo>
                    <a:pt x="1" y="4"/>
                  </a:lnTo>
                  <a:lnTo>
                    <a:pt x="5" y="0"/>
                  </a:lnTo>
                  <a:lnTo>
                    <a:pt x="75" y="36"/>
                  </a:lnTo>
                  <a:lnTo>
                    <a:pt x="84" y="89"/>
                  </a:lnTo>
                  <a:close/>
                </a:path>
              </a:pathLst>
            </a:custGeom>
            <a:solidFill>
              <a:srgbClr val="B2F29B"/>
            </a:solidFill>
            <a:ln w="9525">
              <a:noFill/>
              <a:round/>
              <a:headEnd/>
              <a:tailEnd/>
            </a:ln>
          </p:spPr>
          <p:txBody>
            <a:bodyPr/>
            <a:lstStyle/>
            <a:p>
              <a:endParaRPr lang="en-US"/>
            </a:p>
          </p:txBody>
        </p:sp>
        <p:sp>
          <p:nvSpPr>
            <p:cNvPr id="18824" name="Freeform 257"/>
            <p:cNvSpPr>
              <a:spLocks noChangeAspect="1"/>
            </p:cNvSpPr>
            <p:nvPr/>
          </p:nvSpPr>
          <p:spPr bwMode="auto">
            <a:xfrm>
              <a:off x="2513" y="744"/>
              <a:ext cx="95" cy="200"/>
            </a:xfrm>
            <a:custGeom>
              <a:avLst/>
              <a:gdLst>
                <a:gd name="T0" fmla="*/ 7 w 380"/>
                <a:gd name="T1" fmla="*/ 12 h 802"/>
                <a:gd name="T2" fmla="*/ 7 w 380"/>
                <a:gd name="T3" fmla="*/ 12 h 802"/>
                <a:gd name="T4" fmla="*/ 7 w 380"/>
                <a:gd name="T5" fmla="*/ 13 h 802"/>
                <a:gd name="T6" fmla="*/ 7 w 380"/>
                <a:gd name="T7" fmla="*/ 13 h 802"/>
                <a:gd name="T8" fmla="*/ 7 w 380"/>
                <a:gd name="T9" fmla="*/ 14 h 802"/>
                <a:gd name="T10" fmla="*/ 8 w 380"/>
                <a:gd name="T11" fmla="*/ 14 h 802"/>
                <a:gd name="T12" fmla="*/ 9 w 380"/>
                <a:gd name="T13" fmla="*/ 15 h 802"/>
                <a:gd name="T14" fmla="*/ 9 w 380"/>
                <a:gd name="T15" fmla="*/ 15 h 802"/>
                <a:gd name="T16" fmla="*/ 10 w 380"/>
                <a:gd name="T17" fmla="*/ 16 h 802"/>
                <a:gd name="T18" fmla="*/ 10 w 380"/>
                <a:gd name="T19" fmla="*/ 17 h 802"/>
                <a:gd name="T20" fmla="*/ 14 w 380"/>
                <a:gd name="T21" fmla="*/ 19 h 802"/>
                <a:gd name="T22" fmla="*/ 18 w 380"/>
                <a:gd name="T23" fmla="*/ 36 h 802"/>
                <a:gd name="T24" fmla="*/ 19 w 380"/>
                <a:gd name="T25" fmla="*/ 38 h 802"/>
                <a:gd name="T26" fmla="*/ 19 w 380"/>
                <a:gd name="T27" fmla="*/ 39 h 802"/>
                <a:gd name="T28" fmla="*/ 20 w 380"/>
                <a:gd name="T29" fmla="*/ 41 h 802"/>
                <a:gd name="T30" fmla="*/ 21 w 380"/>
                <a:gd name="T31" fmla="*/ 43 h 802"/>
                <a:gd name="T32" fmla="*/ 22 w 380"/>
                <a:gd name="T33" fmla="*/ 44 h 802"/>
                <a:gd name="T34" fmla="*/ 22 w 380"/>
                <a:gd name="T35" fmla="*/ 46 h 802"/>
                <a:gd name="T36" fmla="*/ 23 w 380"/>
                <a:gd name="T37" fmla="*/ 48 h 802"/>
                <a:gd name="T38" fmla="*/ 24 w 380"/>
                <a:gd name="T39" fmla="*/ 49 h 802"/>
                <a:gd name="T40" fmla="*/ 23 w 380"/>
                <a:gd name="T41" fmla="*/ 50 h 802"/>
                <a:gd name="T42" fmla="*/ 22 w 380"/>
                <a:gd name="T43" fmla="*/ 48 h 802"/>
                <a:gd name="T44" fmla="*/ 21 w 380"/>
                <a:gd name="T45" fmla="*/ 46 h 802"/>
                <a:gd name="T46" fmla="*/ 20 w 380"/>
                <a:gd name="T47" fmla="*/ 45 h 802"/>
                <a:gd name="T48" fmla="*/ 19 w 380"/>
                <a:gd name="T49" fmla="*/ 43 h 802"/>
                <a:gd name="T50" fmla="*/ 18 w 380"/>
                <a:gd name="T51" fmla="*/ 41 h 802"/>
                <a:gd name="T52" fmla="*/ 17 w 380"/>
                <a:gd name="T53" fmla="*/ 39 h 802"/>
                <a:gd name="T54" fmla="*/ 16 w 380"/>
                <a:gd name="T55" fmla="*/ 37 h 802"/>
                <a:gd name="T56" fmla="*/ 15 w 380"/>
                <a:gd name="T57" fmla="*/ 35 h 802"/>
                <a:gd name="T58" fmla="*/ 15 w 380"/>
                <a:gd name="T59" fmla="*/ 34 h 802"/>
                <a:gd name="T60" fmla="*/ 13 w 380"/>
                <a:gd name="T61" fmla="*/ 22 h 802"/>
                <a:gd name="T62" fmla="*/ 7 w 380"/>
                <a:gd name="T63" fmla="*/ 17 h 802"/>
                <a:gd name="T64" fmla="*/ 6 w 380"/>
                <a:gd name="T65" fmla="*/ 14 h 802"/>
                <a:gd name="T66" fmla="*/ 6 w 380"/>
                <a:gd name="T67" fmla="*/ 13 h 802"/>
                <a:gd name="T68" fmla="*/ 0 w 380"/>
                <a:gd name="T69" fmla="*/ 1 h 802"/>
                <a:gd name="T70" fmla="*/ 0 w 380"/>
                <a:gd name="T71" fmla="*/ 1 h 802"/>
                <a:gd name="T72" fmla="*/ 1 w 380"/>
                <a:gd name="T73" fmla="*/ 0 h 802"/>
                <a:gd name="T74" fmla="*/ 1 w 380"/>
                <a:gd name="T75" fmla="*/ 0 h 802"/>
                <a:gd name="T76" fmla="*/ 1 w 380"/>
                <a:gd name="T77" fmla="*/ 0 h 802"/>
                <a:gd name="T78" fmla="*/ 7 w 380"/>
                <a:gd name="T79" fmla="*/ 12 h 80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0"/>
                <a:gd name="T121" fmla="*/ 0 h 802"/>
                <a:gd name="T122" fmla="*/ 380 w 380"/>
                <a:gd name="T123" fmla="*/ 802 h 80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0" h="802">
                  <a:moveTo>
                    <a:pt x="118" y="190"/>
                  </a:moveTo>
                  <a:lnTo>
                    <a:pt x="118" y="198"/>
                  </a:lnTo>
                  <a:lnTo>
                    <a:pt x="120" y="207"/>
                  </a:lnTo>
                  <a:lnTo>
                    <a:pt x="120" y="215"/>
                  </a:lnTo>
                  <a:lnTo>
                    <a:pt x="120" y="223"/>
                  </a:lnTo>
                  <a:lnTo>
                    <a:pt x="129" y="231"/>
                  </a:lnTo>
                  <a:lnTo>
                    <a:pt x="135" y="240"/>
                  </a:lnTo>
                  <a:lnTo>
                    <a:pt x="141" y="248"/>
                  </a:lnTo>
                  <a:lnTo>
                    <a:pt x="152" y="254"/>
                  </a:lnTo>
                  <a:lnTo>
                    <a:pt x="159" y="272"/>
                  </a:lnTo>
                  <a:lnTo>
                    <a:pt x="234" y="311"/>
                  </a:lnTo>
                  <a:lnTo>
                    <a:pt x="283" y="579"/>
                  </a:lnTo>
                  <a:lnTo>
                    <a:pt x="295" y="605"/>
                  </a:lnTo>
                  <a:lnTo>
                    <a:pt x="307" y="632"/>
                  </a:lnTo>
                  <a:lnTo>
                    <a:pt x="320" y="658"/>
                  </a:lnTo>
                  <a:lnTo>
                    <a:pt x="333" y="685"/>
                  </a:lnTo>
                  <a:lnTo>
                    <a:pt x="345" y="712"/>
                  </a:lnTo>
                  <a:lnTo>
                    <a:pt x="357" y="740"/>
                  </a:lnTo>
                  <a:lnTo>
                    <a:pt x="370" y="767"/>
                  </a:lnTo>
                  <a:lnTo>
                    <a:pt x="380" y="794"/>
                  </a:lnTo>
                  <a:lnTo>
                    <a:pt x="358" y="802"/>
                  </a:lnTo>
                  <a:lnTo>
                    <a:pt x="342" y="775"/>
                  </a:lnTo>
                  <a:lnTo>
                    <a:pt x="326" y="746"/>
                  </a:lnTo>
                  <a:lnTo>
                    <a:pt x="311" y="716"/>
                  </a:lnTo>
                  <a:lnTo>
                    <a:pt x="296" y="686"/>
                  </a:lnTo>
                  <a:lnTo>
                    <a:pt x="281" y="656"/>
                  </a:lnTo>
                  <a:lnTo>
                    <a:pt x="267" y="626"/>
                  </a:lnTo>
                  <a:lnTo>
                    <a:pt x="252" y="596"/>
                  </a:lnTo>
                  <a:lnTo>
                    <a:pt x="237" y="566"/>
                  </a:lnTo>
                  <a:lnTo>
                    <a:pt x="246" y="552"/>
                  </a:lnTo>
                  <a:lnTo>
                    <a:pt x="214" y="348"/>
                  </a:lnTo>
                  <a:lnTo>
                    <a:pt x="115" y="273"/>
                  </a:lnTo>
                  <a:lnTo>
                    <a:pt x="101" y="227"/>
                  </a:lnTo>
                  <a:lnTo>
                    <a:pt x="86" y="208"/>
                  </a:lnTo>
                  <a:lnTo>
                    <a:pt x="0" y="16"/>
                  </a:lnTo>
                  <a:lnTo>
                    <a:pt x="3" y="13"/>
                  </a:lnTo>
                  <a:lnTo>
                    <a:pt x="8" y="8"/>
                  </a:lnTo>
                  <a:lnTo>
                    <a:pt x="14" y="3"/>
                  </a:lnTo>
                  <a:lnTo>
                    <a:pt x="19" y="0"/>
                  </a:lnTo>
                  <a:lnTo>
                    <a:pt x="118" y="190"/>
                  </a:lnTo>
                  <a:close/>
                </a:path>
              </a:pathLst>
            </a:custGeom>
            <a:solidFill>
              <a:srgbClr val="B2F29B"/>
            </a:solidFill>
            <a:ln w="9525">
              <a:noFill/>
              <a:round/>
              <a:headEnd/>
              <a:tailEnd/>
            </a:ln>
          </p:spPr>
          <p:txBody>
            <a:bodyPr/>
            <a:lstStyle/>
            <a:p>
              <a:endParaRPr lang="en-US"/>
            </a:p>
          </p:txBody>
        </p:sp>
        <p:sp>
          <p:nvSpPr>
            <p:cNvPr id="18825" name="Freeform 258"/>
            <p:cNvSpPr>
              <a:spLocks noChangeAspect="1"/>
            </p:cNvSpPr>
            <p:nvPr/>
          </p:nvSpPr>
          <p:spPr bwMode="auto">
            <a:xfrm>
              <a:off x="2618" y="744"/>
              <a:ext cx="77" cy="25"/>
            </a:xfrm>
            <a:custGeom>
              <a:avLst/>
              <a:gdLst>
                <a:gd name="T0" fmla="*/ 13 w 306"/>
                <a:gd name="T1" fmla="*/ 4 h 98"/>
                <a:gd name="T2" fmla="*/ 14 w 306"/>
                <a:gd name="T3" fmla="*/ 4 h 98"/>
                <a:gd name="T4" fmla="*/ 15 w 306"/>
                <a:gd name="T5" fmla="*/ 4 h 98"/>
                <a:gd name="T6" fmla="*/ 16 w 306"/>
                <a:gd name="T7" fmla="*/ 5 h 98"/>
                <a:gd name="T8" fmla="*/ 16 w 306"/>
                <a:gd name="T9" fmla="*/ 5 h 98"/>
                <a:gd name="T10" fmla="*/ 17 w 306"/>
                <a:gd name="T11" fmla="*/ 5 h 98"/>
                <a:gd name="T12" fmla="*/ 18 w 306"/>
                <a:gd name="T13" fmla="*/ 5 h 98"/>
                <a:gd name="T14" fmla="*/ 19 w 306"/>
                <a:gd name="T15" fmla="*/ 5 h 98"/>
                <a:gd name="T16" fmla="*/ 19 w 306"/>
                <a:gd name="T17" fmla="*/ 6 h 98"/>
                <a:gd name="T18" fmla="*/ 18 w 306"/>
                <a:gd name="T19" fmla="*/ 6 h 98"/>
                <a:gd name="T20" fmla="*/ 17 w 306"/>
                <a:gd name="T21" fmla="*/ 6 h 98"/>
                <a:gd name="T22" fmla="*/ 16 w 306"/>
                <a:gd name="T23" fmla="*/ 6 h 98"/>
                <a:gd name="T24" fmla="*/ 15 w 306"/>
                <a:gd name="T25" fmla="*/ 6 h 98"/>
                <a:gd name="T26" fmla="*/ 14 w 306"/>
                <a:gd name="T27" fmla="*/ 6 h 98"/>
                <a:gd name="T28" fmla="*/ 13 w 306"/>
                <a:gd name="T29" fmla="*/ 6 h 98"/>
                <a:gd name="T30" fmla="*/ 12 w 306"/>
                <a:gd name="T31" fmla="*/ 6 h 98"/>
                <a:gd name="T32" fmla="*/ 11 w 306"/>
                <a:gd name="T33" fmla="*/ 6 h 98"/>
                <a:gd name="T34" fmla="*/ 5 w 306"/>
                <a:gd name="T35" fmla="*/ 6 h 98"/>
                <a:gd name="T36" fmla="*/ 4 w 306"/>
                <a:gd name="T37" fmla="*/ 4 h 98"/>
                <a:gd name="T38" fmla="*/ 2 w 306"/>
                <a:gd name="T39" fmla="*/ 5 h 98"/>
                <a:gd name="T40" fmla="*/ 0 w 306"/>
                <a:gd name="T41" fmla="*/ 1 h 98"/>
                <a:gd name="T42" fmla="*/ 1 w 306"/>
                <a:gd name="T43" fmla="*/ 1 h 98"/>
                <a:gd name="T44" fmla="*/ 4 w 306"/>
                <a:gd name="T45" fmla="*/ 1 h 98"/>
                <a:gd name="T46" fmla="*/ 5 w 306"/>
                <a:gd name="T47" fmla="*/ 0 h 98"/>
                <a:gd name="T48" fmla="*/ 9 w 306"/>
                <a:gd name="T49" fmla="*/ 4 h 98"/>
                <a:gd name="T50" fmla="*/ 13 w 306"/>
                <a:gd name="T51" fmla="*/ 4 h 9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06"/>
                <a:gd name="T79" fmla="*/ 0 h 98"/>
                <a:gd name="T80" fmla="*/ 306 w 306"/>
                <a:gd name="T81" fmla="*/ 98 h 9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06" h="98">
                  <a:moveTo>
                    <a:pt x="211" y="63"/>
                  </a:moveTo>
                  <a:lnTo>
                    <a:pt x="222" y="65"/>
                  </a:lnTo>
                  <a:lnTo>
                    <a:pt x="234" y="68"/>
                  </a:lnTo>
                  <a:lnTo>
                    <a:pt x="247" y="70"/>
                  </a:lnTo>
                  <a:lnTo>
                    <a:pt x="258" y="72"/>
                  </a:lnTo>
                  <a:lnTo>
                    <a:pt x="271" y="75"/>
                  </a:lnTo>
                  <a:lnTo>
                    <a:pt x="282" y="78"/>
                  </a:lnTo>
                  <a:lnTo>
                    <a:pt x="295" y="81"/>
                  </a:lnTo>
                  <a:lnTo>
                    <a:pt x="306" y="85"/>
                  </a:lnTo>
                  <a:lnTo>
                    <a:pt x="289" y="88"/>
                  </a:lnTo>
                  <a:lnTo>
                    <a:pt x="272" y="91"/>
                  </a:lnTo>
                  <a:lnTo>
                    <a:pt x="255" y="92"/>
                  </a:lnTo>
                  <a:lnTo>
                    <a:pt x="236" y="93"/>
                  </a:lnTo>
                  <a:lnTo>
                    <a:pt x="219" y="94"/>
                  </a:lnTo>
                  <a:lnTo>
                    <a:pt x="201" y="95"/>
                  </a:lnTo>
                  <a:lnTo>
                    <a:pt x="182" y="96"/>
                  </a:lnTo>
                  <a:lnTo>
                    <a:pt x="165" y="98"/>
                  </a:lnTo>
                  <a:lnTo>
                    <a:pt x="74" y="85"/>
                  </a:lnTo>
                  <a:lnTo>
                    <a:pt x="62" y="65"/>
                  </a:lnTo>
                  <a:lnTo>
                    <a:pt x="33" y="71"/>
                  </a:lnTo>
                  <a:lnTo>
                    <a:pt x="0" y="20"/>
                  </a:lnTo>
                  <a:lnTo>
                    <a:pt x="7" y="13"/>
                  </a:lnTo>
                  <a:lnTo>
                    <a:pt x="67" y="9"/>
                  </a:lnTo>
                  <a:lnTo>
                    <a:pt x="73" y="0"/>
                  </a:lnTo>
                  <a:lnTo>
                    <a:pt x="142" y="61"/>
                  </a:lnTo>
                  <a:lnTo>
                    <a:pt x="211" y="63"/>
                  </a:lnTo>
                  <a:close/>
                </a:path>
              </a:pathLst>
            </a:custGeom>
            <a:solidFill>
              <a:srgbClr val="B2F29B"/>
            </a:solidFill>
            <a:ln w="9525">
              <a:noFill/>
              <a:round/>
              <a:headEnd/>
              <a:tailEnd/>
            </a:ln>
          </p:spPr>
          <p:txBody>
            <a:bodyPr/>
            <a:lstStyle/>
            <a:p>
              <a:endParaRPr lang="en-US"/>
            </a:p>
          </p:txBody>
        </p:sp>
        <p:sp>
          <p:nvSpPr>
            <p:cNvPr id="18826" name="Freeform 259"/>
            <p:cNvSpPr>
              <a:spLocks noChangeAspect="1"/>
            </p:cNvSpPr>
            <p:nvPr/>
          </p:nvSpPr>
          <p:spPr bwMode="auto">
            <a:xfrm>
              <a:off x="2116" y="756"/>
              <a:ext cx="9" cy="12"/>
            </a:xfrm>
            <a:custGeom>
              <a:avLst/>
              <a:gdLst>
                <a:gd name="T0" fmla="*/ 2 w 34"/>
                <a:gd name="T1" fmla="*/ 1 h 50"/>
                <a:gd name="T2" fmla="*/ 2 w 34"/>
                <a:gd name="T3" fmla="*/ 1 h 50"/>
                <a:gd name="T4" fmla="*/ 2 w 34"/>
                <a:gd name="T5" fmla="*/ 2 h 50"/>
                <a:gd name="T6" fmla="*/ 2 w 34"/>
                <a:gd name="T7" fmla="*/ 2 h 50"/>
                <a:gd name="T8" fmla="*/ 1 w 34"/>
                <a:gd name="T9" fmla="*/ 3 h 50"/>
                <a:gd name="T10" fmla="*/ 1 w 34"/>
                <a:gd name="T11" fmla="*/ 3 h 50"/>
                <a:gd name="T12" fmla="*/ 1 w 34"/>
                <a:gd name="T13" fmla="*/ 3 h 50"/>
                <a:gd name="T14" fmla="*/ 0 w 34"/>
                <a:gd name="T15" fmla="*/ 3 h 50"/>
                <a:gd name="T16" fmla="*/ 0 w 34"/>
                <a:gd name="T17" fmla="*/ 2 h 50"/>
                <a:gd name="T18" fmla="*/ 0 w 34"/>
                <a:gd name="T19" fmla="*/ 0 h 50"/>
                <a:gd name="T20" fmla="*/ 0 w 34"/>
                <a:gd name="T21" fmla="*/ 0 h 50"/>
                <a:gd name="T22" fmla="*/ 1 w 34"/>
                <a:gd name="T23" fmla="*/ 0 h 50"/>
                <a:gd name="T24" fmla="*/ 1 w 34"/>
                <a:gd name="T25" fmla="*/ 0 h 50"/>
                <a:gd name="T26" fmla="*/ 1 w 34"/>
                <a:gd name="T27" fmla="*/ 0 h 50"/>
                <a:gd name="T28" fmla="*/ 1 w 34"/>
                <a:gd name="T29" fmla="*/ 0 h 50"/>
                <a:gd name="T30" fmla="*/ 2 w 34"/>
                <a:gd name="T31" fmla="*/ 0 h 50"/>
                <a:gd name="T32" fmla="*/ 2 w 34"/>
                <a:gd name="T33" fmla="*/ 0 h 50"/>
                <a:gd name="T34" fmla="*/ 2 w 34"/>
                <a:gd name="T35" fmla="*/ 0 h 50"/>
                <a:gd name="T36" fmla="*/ 2 w 34"/>
                <a:gd name="T37" fmla="*/ 1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
                <a:gd name="T58" fmla="*/ 0 h 50"/>
                <a:gd name="T59" fmla="*/ 34 w 34"/>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 h="50">
                  <a:moveTo>
                    <a:pt x="34" y="15"/>
                  </a:moveTo>
                  <a:lnTo>
                    <a:pt x="30" y="24"/>
                  </a:lnTo>
                  <a:lnTo>
                    <a:pt x="26" y="32"/>
                  </a:lnTo>
                  <a:lnTo>
                    <a:pt x="22" y="41"/>
                  </a:lnTo>
                  <a:lnTo>
                    <a:pt x="16" y="50"/>
                  </a:lnTo>
                  <a:lnTo>
                    <a:pt x="11" y="49"/>
                  </a:lnTo>
                  <a:lnTo>
                    <a:pt x="8" y="47"/>
                  </a:lnTo>
                  <a:lnTo>
                    <a:pt x="4" y="46"/>
                  </a:lnTo>
                  <a:lnTo>
                    <a:pt x="0" y="43"/>
                  </a:lnTo>
                  <a:lnTo>
                    <a:pt x="0" y="10"/>
                  </a:lnTo>
                  <a:lnTo>
                    <a:pt x="3" y="9"/>
                  </a:lnTo>
                  <a:lnTo>
                    <a:pt x="7" y="8"/>
                  </a:lnTo>
                  <a:lnTo>
                    <a:pt x="10" y="5"/>
                  </a:lnTo>
                  <a:lnTo>
                    <a:pt x="15" y="3"/>
                  </a:lnTo>
                  <a:lnTo>
                    <a:pt x="19" y="2"/>
                  </a:lnTo>
                  <a:lnTo>
                    <a:pt x="24" y="0"/>
                  </a:lnTo>
                  <a:lnTo>
                    <a:pt x="30" y="0"/>
                  </a:lnTo>
                  <a:lnTo>
                    <a:pt x="34" y="0"/>
                  </a:lnTo>
                  <a:lnTo>
                    <a:pt x="34" y="15"/>
                  </a:lnTo>
                  <a:close/>
                </a:path>
              </a:pathLst>
            </a:custGeom>
            <a:solidFill>
              <a:srgbClr val="B2F29B"/>
            </a:solidFill>
            <a:ln w="9525">
              <a:noFill/>
              <a:round/>
              <a:headEnd/>
              <a:tailEnd/>
            </a:ln>
          </p:spPr>
          <p:txBody>
            <a:bodyPr/>
            <a:lstStyle/>
            <a:p>
              <a:endParaRPr lang="en-US"/>
            </a:p>
          </p:txBody>
        </p:sp>
        <p:sp>
          <p:nvSpPr>
            <p:cNvPr id="18827" name="Freeform 260"/>
            <p:cNvSpPr>
              <a:spLocks noChangeAspect="1"/>
            </p:cNvSpPr>
            <p:nvPr/>
          </p:nvSpPr>
          <p:spPr bwMode="auto">
            <a:xfrm>
              <a:off x="2045" y="764"/>
              <a:ext cx="10" cy="12"/>
            </a:xfrm>
            <a:custGeom>
              <a:avLst/>
              <a:gdLst>
                <a:gd name="T0" fmla="*/ 3 w 40"/>
                <a:gd name="T1" fmla="*/ 0 h 50"/>
                <a:gd name="T2" fmla="*/ 2 w 40"/>
                <a:gd name="T3" fmla="*/ 3 h 50"/>
                <a:gd name="T4" fmla="*/ 1 w 40"/>
                <a:gd name="T5" fmla="*/ 3 h 50"/>
                <a:gd name="T6" fmla="*/ 1 w 40"/>
                <a:gd name="T7" fmla="*/ 3 h 50"/>
                <a:gd name="T8" fmla="*/ 1 w 40"/>
                <a:gd name="T9" fmla="*/ 3 h 50"/>
                <a:gd name="T10" fmla="*/ 0 w 40"/>
                <a:gd name="T11" fmla="*/ 2 h 50"/>
                <a:gd name="T12" fmla="*/ 1 w 40"/>
                <a:gd name="T13" fmla="*/ 0 h 50"/>
                <a:gd name="T14" fmla="*/ 1 w 40"/>
                <a:gd name="T15" fmla="*/ 0 h 50"/>
                <a:gd name="T16" fmla="*/ 2 w 40"/>
                <a:gd name="T17" fmla="*/ 0 h 50"/>
                <a:gd name="T18" fmla="*/ 2 w 40"/>
                <a:gd name="T19" fmla="*/ 0 h 50"/>
                <a:gd name="T20" fmla="*/ 3 w 40"/>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50"/>
                <a:gd name="T35" fmla="*/ 40 w 40"/>
                <a:gd name="T36" fmla="*/ 50 h 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50">
                  <a:moveTo>
                    <a:pt x="40" y="3"/>
                  </a:moveTo>
                  <a:lnTo>
                    <a:pt x="34" y="50"/>
                  </a:lnTo>
                  <a:lnTo>
                    <a:pt x="25" y="47"/>
                  </a:lnTo>
                  <a:lnTo>
                    <a:pt x="17" y="46"/>
                  </a:lnTo>
                  <a:lnTo>
                    <a:pt x="9" y="45"/>
                  </a:lnTo>
                  <a:lnTo>
                    <a:pt x="0" y="40"/>
                  </a:lnTo>
                  <a:lnTo>
                    <a:pt x="14" y="2"/>
                  </a:lnTo>
                  <a:lnTo>
                    <a:pt x="21" y="1"/>
                  </a:lnTo>
                  <a:lnTo>
                    <a:pt x="28" y="0"/>
                  </a:lnTo>
                  <a:lnTo>
                    <a:pt x="35" y="0"/>
                  </a:lnTo>
                  <a:lnTo>
                    <a:pt x="40" y="3"/>
                  </a:lnTo>
                  <a:close/>
                </a:path>
              </a:pathLst>
            </a:custGeom>
            <a:solidFill>
              <a:srgbClr val="B2F29B"/>
            </a:solidFill>
            <a:ln w="9525">
              <a:noFill/>
              <a:round/>
              <a:headEnd/>
              <a:tailEnd/>
            </a:ln>
          </p:spPr>
          <p:txBody>
            <a:bodyPr/>
            <a:lstStyle/>
            <a:p>
              <a:endParaRPr lang="en-US"/>
            </a:p>
          </p:txBody>
        </p:sp>
        <p:sp>
          <p:nvSpPr>
            <p:cNvPr id="18828" name="Freeform 261"/>
            <p:cNvSpPr>
              <a:spLocks noChangeAspect="1"/>
            </p:cNvSpPr>
            <p:nvPr/>
          </p:nvSpPr>
          <p:spPr bwMode="auto">
            <a:xfrm>
              <a:off x="3099" y="769"/>
              <a:ext cx="14" cy="49"/>
            </a:xfrm>
            <a:custGeom>
              <a:avLst/>
              <a:gdLst>
                <a:gd name="T0" fmla="*/ 4 w 56"/>
                <a:gd name="T1" fmla="*/ 8 h 199"/>
                <a:gd name="T2" fmla="*/ 3 w 56"/>
                <a:gd name="T3" fmla="*/ 9 h 199"/>
                <a:gd name="T4" fmla="*/ 3 w 56"/>
                <a:gd name="T5" fmla="*/ 10 h 199"/>
                <a:gd name="T6" fmla="*/ 3 w 56"/>
                <a:gd name="T7" fmla="*/ 11 h 199"/>
                <a:gd name="T8" fmla="*/ 2 w 56"/>
                <a:gd name="T9" fmla="*/ 12 h 199"/>
                <a:gd name="T10" fmla="*/ 2 w 56"/>
                <a:gd name="T11" fmla="*/ 12 h 199"/>
                <a:gd name="T12" fmla="*/ 2 w 56"/>
                <a:gd name="T13" fmla="*/ 12 h 199"/>
                <a:gd name="T14" fmla="*/ 2 w 56"/>
                <a:gd name="T15" fmla="*/ 12 h 199"/>
                <a:gd name="T16" fmla="*/ 1 w 56"/>
                <a:gd name="T17" fmla="*/ 12 h 199"/>
                <a:gd name="T18" fmla="*/ 1 w 56"/>
                <a:gd name="T19" fmla="*/ 12 h 199"/>
                <a:gd name="T20" fmla="*/ 1 w 56"/>
                <a:gd name="T21" fmla="*/ 12 h 199"/>
                <a:gd name="T22" fmla="*/ 1 w 56"/>
                <a:gd name="T23" fmla="*/ 11 h 199"/>
                <a:gd name="T24" fmla="*/ 0 w 56"/>
                <a:gd name="T25" fmla="*/ 11 h 199"/>
                <a:gd name="T26" fmla="*/ 2 w 56"/>
                <a:gd name="T27" fmla="*/ 8 h 199"/>
                <a:gd name="T28" fmla="*/ 0 w 56"/>
                <a:gd name="T29" fmla="*/ 1 h 199"/>
                <a:gd name="T30" fmla="*/ 0 w 56"/>
                <a:gd name="T31" fmla="*/ 0 h 199"/>
                <a:gd name="T32" fmla="*/ 1 w 56"/>
                <a:gd name="T33" fmla="*/ 0 h 199"/>
                <a:gd name="T34" fmla="*/ 1 w 56"/>
                <a:gd name="T35" fmla="*/ 0 h 199"/>
                <a:gd name="T36" fmla="*/ 1 w 56"/>
                <a:gd name="T37" fmla="*/ 0 h 199"/>
                <a:gd name="T38" fmla="*/ 1 w 56"/>
                <a:gd name="T39" fmla="*/ 0 h 199"/>
                <a:gd name="T40" fmla="*/ 4 w 56"/>
                <a:gd name="T41" fmla="*/ 8 h 1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6"/>
                <a:gd name="T64" fmla="*/ 0 h 199"/>
                <a:gd name="T65" fmla="*/ 56 w 56"/>
                <a:gd name="T66" fmla="*/ 199 h 1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6" h="199">
                  <a:moveTo>
                    <a:pt x="56" y="133"/>
                  </a:moveTo>
                  <a:lnTo>
                    <a:pt x="52" y="149"/>
                  </a:lnTo>
                  <a:lnTo>
                    <a:pt x="47" y="165"/>
                  </a:lnTo>
                  <a:lnTo>
                    <a:pt x="43" y="183"/>
                  </a:lnTo>
                  <a:lnTo>
                    <a:pt x="36" y="199"/>
                  </a:lnTo>
                  <a:lnTo>
                    <a:pt x="31" y="198"/>
                  </a:lnTo>
                  <a:lnTo>
                    <a:pt x="28" y="197"/>
                  </a:lnTo>
                  <a:lnTo>
                    <a:pt x="23" y="195"/>
                  </a:lnTo>
                  <a:lnTo>
                    <a:pt x="20" y="194"/>
                  </a:lnTo>
                  <a:lnTo>
                    <a:pt x="15" y="192"/>
                  </a:lnTo>
                  <a:lnTo>
                    <a:pt x="10" y="191"/>
                  </a:lnTo>
                  <a:lnTo>
                    <a:pt x="6" y="187"/>
                  </a:lnTo>
                  <a:lnTo>
                    <a:pt x="1" y="184"/>
                  </a:lnTo>
                  <a:lnTo>
                    <a:pt x="23" y="126"/>
                  </a:lnTo>
                  <a:lnTo>
                    <a:pt x="0" y="12"/>
                  </a:lnTo>
                  <a:lnTo>
                    <a:pt x="3" y="10"/>
                  </a:lnTo>
                  <a:lnTo>
                    <a:pt x="7" y="8"/>
                  </a:lnTo>
                  <a:lnTo>
                    <a:pt x="10" y="4"/>
                  </a:lnTo>
                  <a:lnTo>
                    <a:pt x="13" y="0"/>
                  </a:lnTo>
                  <a:lnTo>
                    <a:pt x="20" y="9"/>
                  </a:lnTo>
                  <a:lnTo>
                    <a:pt x="56" y="133"/>
                  </a:lnTo>
                  <a:close/>
                </a:path>
              </a:pathLst>
            </a:custGeom>
            <a:solidFill>
              <a:srgbClr val="B2F29B"/>
            </a:solidFill>
            <a:ln w="9525">
              <a:noFill/>
              <a:round/>
              <a:headEnd/>
              <a:tailEnd/>
            </a:ln>
          </p:spPr>
          <p:txBody>
            <a:bodyPr/>
            <a:lstStyle/>
            <a:p>
              <a:endParaRPr lang="en-US"/>
            </a:p>
          </p:txBody>
        </p:sp>
        <p:sp>
          <p:nvSpPr>
            <p:cNvPr id="18829" name="Freeform 262"/>
            <p:cNvSpPr>
              <a:spLocks noChangeAspect="1"/>
            </p:cNvSpPr>
            <p:nvPr/>
          </p:nvSpPr>
          <p:spPr bwMode="auto">
            <a:xfrm>
              <a:off x="1986" y="775"/>
              <a:ext cx="19" cy="27"/>
            </a:xfrm>
            <a:custGeom>
              <a:avLst/>
              <a:gdLst>
                <a:gd name="T0" fmla="*/ 3 w 75"/>
                <a:gd name="T1" fmla="*/ 5 h 107"/>
                <a:gd name="T2" fmla="*/ 2 w 75"/>
                <a:gd name="T3" fmla="*/ 5 h 107"/>
                <a:gd name="T4" fmla="*/ 2 w 75"/>
                <a:gd name="T5" fmla="*/ 6 h 107"/>
                <a:gd name="T6" fmla="*/ 1 w 75"/>
                <a:gd name="T7" fmla="*/ 6 h 107"/>
                <a:gd name="T8" fmla="*/ 1 w 75"/>
                <a:gd name="T9" fmla="*/ 7 h 107"/>
                <a:gd name="T10" fmla="*/ 0 w 75"/>
                <a:gd name="T11" fmla="*/ 3 h 107"/>
                <a:gd name="T12" fmla="*/ 3 w 75"/>
                <a:gd name="T13" fmla="*/ 0 h 107"/>
                <a:gd name="T14" fmla="*/ 5 w 75"/>
                <a:gd name="T15" fmla="*/ 4 h 107"/>
                <a:gd name="T16" fmla="*/ 3 w 75"/>
                <a:gd name="T17" fmla="*/ 5 h 1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5"/>
                <a:gd name="T28" fmla="*/ 0 h 107"/>
                <a:gd name="T29" fmla="*/ 75 w 75"/>
                <a:gd name="T30" fmla="*/ 107 h 10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5" h="107">
                  <a:moveTo>
                    <a:pt x="40" y="76"/>
                  </a:moveTo>
                  <a:lnTo>
                    <a:pt x="32" y="84"/>
                  </a:lnTo>
                  <a:lnTo>
                    <a:pt x="25" y="93"/>
                  </a:lnTo>
                  <a:lnTo>
                    <a:pt x="17" y="101"/>
                  </a:lnTo>
                  <a:lnTo>
                    <a:pt x="7" y="107"/>
                  </a:lnTo>
                  <a:lnTo>
                    <a:pt x="0" y="45"/>
                  </a:lnTo>
                  <a:lnTo>
                    <a:pt x="51" y="0"/>
                  </a:lnTo>
                  <a:lnTo>
                    <a:pt x="75" y="66"/>
                  </a:lnTo>
                  <a:lnTo>
                    <a:pt x="40" y="76"/>
                  </a:lnTo>
                  <a:close/>
                </a:path>
              </a:pathLst>
            </a:custGeom>
            <a:solidFill>
              <a:srgbClr val="000000"/>
            </a:solidFill>
            <a:ln w="9525">
              <a:noFill/>
              <a:round/>
              <a:headEnd/>
              <a:tailEnd/>
            </a:ln>
          </p:spPr>
          <p:txBody>
            <a:bodyPr/>
            <a:lstStyle/>
            <a:p>
              <a:endParaRPr lang="en-US"/>
            </a:p>
          </p:txBody>
        </p:sp>
        <p:sp>
          <p:nvSpPr>
            <p:cNvPr id="18830" name="Freeform 263"/>
            <p:cNvSpPr>
              <a:spLocks noChangeAspect="1"/>
            </p:cNvSpPr>
            <p:nvPr/>
          </p:nvSpPr>
          <p:spPr bwMode="auto">
            <a:xfrm>
              <a:off x="2486" y="776"/>
              <a:ext cx="63" cy="136"/>
            </a:xfrm>
            <a:custGeom>
              <a:avLst/>
              <a:gdLst>
                <a:gd name="T0" fmla="*/ 6 w 256"/>
                <a:gd name="T1" fmla="*/ 10 h 545"/>
                <a:gd name="T2" fmla="*/ 5 w 256"/>
                <a:gd name="T3" fmla="*/ 11 h 545"/>
                <a:gd name="T4" fmla="*/ 6 w 256"/>
                <a:gd name="T5" fmla="*/ 12 h 545"/>
                <a:gd name="T6" fmla="*/ 7 w 256"/>
                <a:gd name="T7" fmla="*/ 13 h 545"/>
                <a:gd name="T8" fmla="*/ 14 w 256"/>
                <a:gd name="T9" fmla="*/ 26 h 545"/>
                <a:gd name="T10" fmla="*/ 14 w 256"/>
                <a:gd name="T11" fmla="*/ 27 h 545"/>
                <a:gd name="T12" fmla="*/ 15 w 256"/>
                <a:gd name="T13" fmla="*/ 28 h 545"/>
                <a:gd name="T14" fmla="*/ 15 w 256"/>
                <a:gd name="T15" fmla="*/ 30 h 545"/>
                <a:gd name="T16" fmla="*/ 15 w 256"/>
                <a:gd name="T17" fmla="*/ 32 h 545"/>
                <a:gd name="T18" fmla="*/ 16 w 256"/>
                <a:gd name="T19" fmla="*/ 34 h 545"/>
                <a:gd name="T20" fmla="*/ 15 w 256"/>
                <a:gd name="T21" fmla="*/ 34 h 545"/>
                <a:gd name="T22" fmla="*/ 15 w 256"/>
                <a:gd name="T23" fmla="*/ 34 h 545"/>
                <a:gd name="T24" fmla="*/ 15 w 256"/>
                <a:gd name="T25" fmla="*/ 34 h 545"/>
                <a:gd name="T26" fmla="*/ 14 w 256"/>
                <a:gd name="T27" fmla="*/ 34 h 545"/>
                <a:gd name="T28" fmla="*/ 13 w 256"/>
                <a:gd name="T29" fmla="*/ 29 h 545"/>
                <a:gd name="T30" fmla="*/ 11 w 256"/>
                <a:gd name="T31" fmla="*/ 27 h 545"/>
                <a:gd name="T32" fmla="*/ 11 w 256"/>
                <a:gd name="T33" fmla="*/ 26 h 545"/>
                <a:gd name="T34" fmla="*/ 8 w 256"/>
                <a:gd name="T35" fmla="*/ 21 h 545"/>
                <a:gd name="T36" fmla="*/ 2 w 256"/>
                <a:gd name="T37" fmla="*/ 8 h 545"/>
                <a:gd name="T38" fmla="*/ 2 w 256"/>
                <a:gd name="T39" fmla="*/ 8 h 545"/>
                <a:gd name="T40" fmla="*/ 2 w 256"/>
                <a:gd name="T41" fmla="*/ 8 h 545"/>
                <a:gd name="T42" fmla="*/ 1 w 256"/>
                <a:gd name="T43" fmla="*/ 7 h 545"/>
                <a:gd name="T44" fmla="*/ 1 w 256"/>
                <a:gd name="T45" fmla="*/ 7 h 545"/>
                <a:gd name="T46" fmla="*/ 2 w 256"/>
                <a:gd name="T47" fmla="*/ 6 h 545"/>
                <a:gd name="T48" fmla="*/ 0 w 256"/>
                <a:gd name="T49" fmla="*/ 2 h 545"/>
                <a:gd name="T50" fmla="*/ 0 w 256"/>
                <a:gd name="T51" fmla="*/ 2 h 545"/>
                <a:gd name="T52" fmla="*/ 0 w 256"/>
                <a:gd name="T53" fmla="*/ 1 h 545"/>
                <a:gd name="T54" fmla="*/ 0 w 256"/>
                <a:gd name="T55" fmla="*/ 1 h 545"/>
                <a:gd name="T56" fmla="*/ 0 w 256"/>
                <a:gd name="T57" fmla="*/ 0 h 545"/>
                <a:gd name="T58" fmla="*/ 1 w 256"/>
                <a:gd name="T59" fmla="*/ 1 h 545"/>
                <a:gd name="T60" fmla="*/ 2 w 256"/>
                <a:gd name="T61" fmla="*/ 2 h 545"/>
                <a:gd name="T62" fmla="*/ 2 w 256"/>
                <a:gd name="T63" fmla="*/ 4 h 545"/>
                <a:gd name="T64" fmla="*/ 3 w 256"/>
                <a:gd name="T65" fmla="*/ 5 h 545"/>
                <a:gd name="T66" fmla="*/ 4 w 256"/>
                <a:gd name="T67" fmla="*/ 6 h 545"/>
                <a:gd name="T68" fmla="*/ 4 w 256"/>
                <a:gd name="T69" fmla="*/ 7 h 545"/>
                <a:gd name="T70" fmla="*/ 5 w 256"/>
                <a:gd name="T71" fmla="*/ 9 h 545"/>
                <a:gd name="T72" fmla="*/ 6 w 256"/>
                <a:gd name="T73" fmla="*/ 10 h 54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6"/>
                <a:gd name="T112" fmla="*/ 0 h 545"/>
                <a:gd name="T113" fmla="*/ 256 w 256"/>
                <a:gd name="T114" fmla="*/ 545 h 54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6" h="545">
                  <a:moveTo>
                    <a:pt x="92" y="164"/>
                  </a:moveTo>
                  <a:lnTo>
                    <a:pt x="90" y="179"/>
                  </a:lnTo>
                  <a:lnTo>
                    <a:pt x="98" y="195"/>
                  </a:lnTo>
                  <a:lnTo>
                    <a:pt x="116" y="205"/>
                  </a:lnTo>
                  <a:lnTo>
                    <a:pt x="225" y="422"/>
                  </a:lnTo>
                  <a:lnTo>
                    <a:pt x="237" y="431"/>
                  </a:lnTo>
                  <a:lnTo>
                    <a:pt x="244" y="458"/>
                  </a:lnTo>
                  <a:lnTo>
                    <a:pt x="249" y="484"/>
                  </a:lnTo>
                  <a:lnTo>
                    <a:pt x="252" y="511"/>
                  </a:lnTo>
                  <a:lnTo>
                    <a:pt x="256" y="539"/>
                  </a:lnTo>
                  <a:lnTo>
                    <a:pt x="252" y="541"/>
                  </a:lnTo>
                  <a:lnTo>
                    <a:pt x="248" y="543"/>
                  </a:lnTo>
                  <a:lnTo>
                    <a:pt x="242" y="545"/>
                  </a:lnTo>
                  <a:lnTo>
                    <a:pt x="237" y="544"/>
                  </a:lnTo>
                  <a:lnTo>
                    <a:pt x="214" y="469"/>
                  </a:lnTo>
                  <a:lnTo>
                    <a:pt x="179" y="438"/>
                  </a:lnTo>
                  <a:lnTo>
                    <a:pt x="176" y="413"/>
                  </a:lnTo>
                  <a:lnTo>
                    <a:pt x="134" y="340"/>
                  </a:lnTo>
                  <a:lnTo>
                    <a:pt x="30" y="135"/>
                  </a:lnTo>
                  <a:lnTo>
                    <a:pt x="29" y="130"/>
                  </a:lnTo>
                  <a:lnTo>
                    <a:pt x="27" y="123"/>
                  </a:lnTo>
                  <a:lnTo>
                    <a:pt x="25" y="118"/>
                  </a:lnTo>
                  <a:lnTo>
                    <a:pt x="25" y="111"/>
                  </a:lnTo>
                  <a:lnTo>
                    <a:pt x="30" y="105"/>
                  </a:lnTo>
                  <a:lnTo>
                    <a:pt x="1" y="39"/>
                  </a:lnTo>
                  <a:lnTo>
                    <a:pt x="0" y="30"/>
                  </a:lnTo>
                  <a:lnTo>
                    <a:pt x="0" y="21"/>
                  </a:lnTo>
                  <a:lnTo>
                    <a:pt x="0" y="12"/>
                  </a:lnTo>
                  <a:lnTo>
                    <a:pt x="2" y="0"/>
                  </a:lnTo>
                  <a:lnTo>
                    <a:pt x="15" y="20"/>
                  </a:lnTo>
                  <a:lnTo>
                    <a:pt x="27" y="39"/>
                  </a:lnTo>
                  <a:lnTo>
                    <a:pt x="38" y="60"/>
                  </a:lnTo>
                  <a:lnTo>
                    <a:pt x="50" y="81"/>
                  </a:lnTo>
                  <a:lnTo>
                    <a:pt x="60" y="102"/>
                  </a:lnTo>
                  <a:lnTo>
                    <a:pt x="70" y="122"/>
                  </a:lnTo>
                  <a:lnTo>
                    <a:pt x="81" y="143"/>
                  </a:lnTo>
                  <a:lnTo>
                    <a:pt x="92" y="164"/>
                  </a:lnTo>
                  <a:close/>
                </a:path>
              </a:pathLst>
            </a:custGeom>
            <a:solidFill>
              <a:srgbClr val="B2F29B"/>
            </a:solidFill>
            <a:ln w="9525">
              <a:noFill/>
              <a:round/>
              <a:headEnd/>
              <a:tailEnd/>
            </a:ln>
          </p:spPr>
          <p:txBody>
            <a:bodyPr/>
            <a:lstStyle/>
            <a:p>
              <a:endParaRPr lang="en-US"/>
            </a:p>
          </p:txBody>
        </p:sp>
        <p:sp>
          <p:nvSpPr>
            <p:cNvPr id="18831" name="Freeform 264"/>
            <p:cNvSpPr>
              <a:spLocks noChangeAspect="1"/>
            </p:cNvSpPr>
            <p:nvPr/>
          </p:nvSpPr>
          <p:spPr bwMode="auto">
            <a:xfrm>
              <a:off x="2095" y="782"/>
              <a:ext cx="23" cy="21"/>
            </a:xfrm>
            <a:custGeom>
              <a:avLst/>
              <a:gdLst>
                <a:gd name="T0" fmla="*/ 5 w 93"/>
                <a:gd name="T1" fmla="*/ 0 h 85"/>
                <a:gd name="T2" fmla="*/ 5 w 93"/>
                <a:gd name="T3" fmla="*/ 0 h 85"/>
                <a:gd name="T4" fmla="*/ 5 w 93"/>
                <a:gd name="T5" fmla="*/ 0 h 85"/>
                <a:gd name="T6" fmla="*/ 5 w 93"/>
                <a:gd name="T7" fmla="*/ 0 h 85"/>
                <a:gd name="T8" fmla="*/ 6 w 93"/>
                <a:gd name="T9" fmla="*/ 0 h 85"/>
                <a:gd name="T10" fmla="*/ 5 w 93"/>
                <a:gd name="T11" fmla="*/ 1 h 85"/>
                <a:gd name="T12" fmla="*/ 5 w 93"/>
                <a:gd name="T13" fmla="*/ 2 h 85"/>
                <a:gd name="T14" fmla="*/ 5 w 93"/>
                <a:gd name="T15" fmla="*/ 3 h 85"/>
                <a:gd name="T16" fmla="*/ 5 w 93"/>
                <a:gd name="T17" fmla="*/ 5 h 85"/>
                <a:gd name="T18" fmla="*/ 4 w 93"/>
                <a:gd name="T19" fmla="*/ 5 h 85"/>
                <a:gd name="T20" fmla="*/ 4 w 93"/>
                <a:gd name="T21" fmla="*/ 5 h 85"/>
                <a:gd name="T22" fmla="*/ 3 w 93"/>
                <a:gd name="T23" fmla="*/ 5 h 85"/>
                <a:gd name="T24" fmla="*/ 3 w 93"/>
                <a:gd name="T25" fmla="*/ 5 h 85"/>
                <a:gd name="T26" fmla="*/ 2 w 93"/>
                <a:gd name="T27" fmla="*/ 5 h 85"/>
                <a:gd name="T28" fmla="*/ 1 w 93"/>
                <a:gd name="T29" fmla="*/ 5 h 85"/>
                <a:gd name="T30" fmla="*/ 1 w 93"/>
                <a:gd name="T31" fmla="*/ 5 h 85"/>
                <a:gd name="T32" fmla="*/ 0 w 93"/>
                <a:gd name="T33" fmla="*/ 5 h 85"/>
                <a:gd name="T34" fmla="*/ 0 w 93"/>
                <a:gd name="T35" fmla="*/ 5 h 85"/>
                <a:gd name="T36" fmla="*/ 0 w 93"/>
                <a:gd name="T37" fmla="*/ 4 h 85"/>
                <a:gd name="T38" fmla="*/ 0 w 93"/>
                <a:gd name="T39" fmla="*/ 4 h 85"/>
                <a:gd name="T40" fmla="*/ 0 w 93"/>
                <a:gd name="T41" fmla="*/ 3 h 85"/>
                <a:gd name="T42" fmla="*/ 1 w 93"/>
                <a:gd name="T43" fmla="*/ 3 h 85"/>
                <a:gd name="T44" fmla="*/ 3 w 93"/>
                <a:gd name="T45" fmla="*/ 0 h 85"/>
                <a:gd name="T46" fmla="*/ 4 w 93"/>
                <a:gd name="T47" fmla="*/ 1 h 85"/>
                <a:gd name="T48" fmla="*/ 5 w 93"/>
                <a:gd name="T49" fmla="*/ 0 h 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3"/>
                <a:gd name="T76" fmla="*/ 0 h 85"/>
                <a:gd name="T77" fmla="*/ 93 w 93"/>
                <a:gd name="T78" fmla="*/ 85 h 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3" h="85">
                  <a:moveTo>
                    <a:pt x="84" y="6"/>
                  </a:moveTo>
                  <a:lnTo>
                    <a:pt x="85" y="6"/>
                  </a:lnTo>
                  <a:lnTo>
                    <a:pt x="88" y="6"/>
                  </a:lnTo>
                  <a:lnTo>
                    <a:pt x="90" y="8"/>
                  </a:lnTo>
                  <a:lnTo>
                    <a:pt x="93" y="10"/>
                  </a:lnTo>
                  <a:lnTo>
                    <a:pt x="90" y="26"/>
                  </a:lnTo>
                  <a:lnTo>
                    <a:pt x="88" y="42"/>
                  </a:lnTo>
                  <a:lnTo>
                    <a:pt x="85" y="58"/>
                  </a:lnTo>
                  <a:lnTo>
                    <a:pt x="84" y="76"/>
                  </a:lnTo>
                  <a:lnTo>
                    <a:pt x="74" y="77"/>
                  </a:lnTo>
                  <a:lnTo>
                    <a:pt x="63" y="78"/>
                  </a:lnTo>
                  <a:lnTo>
                    <a:pt x="54" y="79"/>
                  </a:lnTo>
                  <a:lnTo>
                    <a:pt x="44" y="80"/>
                  </a:lnTo>
                  <a:lnTo>
                    <a:pt x="35" y="81"/>
                  </a:lnTo>
                  <a:lnTo>
                    <a:pt x="24" y="83"/>
                  </a:lnTo>
                  <a:lnTo>
                    <a:pt x="14" y="84"/>
                  </a:lnTo>
                  <a:lnTo>
                    <a:pt x="2" y="85"/>
                  </a:lnTo>
                  <a:lnTo>
                    <a:pt x="0" y="78"/>
                  </a:lnTo>
                  <a:lnTo>
                    <a:pt x="0" y="71"/>
                  </a:lnTo>
                  <a:lnTo>
                    <a:pt x="0" y="64"/>
                  </a:lnTo>
                  <a:lnTo>
                    <a:pt x="1" y="56"/>
                  </a:lnTo>
                  <a:lnTo>
                    <a:pt x="25" y="47"/>
                  </a:lnTo>
                  <a:lnTo>
                    <a:pt x="54" y="0"/>
                  </a:lnTo>
                  <a:lnTo>
                    <a:pt x="72" y="13"/>
                  </a:lnTo>
                  <a:lnTo>
                    <a:pt x="84" y="6"/>
                  </a:lnTo>
                  <a:close/>
                </a:path>
              </a:pathLst>
            </a:custGeom>
            <a:solidFill>
              <a:srgbClr val="B2F29B"/>
            </a:solidFill>
            <a:ln w="9525">
              <a:noFill/>
              <a:round/>
              <a:headEnd/>
              <a:tailEnd/>
            </a:ln>
          </p:spPr>
          <p:txBody>
            <a:bodyPr/>
            <a:lstStyle/>
            <a:p>
              <a:endParaRPr lang="en-US"/>
            </a:p>
          </p:txBody>
        </p:sp>
        <p:sp>
          <p:nvSpPr>
            <p:cNvPr id="18832" name="Freeform 265"/>
            <p:cNvSpPr>
              <a:spLocks noChangeAspect="1"/>
            </p:cNvSpPr>
            <p:nvPr/>
          </p:nvSpPr>
          <p:spPr bwMode="auto">
            <a:xfrm>
              <a:off x="3176" y="787"/>
              <a:ext cx="44" cy="55"/>
            </a:xfrm>
            <a:custGeom>
              <a:avLst/>
              <a:gdLst>
                <a:gd name="T0" fmla="*/ 5 w 174"/>
                <a:gd name="T1" fmla="*/ 6 h 220"/>
                <a:gd name="T2" fmla="*/ 7 w 174"/>
                <a:gd name="T3" fmla="*/ 6 h 220"/>
                <a:gd name="T4" fmla="*/ 11 w 174"/>
                <a:gd name="T5" fmla="*/ 12 h 220"/>
                <a:gd name="T6" fmla="*/ 11 w 174"/>
                <a:gd name="T7" fmla="*/ 13 h 220"/>
                <a:gd name="T8" fmla="*/ 11 w 174"/>
                <a:gd name="T9" fmla="*/ 13 h 220"/>
                <a:gd name="T10" fmla="*/ 11 w 174"/>
                <a:gd name="T11" fmla="*/ 13 h 220"/>
                <a:gd name="T12" fmla="*/ 10 w 174"/>
                <a:gd name="T13" fmla="*/ 14 h 220"/>
                <a:gd name="T14" fmla="*/ 10 w 174"/>
                <a:gd name="T15" fmla="*/ 14 h 220"/>
                <a:gd name="T16" fmla="*/ 9 w 174"/>
                <a:gd name="T17" fmla="*/ 13 h 220"/>
                <a:gd name="T18" fmla="*/ 9 w 174"/>
                <a:gd name="T19" fmla="*/ 13 h 220"/>
                <a:gd name="T20" fmla="*/ 8 w 174"/>
                <a:gd name="T21" fmla="*/ 12 h 220"/>
                <a:gd name="T22" fmla="*/ 8 w 174"/>
                <a:gd name="T23" fmla="*/ 11 h 220"/>
                <a:gd name="T24" fmla="*/ 8 w 174"/>
                <a:gd name="T25" fmla="*/ 11 h 220"/>
                <a:gd name="T26" fmla="*/ 7 w 174"/>
                <a:gd name="T27" fmla="*/ 10 h 220"/>
                <a:gd name="T28" fmla="*/ 7 w 174"/>
                <a:gd name="T29" fmla="*/ 9 h 220"/>
                <a:gd name="T30" fmla="*/ 6 w 174"/>
                <a:gd name="T31" fmla="*/ 8 h 220"/>
                <a:gd name="T32" fmla="*/ 5 w 174"/>
                <a:gd name="T33" fmla="*/ 7 h 220"/>
                <a:gd name="T34" fmla="*/ 4 w 174"/>
                <a:gd name="T35" fmla="*/ 6 h 220"/>
                <a:gd name="T36" fmla="*/ 2 w 174"/>
                <a:gd name="T37" fmla="*/ 5 h 220"/>
                <a:gd name="T38" fmla="*/ 0 w 174"/>
                <a:gd name="T39" fmla="*/ 1 h 220"/>
                <a:gd name="T40" fmla="*/ 0 w 174"/>
                <a:gd name="T41" fmla="*/ 0 h 220"/>
                <a:gd name="T42" fmla="*/ 1 w 174"/>
                <a:gd name="T43" fmla="*/ 0 h 220"/>
                <a:gd name="T44" fmla="*/ 5 w 174"/>
                <a:gd name="T45" fmla="*/ 6 h 22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220"/>
                <a:gd name="T71" fmla="*/ 174 w 174"/>
                <a:gd name="T72" fmla="*/ 220 h 22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220">
                  <a:moveTo>
                    <a:pt x="75" y="87"/>
                  </a:moveTo>
                  <a:lnTo>
                    <a:pt x="109" y="100"/>
                  </a:lnTo>
                  <a:lnTo>
                    <a:pt x="174" y="191"/>
                  </a:lnTo>
                  <a:lnTo>
                    <a:pt x="174" y="203"/>
                  </a:lnTo>
                  <a:lnTo>
                    <a:pt x="169" y="206"/>
                  </a:lnTo>
                  <a:lnTo>
                    <a:pt x="165" y="211"/>
                  </a:lnTo>
                  <a:lnTo>
                    <a:pt x="160" y="214"/>
                  </a:lnTo>
                  <a:lnTo>
                    <a:pt x="155" y="220"/>
                  </a:lnTo>
                  <a:lnTo>
                    <a:pt x="147" y="210"/>
                  </a:lnTo>
                  <a:lnTo>
                    <a:pt x="139" y="199"/>
                  </a:lnTo>
                  <a:lnTo>
                    <a:pt x="132" y="189"/>
                  </a:lnTo>
                  <a:lnTo>
                    <a:pt x="126" y="178"/>
                  </a:lnTo>
                  <a:lnTo>
                    <a:pt x="119" y="167"/>
                  </a:lnTo>
                  <a:lnTo>
                    <a:pt x="112" y="156"/>
                  </a:lnTo>
                  <a:lnTo>
                    <a:pt x="105" y="144"/>
                  </a:lnTo>
                  <a:lnTo>
                    <a:pt x="97" y="133"/>
                  </a:lnTo>
                  <a:lnTo>
                    <a:pt x="75" y="117"/>
                  </a:lnTo>
                  <a:lnTo>
                    <a:pt x="61" y="92"/>
                  </a:lnTo>
                  <a:lnTo>
                    <a:pt x="32" y="74"/>
                  </a:lnTo>
                  <a:lnTo>
                    <a:pt x="0" y="7"/>
                  </a:lnTo>
                  <a:lnTo>
                    <a:pt x="2" y="0"/>
                  </a:lnTo>
                  <a:lnTo>
                    <a:pt x="9" y="1"/>
                  </a:lnTo>
                  <a:lnTo>
                    <a:pt x="75" y="87"/>
                  </a:lnTo>
                  <a:close/>
                </a:path>
              </a:pathLst>
            </a:custGeom>
            <a:solidFill>
              <a:srgbClr val="B2F29B"/>
            </a:solidFill>
            <a:ln w="9525">
              <a:noFill/>
              <a:round/>
              <a:headEnd/>
              <a:tailEnd/>
            </a:ln>
          </p:spPr>
          <p:txBody>
            <a:bodyPr/>
            <a:lstStyle/>
            <a:p>
              <a:endParaRPr lang="en-US"/>
            </a:p>
          </p:txBody>
        </p:sp>
        <p:sp>
          <p:nvSpPr>
            <p:cNvPr id="18833" name="Freeform 266"/>
            <p:cNvSpPr>
              <a:spLocks noChangeAspect="1"/>
            </p:cNvSpPr>
            <p:nvPr/>
          </p:nvSpPr>
          <p:spPr bwMode="auto">
            <a:xfrm>
              <a:off x="2040" y="789"/>
              <a:ext cx="10" cy="14"/>
            </a:xfrm>
            <a:custGeom>
              <a:avLst/>
              <a:gdLst>
                <a:gd name="T0" fmla="*/ 3 w 38"/>
                <a:gd name="T1" fmla="*/ 3 h 55"/>
                <a:gd name="T2" fmla="*/ 2 w 38"/>
                <a:gd name="T3" fmla="*/ 4 h 55"/>
                <a:gd name="T4" fmla="*/ 2 w 38"/>
                <a:gd name="T5" fmla="*/ 3 h 55"/>
                <a:gd name="T6" fmla="*/ 2 w 38"/>
                <a:gd name="T7" fmla="*/ 3 h 55"/>
                <a:gd name="T8" fmla="*/ 2 w 38"/>
                <a:gd name="T9" fmla="*/ 3 h 55"/>
                <a:gd name="T10" fmla="*/ 1 w 38"/>
                <a:gd name="T11" fmla="*/ 3 h 55"/>
                <a:gd name="T12" fmla="*/ 1 w 38"/>
                <a:gd name="T13" fmla="*/ 3 h 55"/>
                <a:gd name="T14" fmla="*/ 1 w 38"/>
                <a:gd name="T15" fmla="*/ 3 h 55"/>
                <a:gd name="T16" fmla="*/ 0 w 38"/>
                <a:gd name="T17" fmla="*/ 3 h 55"/>
                <a:gd name="T18" fmla="*/ 0 w 38"/>
                <a:gd name="T19" fmla="*/ 3 h 55"/>
                <a:gd name="T20" fmla="*/ 0 w 38"/>
                <a:gd name="T21" fmla="*/ 0 h 55"/>
                <a:gd name="T22" fmla="*/ 1 w 38"/>
                <a:gd name="T23" fmla="*/ 0 h 55"/>
                <a:gd name="T24" fmla="*/ 1 w 38"/>
                <a:gd name="T25" fmla="*/ 0 h 55"/>
                <a:gd name="T26" fmla="*/ 2 w 38"/>
                <a:gd name="T27" fmla="*/ 0 h 55"/>
                <a:gd name="T28" fmla="*/ 2 w 38"/>
                <a:gd name="T29" fmla="*/ 0 h 55"/>
                <a:gd name="T30" fmla="*/ 3 w 38"/>
                <a:gd name="T31" fmla="*/ 3 h 5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5"/>
                <a:gd name="T50" fmla="*/ 38 w 38"/>
                <a:gd name="T51" fmla="*/ 55 h 5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5">
                  <a:moveTo>
                    <a:pt x="38" y="50"/>
                  </a:moveTo>
                  <a:lnTo>
                    <a:pt x="35" y="55"/>
                  </a:lnTo>
                  <a:lnTo>
                    <a:pt x="31" y="53"/>
                  </a:lnTo>
                  <a:lnTo>
                    <a:pt x="26" y="51"/>
                  </a:lnTo>
                  <a:lnTo>
                    <a:pt x="21" y="50"/>
                  </a:lnTo>
                  <a:lnTo>
                    <a:pt x="18" y="48"/>
                  </a:lnTo>
                  <a:lnTo>
                    <a:pt x="13" y="47"/>
                  </a:lnTo>
                  <a:lnTo>
                    <a:pt x="9" y="44"/>
                  </a:lnTo>
                  <a:lnTo>
                    <a:pt x="4" y="42"/>
                  </a:lnTo>
                  <a:lnTo>
                    <a:pt x="0" y="39"/>
                  </a:lnTo>
                  <a:lnTo>
                    <a:pt x="4" y="3"/>
                  </a:lnTo>
                  <a:lnTo>
                    <a:pt x="11" y="0"/>
                  </a:lnTo>
                  <a:lnTo>
                    <a:pt x="18" y="0"/>
                  </a:lnTo>
                  <a:lnTo>
                    <a:pt x="25" y="1"/>
                  </a:lnTo>
                  <a:lnTo>
                    <a:pt x="31" y="2"/>
                  </a:lnTo>
                  <a:lnTo>
                    <a:pt x="38" y="50"/>
                  </a:lnTo>
                  <a:close/>
                </a:path>
              </a:pathLst>
            </a:custGeom>
            <a:solidFill>
              <a:srgbClr val="B2F29B"/>
            </a:solidFill>
            <a:ln w="9525">
              <a:noFill/>
              <a:round/>
              <a:headEnd/>
              <a:tailEnd/>
            </a:ln>
          </p:spPr>
          <p:txBody>
            <a:bodyPr/>
            <a:lstStyle/>
            <a:p>
              <a:endParaRPr lang="en-US"/>
            </a:p>
          </p:txBody>
        </p:sp>
        <p:sp>
          <p:nvSpPr>
            <p:cNvPr id="18834" name="Freeform 267"/>
            <p:cNvSpPr>
              <a:spLocks noChangeAspect="1"/>
            </p:cNvSpPr>
            <p:nvPr/>
          </p:nvSpPr>
          <p:spPr bwMode="auto">
            <a:xfrm>
              <a:off x="3142" y="791"/>
              <a:ext cx="40" cy="61"/>
            </a:xfrm>
            <a:custGeom>
              <a:avLst/>
              <a:gdLst>
                <a:gd name="T0" fmla="*/ 7 w 162"/>
                <a:gd name="T1" fmla="*/ 8 h 243"/>
                <a:gd name="T2" fmla="*/ 7 w 162"/>
                <a:gd name="T3" fmla="*/ 8 h 243"/>
                <a:gd name="T4" fmla="*/ 7 w 162"/>
                <a:gd name="T5" fmla="*/ 8 h 243"/>
                <a:gd name="T6" fmla="*/ 7 w 162"/>
                <a:gd name="T7" fmla="*/ 9 h 243"/>
                <a:gd name="T8" fmla="*/ 7 w 162"/>
                <a:gd name="T9" fmla="*/ 9 h 243"/>
                <a:gd name="T10" fmla="*/ 7 w 162"/>
                <a:gd name="T11" fmla="*/ 10 h 243"/>
                <a:gd name="T12" fmla="*/ 8 w 162"/>
                <a:gd name="T13" fmla="*/ 10 h 243"/>
                <a:gd name="T14" fmla="*/ 8 w 162"/>
                <a:gd name="T15" fmla="*/ 11 h 243"/>
                <a:gd name="T16" fmla="*/ 8 w 162"/>
                <a:gd name="T17" fmla="*/ 12 h 243"/>
                <a:gd name="T18" fmla="*/ 9 w 162"/>
                <a:gd name="T19" fmla="*/ 12 h 243"/>
                <a:gd name="T20" fmla="*/ 9 w 162"/>
                <a:gd name="T21" fmla="*/ 13 h 243"/>
                <a:gd name="T22" fmla="*/ 10 w 162"/>
                <a:gd name="T23" fmla="*/ 14 h 243"/>
                <a:gd name="T24" fmla="*/ 10 w 162"/>
                <a:gd name="T25" fmla="*/ 15 h 243"/>
                <a:gd name="T26" fmla="*/ 10 w 162"/>
                <a:gd name="T27" fmla="*/ 15 h 243"/>
                <a:gd name="T28" fmla="*/ 9 w 162"/>
                <a:gd name="T29" fmla="*/ 15 h 243"/>
                <a:gd name="T30" fmla="*/ 9 w 162"/>
                <a:gd name="T31" fmla="*/ 15 h 243"/>
                <a:gd name="T32" fmla="*/ 9 w 162"/>
                <a:gd name="T33" fmla="*/ 15 h 243"/>
                <a:gd name="T34" fmla="*/ 8 w 162"/>
                <a:gd name="T35" fmla="*/ 15 h 243"/>
                <a:gd name="T36" fmla="*/ 8 w 162"/>
                <a:gd name="T37" fmla="*/ 15 h 243"/>
                <a:gd name="T38" fmla="*/ 8 w 162"/>
                <a:gd name="T39" fmla="*/ 15 h 243"/>
                <a:gd name="T40" fmla="*/ 7 w 162"/>
                <a:gd name="T41" fmla="*/ 15 h 243"/>
                <a:gd name="T42" fmla="*/ 7 w 162"/>
                <a:gd name="T43" fmla="*/ 13 h 243"/>
                <a:gd name="T44" fmla="*/ 7 w 162"/>
                <a:gd name="T45" fmla="*/ 12 h 243"/>
                <a:gd name="T46" fmla="*/ 6 w 162"/>
                <a:gd name="T47" fmla="*/ 11 h 243"/>
                <a:gd name="T48" fmla="*/ 5 w 162"/>
                <a:gd name="T49" fmla="*/ 10 h 243"/>
                <a:gd name="T50" fmla="*/ 4 w 162"/>
                <a:gd name="T51" fmla="*/ 9 h 243"/>
                <a:gd name="T52" fmla="*/ 4 w 162"/>
                <a:gd name="T53" fmla="*/ 8 h 243"/>
                <a:gd name="T54" fmla="*/ 3 w 162"/>
                <a:gd name="T55" fmla="*/ 7 h 243"/>
                <a:gd name="T56" fmla="*/ 2 w 162"/>
                <a:gd name="T57" fmla="*/ 6 h 243"/>
                <a:gd name="T58" fmla="*/ 1 w 162"/>
                <a:gd name="T59" fmla="*/ 5 h 243"/>
                <a:gd name="T60" fmla="*/ 1 w 162"/>
                <a:gd name="T61" fmla="*/ 4 h 243"/>
                <a:gd name="T62" fmla="*/ 1 w 162"/>
                <a:gd name="T63" fmla="*/ 4 h 243"/>
                <a:gd name="T64" fmla="*/ 1 w 162"/>
                <a:gd name="T65" fmla="*/ 4 h 243"/>
                <a:gd name="T66" fmla="*/ 2 w 162"/>
                <a:gd name="T67" fmla="*/ 3 h 243"/>
                <a:gd name="T68" fmla="*/ 1 w 162"/>
                <a:gd name="T69" fmla="*/ 3 h 243"/>
                <a:gd name="T70" fmla="*/ 1 w 162"/>
                <a:gd name="T71" fmla="*/ 2 h 243"/>
                <a:gd name="T72" fmla="*/ 0 w 162"/>
                <a:gd name="T73" fmla="*/ 1 h 243"/>
                <a:gd name="T74" fmla="*/ 0 w 162"/>
                <a:gd name="T75" fmla="*/ 1 h 243"/>
                <a:gd name="T76" fmla="*/ 0 w 162"/>
                <a:gd name="T77" fmla="*/ 0 h 243"/>
                <a:gd name="T78" fmla="*/ 0 w 162"/>
                <a:gd name="T79" fmla="*/ 0 h 243"/>
                <a:gd name="T80" fmla="*/ 1 w 162"/>
                <a:gd name="T81" fmla="*/ 0 h 243"/>
                <a:gd name="T82" fmla="*/ 1 w 162"/>
                <a:gd name="T83" fmla="*/ 0 h 243"/>
                <a:gd name="T84" fmla="*/ 7 w 162"/>
                <a:gd name="T85" fmla="*/ 8 h 2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2"/>
                <a:gd name="T130" fmla="*/ 0 h 243"/>
                <a:gd name="T131" fmla="*/ 162 w 162"/>
                <a:gd name="T132" fmla="*/ 243 h 2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2" h="243">
                  <a:moveTo>
                    <a:pt x="116" y="122"/>
                  </a:moveTo>
                  <a:lnTo>
                    <a:pt x="116" y="125"/>
                  </a:lnTo>
                  <a:lnTo>
                    <a:pt x="116" y="130"/>
                  </a:lnTo>
                  <a:lnTo>
                    <a:pt x="116" y="136"/>
                  </a:lnTo>
                  <a:lnTo>
                    <a:pt x="115" y="140"/>
                  </a:lnTo>
                  <a:lnTo>
                    <a:pt x="121" y="152"/>
                  </a:lnTo>
                  <a:lnTo>
                    <a:pt x="126" y="162"/>
                  </a:lnTo>
                  <a:lnTo>
                    <a:pt x="133" y="172"/>
                  </a:lnTo>
                  <a:lnTo>
                    <a:pt x="139" y="184"/>
                  </a:lnTo>
                  <a:lnTo>
                    <a:pt x="145" y="194"/>
                  </a:lnTo>
                  <a:lnTo>
                    <a:pt x="150" y="206"/>
                  </a:lnTo>
                  <a:lnTo>
                    <a:pt x="156" y="217"/>
                  </a:lnTo>
                  <a:lnTo>
                    <a:pt x="162" y="230"/>
                  </a:lnTo>
                  <a:lnTo>
                    <a:pt x="157" y="231"/>
                  </a:lnTo>
                  <a:lnTo>
                    <a:pt x="153" y="233"/>
                  </a:lnTo>
                  <a:lnTo>
                    <a:pt x="148" y="236"/>
                  </a:lnTo>
                  <a:lnTo>
                    <a:pt x="144" y="238"/>
                  </a:lnTo>
                  <a:lnTo>
                    <a:pt x="138" y="239"/>
                  </a:lnTo>
                  <a:lnTo>
                    <a:pt x="133" y="242"/>
                  </a:lnTo>
                  <a:lnTo>
                    <a:pt x="127" y="243"/>
                  </a:lnTo>
                  <a:lnTo>
                    <a:pt x="123" y="243"/>
                  </a:lnTo>
                  <a:lnTo>
                    <a:pt x="121" y="199"/>
                  </a:lnTo>
                  <a:lnTo>
                    <a:pt x="109" y="183"/>
                  </a:lnTo>
                  <a:lnTo>
                    <a:pt x="96" y="168"/>
                  </a:lnTo>
                  <a:lnTo>
                    <a:pt x="85" y="152"/>
                  </a:lnTo>
                  <a:lnTo>
                    <a:pt x="72" y="136"/>
                  </a:lnTo>
                  <a:lnTo>
                    <a:pt x="61" y="119"/>
                  </a:lnTo>
                  <a:lnTo>
                    <a:pt x="48" y="103"/>
                  </a:lnTo>
                  <a:lnTo>
                    <a:pt x="36" y="87"/>
                  </a:lnTo>
                  <a:lnTo>
                    <a:pt x="24" y="71"/>
                  </a:lnTo>
                  <a:lnTo>
                    <a:pt x="24" y="65"/>
                  </a:lnTo>
                  <a:lnTo>
                    <a:pt x="24" y="61"/>
                  </a:lnTo>
                  <a:lnTo>
                    <a:pt x="26" y="55"/>
                  </a:lnTo>
                  <a:lnTo>
                    <a:pt x="30" y="50"/>
                  </a:lnTo>
                  <a:lnTo>
                    <a:pt x="21" y="40"/>
                  </a:lnTo>
                  <a:lnTo>
                    <a:pt x="12" y="30"/>
                  </a:lnTo>
                  <a:lnTo>
                    <a:pt x="4" y="19"/>
                  </a:lnTo>
                  <a:lnTo>
                    <a:pt x="0" y="8"/>
                  </a:lnTo>
                  <a:lnTo>
                    <a:pt x="3" y="5"/>
                  </a:lnTo>
                  <a:lnTo>
                    <a:pt x="7" y="2"/>
                  </a:lnTo>
                  <a:lnTo>
                    <a:pt x="12" y="0"/>
                  </a:lnTo>
                  <a:lnTo>
                    <a:pt x="17" y="2"/>
                  </a:lnTo>
                  <a:lnTo>
                    <a:pt x="116" y="122"/>
                  </a:lnTo>
                  <a:close/>
                </a:path>
              </a:pathLst>
            </a:custGeom>
            <a:solidFill>
              <a:srgbClr val="B2F29B"/>
            </a:solidFill>
            <a:ln w="9525">
              <a:noFill/>
              <a:round/>
              <a:headEnd/>
              <a:tailEnd/>
            </a:ln>
          </p:spPr>
          <p:txBody>
            <a:bodyPr/>
            <a:lstStyle/>
            <a:p>
              <a:endParaRPr lang="en-US"/>
            </a:p>
          </p:txBody>
        </p:sp>
        <p:sp>
          <p:nvSpPr>
            <p:cNvPr id="18835" name="Freeform 268"/>
            <p:cNvSpPr>
              <a:spLocks noChangeAspect="1"/>
            </p:cNvSpPr>
            <p:nvPr/>
          </p:nvSpPr>
          <p:spPr bwMode="auto">
            <a:xfrm>
              <a:off x="1990" y="816"/>
              <a:ext cx="27" cy="27"/>
            </a:xfrm>
            <a:custGeom>
              <a:avLst/>
              <a:gdLst>
                <a:gd name="T0" fmla="*/ 5 w 106"/>
                <a:gd name="T1" fmla="*/ 5 h 108"/>
                <a:gd name="T2" fmla="*/ 4 w 106"/>
                <a:gd name="T3" fmla="*/ 5 h 108"/>
                <a:gd name="T4" fmla="*/ 4 w 106"/>
                <a:gd name="T5" fmla="*/ 5 h 108"/>
                <a:gd name="T6" fmla="*/ 3 w 106"/>
                <a:gd name="T7" fmla="*/ 6 h 108"/>
                <a:gd name="T8" fmla="*/ 3 w 106"/>
                <a:gd name="T9" fmla="*/ 6 h 108"/>
                <a:gd name="T10" fmla="*/ 2 w 106"/>
                <a:gd name="T11" fmla="*/ 6 h 108"/>
                <a:gd name="T12" fmla="*/ 2 w 106"/>
                <a:gd name="T13" fmla="*/ 6 h 108"/>
                <a:gd name="T14" fmla="*/ 1 w 106"/>
                <a:gd name="T15" fmla="*/ 7 h 108"/>
                <a:gd name="T16" fmla="*/ 1 w 106"/>
                <a:gd name="T17" fmla="*/ 7 h 108"/>
                <a:gd name="T18" fmla="*/ 1 w 106"/>
                <a:gd name="T19" fmla="*/ 6 h 108"/>
                <a:gd name="T20" fmla="*/ 1 w 106"/>
                <a:gd name="T21" fmla="*/ 6 h 108"/>
                <a:gd name="T22" fmla="*/ 0 w 106"/>
                <a:gd name="T23" fmla="*/ 5 h 108"/>
                <a:gd name="T24" fmla="*/ 0 w 106"/>
                <a:gd name="T25" fmla="*/ 4 h 108"/>
                <a:gd name="T26" fmla="*/ 1 w 106"/>
                <a:gd name="T27" fmla="*/ 3 h 108"/>
                <a:gd name="T28" fmla="*/ 1 w 106"/>
                <a:gd name="T29" fmla="*/ 3 h 108"/>
                <a:gd name="T30" fmla="*/ 1 w 106"/>
                <a:gd name="T31" fmla="*/ 3 h 108"/>
                <a:gd name="T32" fmla="*/ 2 w 106"/>
                <a:gd name="T33" fmla="*/ 2 h 108"/>
                <a:gd name="T34" fmla="*/ 2 w 106"/>
                <a:gd name="T35" fmla="*/ 2 h 108"/>
                <a:gd name="T36" fmla="*/ 3 w 106"/>
                <a:gd name="T37" fmla="*/ 1 h 108"/>
                <a:gd name="T38" fmla="*/ 3 w 106"/>
                <a:gd name="T39" fmla="*/ 1 h 108"/>
                <a:gd name="T40" fmla="*/ 4 w 106"/>
                <a:gd name="T41" fmla="*/ 0 h 108"/>
                <a:gd name="T42" fmla="*/ 7 w 106"/>
                <a:gd name="T43" fmla="*/ 2 h 108"/>
                <a:gd name="T44" fmla="*/ 5 w 106"/>
                <a:gd name="T45" fmla="*/ 5 h 1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6"/>
                <a:gd name="T70" fmla="*/ 0 h 108"/>
                <a:gd name="T71" fmla="*/ 106 w 106"/>
                <a:gd name="T72" fmla="*/ 108 h 10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6" h="108">
                  <a:moveTo>
                    <a:pt x="72" y="77"/>
                  </a:moveTo>
                  <a:lnTo>
                    <a:pt x="63" y="80"/>
                  </a:lnTo>
                  <a:lnTo>
                    <a:pt x="57" y="84"/>
                  </a:lnTo>
                  <a:lnTo>
                    <a:pt x="49" y="87"/>
                  </a:lnTo>
                  <a:lnTo>
                    <a:pt x="42" y="91"/>
                  </a:lnTo>
                  <a:lnTo>
                    <a:pt x="35" y="94"/>
                  </a:lnTo>
                  <a:lnTo>
                    <a:pt x="28" y="99"/>
                  </a:lnTo>
                  <a:lnTo>
                    <a:pt x="21" y="103"/>
                  </a:lnTo>
                  <a:lnTo>
                    <a:pt x="15" y="108"/>
                  </a:lnTo>
                  <a:lnTo>
                    <a:pt x="12" y="97"/>
                  </a:lnTo>
                  <a:lnTo>
                    <a:pt x="7" y="86"/>
                  </a:lnTo>
                  <a:lnTo>
                    <a:pt x="2" y="74"/>
                  </a:lnTo>
                  <a:lnTo>
                    <a:pt x="0" y="64"/>
                  </a:lnTo>
                  <a:lnTo>
                    <a:pt x="7" y="56"/>
                  </a:lnTo>
                  <a:lnTo>
                    <a:pt x="14" y="49"/>
                  </a:lnTo>
                  <a:lnTo>
                    <a:pt x="21" y="41"/>
                  </a:lnTo>
                  <a:lnTo>
                    <a:pt x="28" y="33"/>
                  </a:lnTo>
                  <a:lnTo>
                    <a:pt x="36" y="25"/>
                  </a:lnTo>
                  <a:lnTo>
                    <a:pt x="43" y="17"/>
                  </a:lnTo>
                  <a:lnTo>
                    <a:pt x="51" y="9"/>
                  </a:lnTo>
                  <a:lnTo>
                    <a:pt x="58" y="0"/>
                  </a:lnTo>
                  <a:lnTo>
                    <a:pt x="106" y="24"/>
                  </a:lnTo>
                  <a:lnTo>
                    <a:pt x="72" y="77"/>
                  </a:lnTo>
                  <a:close/>
                </a:path>
              </a:pathLst>
            </a:custGeom>
            <a:solidFill>
              <a:srgbClr val="000000"/>
            </a:solidFill>
            <a:ln w="9525">
              <a:noFill/>
              <a:round/>
              <a:headEnd/>
              <a:tailEnd/>
            </a:ln>
          </p:spPr>
          <p:txBody>
            <a:bodyPr/>
            <a:lstStyle/>
            <a:p>
              <a:endParaRPr lang="en-US"/>
            </a:p>
          </p:txBody>
        </p:sp>
        <p:sp>
          <p:nvSpPr>
            <p:cNvPr id="18836" name="Freeform 269"/>
            <p:cNvSpPr>
              <a:spLocks noChangeAspect="1"/>
            </p:cNvSpPr>
            <p:nvPr/>
          </p:nvSpPr>
          <p:spPr bwMode="auto">
            <a:xfrm>
              <a:off x="2031" y="824"/>
              <a:ext cx="19" cy="35"/>
            </a:xfrm>
            <a:custGeom>
              <a:avLst/>
              <a:gdLst>
                <a:gd name="T0" fmla="*/ 5 w 80"/>
                <a:gd name="T1" fmla="*/ 3 h 139"/>
                <a:gd name="T2" fmla="*/ 3 w 80"/>
                <a:gd name="T3" fmla="*/ 6 h 139"/>
                <a:gd name="T4" fmla="*/ 4 w 80"/>
                <a:gd name="T5" fmla="*/ 9 h 139"/>
                <a:gd name="T6" fmla="*/ 1 w 80"/>
                <a:gd name="T7" fmla="*/ 9 h 139"/>
                <a:gd name="T8" fmla="*/ 0 w 80"/>
                <a:gd name="T9" fmla="*/ 3 h 139"/>
                <a:gd name="T10" fmla="*/ 1 w 80"/>
                <a:gd name="T11" fmla="*/ 0 h 139"/>
                <a:gd name="T12" fmla="*/ 5 w 80"/>
                <a:gd name="T13" fmla="*/ 1 h 139"/>
                <a:gd name="T14" fmla="*/ 5 w 80"/>
                <a:gd name="T15" fmla="*/ 3 h 139"/>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39"/>
                <a:gd name="T26" fmla="*/ 80 w 80"/>
                <a:gd name="T27" fmla="*/ 139 h 1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39">
                  <a:moveTo>
                    <a:pt x="80" y="53"/>
                  </a:moveTo>
                  <a:lnTo>
                    <a:pt x="59" y="87"/>
                  </a:lnTo>
                  <a:lnTo>
                    <a:pt x="63" y="139"/>
                  </a:lnTo>
                  <a:lnTo>
                    <a:pt x="27" y="139"/>
                  </a:lnTo>
                  <a:lnTo>
                    <a:pt x="0" y="41"/>
                  </a:lnTo>
                  <a:lnTo>
                    <a:pt x="23" y="0"/>
                  </a:lnTo>
                  <a:lnTo>
                    <a:pt x="78" y="15"/>
                  </a:lnTo>
                  <a:lnTo>
                    <a:pt x="80" y="53"/>
                  </a:lnTo>
                  <a:close/>
                </a:path>
              </a:pathLst>
            </a:custGeom>
            <a:solidFill>
              <a:srgbClr val="000000"/>
            </a:solidFill>
            <a:ln w="9525">
              <a:noFill/>
              <a:round/>
              <a:headEnd/>
              <a:tailEnd/>
            </a:ln>
          </p:spPr>
          <p:txBody>
            <a:bodyPr/>
            <a:lstStyle/>
            <a:p>
              <a:endParaRPr lang="en-US"/>
            </a:p>
          </p:txBody>
        </p:sp>
        <p:sp>
          <p:nvSpPr>
            <p:cNvPr id="18837" name="Freeform 270"/>
            <p:cNvSpPr>
              <a:spLocks noChangeAspect="1"/>
            </p:cNvSpPr>
            <p:nvPr/>
          </p:nvSpPr>
          <p:spPr bwMode="auto">
            <a:xfrm>
              <a:off x="2101" y="826"/>
              <a:ext cx="26" cy="39"/>
            </a:xfrm>
            <a:custGeom>
              <a:avLst/>
              <a:gdLst>
                <a:gd name="T0" fmla="*/ 6 w 106"/>
                <a:gd name="T1" fmla="*/ 9 h 156"/>
                <a:gd name="T2" fmla="*/ 6 w 106"/>
                <a:gd name="T3" fmla="*/ 10 h 156"/>
                <a:gd name="T4" fmla="*/ 6 w 106"/>
                <a:gd name="T5" fmla="*/ 10 h 156"/>
                <a:gd name="T6" fmla="*/ 5 w 106"/>
                <a:gd name="T7" fmla="*/ 10 h 156"/>
                <a:gd name="T8" fmla="*/ 5 w 106"/>
                <a:gd name="T9" fmla="*/ 10 h 156"/>
                <a:gd name="T10" fmla="*/ 4 w 106"/>
                <a:gd name="T11" fmla="*/ 10 h 156"/>
                <a:gd name="T12" fmla="*/ 3 w 106"/>
                <a:gd name="T13" fmla="*/ 9 h 156"/>
                <a:gd name="T14" fmla="*/ 2 w 106"/>
                <a:gd name="T15" fmla="*/ 7 h 156"/>
                <a:gd name="T16" fmla="*/ 0 w 106"/>
                <a:gd name="T17" fmla="*/ 5 h 156"/>
                <a:gd name="T18" fmla="*/ 0 w 106"/>
                <a:gd name="T19" fmla="*/ 1 h 156"/>
                <a:gd name="T20" fmla="*/ 4 w 106"/>
                <a:gd name="T21" fmla="*/ 0 h 156"/>
                <a:gd name="T22" fmla="*/ 4 w 106"/>
                <a:gd name="T23" fmla="*/ 5 h 156"/>
                <a:gd name="T24" fmla="*/ 6 w 106"/>
                <a:gd name="T25" fmla="*/ 9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6"/>
                <a:gd name="T40" fmla="*/ 0 h 156"/>
                <a:gd name="T41" fmla="*/ 106 w 106"/>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6" h="156">
                  <a:moveTo>
                    <a:pt x="106" y="144"/>
                  </a:moveTo>
                  <a:lnTo>
                    <a:pt x="105" y="153"/>
                  </a:lnTo>
                  <a:lnTo>
                    <a:pt x="96" y="154"/>
                  </a:lnTo>
                  <a:lnTo>
                    <a:pt x="89" y="154"/>
                  </a:lnTo>
                  <a:lnTo>
                    <a:pt x="81" y="156"/>
                  </a:lnTo>
                  <a:lnTo>
                    <a:pt x="72" y="156"/>
                  </a:lnTo>
                  <a:lnTo>
                    <a:pt x="57" y="136"/>
                  </a:lnTo>
                  <a:lnTo>
                    <a:pt x="30" y="120"/>
                  </a:lnTo>
                  <a:lnTo>
                    <a:pt x="0" y="83"/>
                  </a:lnTo>
                  <a:lnTo>
                    <a:pt x="5" y="12"/>
                  </a:lnTo>
                  <a:lnTo>
                    <a:pt x="69" y="0"/>
                  </a:lnTo>
                  <a:lnTo>
                    <a:pt x="69" y="70"/>
                  </a:lnTo>
                  <a:lnTo>
                    <a:pt x="106" y="144"/>
                  </a:lnTo>
                  <a:close/>
                </a:path>
              </a:pathLst>
            </a:custGeom>
            <a:solidFill>
              <a:srgbClr val="000000"/>
            </a:solidFill>
            <a:ln w="9525">
              <a:noFill/>
              <a:round/>
              <a:headEnd/>
              <a:tailEnd/>
            </a:ln>
          </p:spPr>
          <p:txBody>
            <a:bodyPr/>
            <a:lstStyle/>
            <a:p>
              <a:endParaRPr lang="en-US"/>
            </a:p>
          </p:txBody>
        </p:sp>
        <p:sp>
          <p:nvSpPr>
            <p:cNvPr id="18838" name="Freeform 271"/>
            <p:cNvSpPr>
              <a:spLocks noChangeAspect="1"/>
            </p:cNvSpPr>
            <p:nvPr/>
          </p:nvSpPr>
          <p:spPr bwMode="auto">
            <a:xfrm>
              <a:off x="2068" y="829"/>
              <a:ext cx="19" cy="37"/>
            </a:xfrm>
            <a:custGeom>
              <a:avLst/>
              <a:gdLst>
                <a:gd name="T0" fmla="*/ 5 w 76"/>
                <a:gd name="T1" fmla="*/ 0 h 150"/>
                <a:gd name="T2" fmla="*/ 5 w 76"/>
                <a:gd name="T3" fmla="*/ 1 h 150"/>
                <a:gd name="T4" fmla="*/ 3 w 76"/>
                <a:gd name="T5" fmla="*/ 3 h 150"/>
                <a:gd name="T6" fmla="*/ 3 w 76"/>
                <a:gd name="T7" fmla="*/ 3 h 150"/>
                <a:gd name="T8" fmla="*/ 3 w 76"/>
                <a:gd name="T9" fmla="*/ 4 h 150"/>
                <a:gd name="T10" fmla="*/ 4 w 76"/>
                <a:gd name="T11" fmla="*/ 4 h 150"/>
                <a:gd name="T12" fmla="*/ 5 w 76"/>
                <a:gd name="T13" fmla="*/ 5 h 150"/>
                <a:gd name="T14" fmla="*/ 4 w 76"/>
                <a:gd name="T15" fmla="*/ 9 h 150"/>
                <a:gd name="T16" fmla="*/ 2 w 76"/>
                <a:gd name="T17" fmla="*/ 8 h 150"/>
                <a:gd name="T18" fmla="*/ 1 w 76"/>
                <a:gd name="T19" fmla="*/ 7 h 150"/>
                <a:gd name="T20" fmla="*/ 1 w 76"/>
                <a:gd name="T21" fmla="*/ 5 h 150"/>
                <a:gd name="T22" fmla="*/ 1 w 76"/>
                <a:gd name="T23" fmla="*/ 4 h 150"/>
                <a:gd name="T24" fmla="*/ 0 w 76"/>
                <a:gd name="T25" fmla="*/ 2 h 150"/>
                <a:gd name="T26" fmla="*/ 1 w 76"/>
                <a:gd name="T27" fmla="*/ 0 h 150"/>
                <a:gd name="T28" fmla="*/ 1 w 76"/>
                <a:gd name="T29" fmla="*/ 0 h 150"/>
                <a:gd name="T30" fmla="*/ 2 w 76"/>
                <a:gd name="T31" fmla="*/ 0 h 150"/>
                <a:gd name="T32" fmla="*/ 2 w 76"/>
                <a:gd name="T33" fmla="*/ 0 h 150"/>
                <a:gd name="T34" fmla="*/ 3 w 76"/>
                <a:gd name="T35" fmla="*/ 0 h 150"/>
                <a:gd name="T36" fmla="*/ 3 w 76"/>
                <a:gd name="T37" fmla="*/ 0 h 150"/>
                <a:gd name="T38" fmla="*/ 3 w 76"/>
                <a:gd name="T39" fmla="*/ 0 h 150"/>
                <a:gd name="T40" fmla="*/ 4 w 76"/>
                <a:gd name="T41" fmla="*/ 0 h 150"/>
                <a:gd name="T42" fmla="*/ 5 w 76"/>
                <a:gd name="T43" fmla="*/ 0 h 1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6"/>
                <a:gd name="T67" fmla="*/ 0 h 150"/>
                <a:gd name="T68" fmla="*/ 76 w 76"/>
                <a:gd name="T69" fmla="*/ 150 h 1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6" h="150">
                  <a:moveTo>
                    <a:pt x="70" y="3"/>
                  </a:moveTo>
                  <a:lnTo>
                    <a:pt x="76" y="14"/>
                  </a:lnTo>
                  <a:lnTo>
                    <a:pt x="48" y="49"/>
                  </a:lnTo>
                  <a:lnTo>
                    <a:pt x="52" y="57"/>
                  </a:lnTo>
                  <a:lnTo>
                    <a:pt x="58" y="64"/>
                  </a:lnTo>
                  <a:lnTo>
                    <a:pt x="64" y="72"/>
                  </a:lnTo>
                  <a:lnTo>
                    <a:pt x="73" y="80"/>
                  </a:lnTo>
                  <a:lnTo>
                    <a:pt x="69" y="150"/>
                  </a:lnTo>
                  <a:lnTo>
                    <a:pt x="29" y="134"/>
                  </a:lnTo>
                  <a:lnTo>
                    <a:pt x="22" y="112"/>
                  </a:lnTo>
                  <a:lnTo>
                    <a:pt x="14" y="89"/>
                  </a:lnTo>
                  <a:lnTo>
                    <a:pt x="7" y="66"/>
                  </a:lnTo>
                  <a:lnTo>
                    <a:pt x="0" y="42"/>
                  </a:lnTo>
                  <a:lnTo>
                    <a:pt x="16" y="0"/>
                  </a:lnTo>
                  <a:lnTo>
                    <a:pt x="23" y="0"/>
                  </a:lnTo>
                  <a:lnTo>
                    <a:pt x="30" y="1"/>
                  </a:lnTo>
                  <a:lnTo>
                    <a:pt x="36" y="1"/>
                  </a:lnTo>
                  <a:lnTo>
                    <a:pt x="43" y="1"/>
                  </a:lnTo>
                  <a:lnTo>
                    <a:pt x="48" y="3"/>
                  </a:lnTo>
                  <a:lnTo>
                    <a:pt x="55" y="3"/>
                  </a:lnTo>
                  <a:lnTo>
                    <a:pt x="62" y="3"/>
                  </a:lnTo>
                  <a:lnTo>
                    <a:pt x="70" y="3"/>
                  </a:lnTo>
                  <a:close/>
                </a:path>
              </a:pathLst>
            </a:custGeom>
            <a:solidFill>
              <a:srgbClr val="000000"/>
            </a:solidFill>
            <a:ln w="9525">
              <a:noFill/>
              <a:round/>
              <a:headEnd/>
              <a:tailEnd/>
            </a:ln>
          </p:spPr>
          <p:txBody>
            <a:bodyPr/>
            <a:lstStyle/>
            <a:p>
              <a:endParaRPr lang="en-US"/>
            </a:p>
          </p:txBody>
        </p:sp>
        <p:sp>
          <p:nvSpPr>
            <p:cNvPr id="18839" name="Freeform 272"/>
            <p:cNvSpPr>
              <a:spLocks noChangeAspect="1"/>
            </p:cNvSpPr>
            <p:nvPr/>
          </p:nvSpPr>
          <p:spPr bwMode="auto">
            <a:xfrm>
              <a:off x="3118" y="833"/>
              <a:ext cx="14" cy="30"/>
            </a:xfrm>
            <a:custGeom>
              <a:avLst/>
              <a:gdLst>
                <a:gd name="T0" fmla="*/ 3 w 54"/>
                <a:gd name="T1" fmla="*/ 1 h 120"/>
                <a:gd name="T2" fmla="*/ 4 w 54"/>
                <a:gd name="T3" fmla="*/ 7 h 120"/>
                <a:gd name="T4" fmla="*/ 3 w 54"/>
                <a:gd name="T5" fmla="*/ 8 h 120"/>
                <a:gd name="T6" fmla="*/ 2 w 54"/>
                <a:gd name="T7" fmla="*/ 8 h 120"/>
                <a:gd name="T8" fmla="*/ 2 w 54"/>
                <a:gd name="T9" fmla="*/ 7 h 120"/>
                <a:gd name="T10" fmla="*/ 1 w 54"/>
                <a:gd name="T11" fmla="*/ 6 h 120"/>
                <a:gd name="T12" fmla="*/ 0 w 54"/>
                <a:gd name="T13" fmla="*/ 5 h 120"/>
                <a:gd name="T14" fmla="*/ 0 w 54"/>
                <a:gd name="T15" fmla="*/ 5 h 120"/>
                <a:gd name="T16" fmla="*/ 1 w 54"/>
                <a:gd name="T17" fmla="*/ 4 h 120"/>
                <a:gd name="T18" fmla="*/ 1 w 54"/>
                <a:gd name="T19" fmla="*/ 3 h 120"/>
                <a:gd name="T20" fmla="*/ 1 w 54"/>
                <a:gd name="T21" fmla="*/ 3 h 120"/>
                <a:gd name="T22" fmla="*/ 2 w 54"/>
                <a:gd name="T23" fmla="*/ 2 h 120"/>
                <a:gd name="T24" fmla="*/ 2 w 54"/>
                <a:gd name="T25" fmla="*/ 1 h 120"/>
                <a:gd name="T26" fmla="*/ 2 w 54"/>
                <a:gd name="T27" fmla="*/ 1 h 120"/>
                <a:gd name="T28" fmla="*/ 3 w 54"/>
                <a:gd name="T29" fmla="*/ 0 h 120"/>
                <a:gd name="T30" fmla="*/ 3 w 54"/>
                <a:gd name="T31" fmla="*/ 1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120"/>
                <a:gd name="T50" fmla="*/ 54 w 54"/>
                <a:gd name="T51" fmla="*/ 120 h 1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120">
                  <a:moveTo>
                    <a:pt x="46" y="19"/>
                  </a:moveTo>
                  <a:lnTo>
                    <a:pt x="54" y="116"/>
                  </a:lnTo>
                  <a:lnTo>
                    <a:pt x="49" y="120"/>
                  </a:lnTo>
                  <a:lnTo>
                    <a:pt x="35" y="118"/>
                  </a:lnTo>
                  <a:lnTo>
                    <a:pt x="24" y="108"/>
                  </a:lnTo>
                  <a:lnTo>
                    <a:pt x="21" y="94"/>
                  </a:lnTo>
                  <a:lnTo>
                    <a:pt x="0" y="80"/>
                  </a:lnTo>
                  <a:lnTo>
                    <a:pt x="5" y="70"/>
                  </a:lnTo>
                  <a:lnTo>
                    <a:pt x="10" y="59"/>
                  </a:lnTo>
                  <a:lnTo>
                    <a:pt x="14" y="49"/>
                  </a:lnTo>
                  <a:lnTo>
                    <a:pt x="19" y="39"/>
                  </a:lnTo>
                  <a:lnTo>
                    <a:pt x="23" y="28"/>
                  </a:lnTo>
                  <a:lnTo>
                    <a:pt x="29" y="18"/>
                  </a:lnTo>
                  <a:lnTo>
                    <a:pt x="35" y="9"/>
                  </a:lnTo>
                  <a:lnTo>
                    <a:pt x="41" y="0"/>
                  </a:lnTo>
                  <a:lnTo>
                    <a:pt x="46" y="19"/>
                  </a:lnTo>
                  <a:close/>
                </a:path>
              </a:pathLst>
            </a:custGeom>
            <a:solidFill>
              <a:srgbClr val="B2F29B"/>
            </a:solidFill>
            <a:ln w="9525">
              <a:noFill/>
              <a:round/>
              <a:headEnd/>
              <a:tailEnd/>
            </a:ln>
          </p:spPr>
          <p:txBody>
            <a:bodyPr/>
            <a:lstStyle/>
            <a:p>
              <a:endParaRPr lang="en-US"/>
            </a:p>
          </p:txBody>
        </p:sp>
        <p:sp>
          <p:nvSpPr>
            <p:cNvPr id="18840" name="Freeform 273"/>
            <p:cNvSpPr>
              <a:spLocks noChangeAspect="1"/>
            </p:cNvSpPr>
            <p:nvPr/>
          </p:nvSpPr>
          <p:spPr bwMode="auto">
            <a:xfrm>
              <a:off x="3229" y="863"/>
              <a:ext cx="35" cy="40"/>
            </a:xfrm>
            <a:custGeom>
              <a:avLst/>
              <a:gdLst>
                <a:gd name="T0" fmla="*/ 7 w 137"/>
                <a:gd name="T1" fmla="*/ 5 h 156"/>
                <a:gd name="T2" fmla="*/ 9 w 137"/>
                <a:gd name="T3" fmla="*/ 10 h 156"/>
                <a:gd name="T4" fmla="*/ 8 w 137"/>
                <a:gd name="T5" fmla="*/ 10 h 156"/>
                <a:gd name="T6" fmla="*/ 8 w 137"/>
                <a:gd name="T7" fmla="*/ 10 h 156"/>
                <a:gd name="T8" fmla="*/ 8 w 137"/>
                <a:gd name="T9" fmla="*/ 10 h 156"/>
                <a:gd name="T10" fmla="*/ 7 w 137"/>
                <a:gd name="T11" fmla="*/ 10 h 156"/>
                <a:gd name="T12" fmla="*/ 7 w 137"/>
                <a:gd name="T13" fmla="*/ 10 h 156"/>
                <a:gd name="T14" fmla="*/ 6 w 137"/>
                <a:gd name="T15" fmla="*/ 10 h 156"/>
                <a:gd name="T16" fmla="*/ 6 w 137"/>
                <a:gd name="T17" fmla="*/ 10 h 156"/>
                <a:gd name="T18" fmla="*/ 5 w 137"/>
                <a:gd name="T19" fmla="*/ 10 h 156"/>
                <a:gd name="T20" fmla="*/ 2 w 137"/>
                <a:gd name="T21" fmla="*/ 4 h 156"/>
                <a:gd name="T22" fmla="*/ 1 w 137"/>
                <a:gd name="T23" fmla="*/ 5 h 156"/>
                <a:gd name="T24" fmla="*/ 0 w 137"/>
                <a:gd name="T25" fmla="*/ 2 h 156"/>
                <a:gd name="T26" fmla="*/ 3 w 137"/>
                <a:gd name="T27" fmla="*/ 0 h 156"/>
                <a:gd name="T28" fmla="*/ 4 w 137"/>
                <a:gd name="T29" fmla="*/ 0 h 156"/>
                <a:gd name="T30" fmla="*/ 7 w 137"/>
                <a:gd name="T31" fmla="*/ 5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7"/>
                <a:gd name="T49" fmla="*/ 0 h 156"/>
                <a:gd name="T50" fmla="*/ 137 w 137"/>
                <a:gd name="T51" fmla="*/ 156 h 15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7" h="156">
                  <a:moveTo>
                    <a:pt x="106" y="77"/>
                  </a:moveTo>
                  <a:lnTo>
                    <a:pt x="137" y="153"/>
                  </a:lnTo>
                  <a:lnTo>
                    <a:pt x="130" y="153"/>
                  </a:lnTo>
                  <a:lnTo>
                    <a:pt x="123" y="154"/>
                  </a:lnTo>
                  <a:lnTo>
                    <a:pt x="116" y="154"/>
                  </a:lnTo>
                  <a:lnTo>
                    <a:pt x="111" y="155"/>
                  </a:lnTo>
                  <a:lnTo>
                    <a:pt x="104" y="155"/>
                  </a:lnTo>
                  <a:lnTo>
                    <a:pt x="97" y="156"/>
                  </a:lnTo>
                  <a:lnTo>
                    <a:pt x="91" y="156"/>
                  </a:lnTo>
                  <a:lnTo>
                    <a:pt x="84" y="156"/>
                  </a:lnTo>
                  <a:lnTo>
                    <a:pt x="32" y="68"/>
                  </a:lnTo>
                  <a:lnTo>
                    <a:pt x="20" y="70"/>
                  </a:lnTo>
                  <a:lnTo>
                    <a:pt x="0" y="31"/>
                  </a:lnTo>
                  <a:lnTo>
                    <a:pt x="44" y="0"/>
                  </a:lnTo>
                  <a:lnTo>
                    <a:pt x="58" y="2"/>
                  </a:lnTo>
                  <a:lnTo>
                    <a:pt x="106" y="77"/>
                  </a:lnTo>
                  <a:close/>
                </a:path>
              </a:pathLst>
            </a:custGeom>
            <a:solidFill>
              <a:srgbClr val="000000"/>
            </a:solidFill>
            <a:ln w="9525">
              <a:noFill/>
              <a:round/>
              <a:headEnd/>
              <a:tailEnd/>
            </a:ln>
          </p:spPr>
          <p:txBody>
            <a:bodyPr/>
            <a:lstStyle/>
            <a:p>
              <a:endParaRPr lang="en-US"/>
            </a:p>
          </p:txBody>
        </p:sp>
        <p:sp>
          <p:nvSpPr>
            <p:cNvPr id="18841" name="Freeform 274"/>
            <p:cNvSpPr>
              <a:spLocks noChangeAspect="1"/>
            </p:cNvSpPr>
            <p:nvPr/>
          </p:nvSpPr>
          <p:spPr bwMode="auto">
            <a:xfrm>
              <a:off x="3185" y="869"/>
              <a:ext cx="39" cy="48"/>
            </a:xfrm>
            <a:custGeom>
              <a:avLst/>
              <a:gdLst>
                <a:gd name="T0" fmla="*/ 10 w 154"/>
                <a:gd name="T1" fmla="*/ 10 h 193"/>
                <a:gd name="T2" fmla="*/ 8 w 154"/>
                <a:gd name="T3" fmla="*/ 12 h 193"/>
                <a:gd name="T4" fmla="*/ 7 w 154"/>
                <a:gd name="T5" fmla="*/ 11 h 193"/>
                <a:gd name="T6" fmla="*/ 7 w 154"/>
                <a:gd name="T7" fmla="*/ 10 h 193"/>
                <a:gd name="T8" fmla="*/ 6 w 154"/>
                <a:gd name="T9" fmla="*/ 10 h 193"/>
                <a:gd name="T10" fmla="*/ 6 w 154"/>
                <a:gd name="T11" fmla="*/ 9 h 193"/>
                <a:gd name="T12" fmla="*/ 6 w 154"/>
                <a:gd name="T13" fmla="*/ 8 h 193"/>
                <a:gd name="T14" fmla="*/ 5 w 154"/>
                <a:gd name="T15" fmla="*/ 8 h 193"/>
                <a:gd name="T16" fmla="*/ 5 w 154"/>
                <a:gd name="T17" fmla="*/ 7 h 193"/>
                <a:gd name="T18" fmla="*/ 4 w 154"/>
                <a:gd name="T19" fmla="*/ 6 h 193"/>
                <a:gd name="T20" fmla="*/ 4 w 154"/>
                <a:gd name="T21" fmla="*/ 6 h 193"/>
                <a:gd name="T22" fmla="*/ 3 w 154"/>
                <a:gd name="T23" fmla="*/ 6 h 193"/>
                <a:gd name="T24" fmla="*/ 3 w 154"/>
                <a:gd name="T25" fmla="*/ 5 h 193"/>
                <a:gd name="T26" fmla="*/ 2 w 154"/>
                <a:gd name="T27" fmla="*/ 5 h 193"/>
                <a:gd name="T28" fmla="*/ 2 w 154"/>
                <a:gd name="T29" fmla="*/ 5 h 193"/>
                <a:gd name="T30" fmla="*/ 1 w 154"/>
                <a:gd name="T31" fmla="*/ 4 h 193"/>
                <a:gd name="T32" fmla="*/ 1 w 154"/>
                <a:gd name="T33" fmla="*/ 4 h 193"/>
                <a:gd name="T34" fmla="*/ 0 w 154"/>
                <a:gd name="T35" fmla="*/ 4 h 193"/>
                <a:gd name="T36" fmla="*/ 0 w 154"/>
                <a:gd name="T37" fmla="*/ 3 h 193"/>
                <a:gd name="T38" fmla="*/ 5 w 154"/>
                <a:gd name="T39" fmla="*/ 0 h 193"/>
                <a:gd name="T40" fmla="*/ 9 w 154"/>
                <a:gd name="T41" fmla="*/ 7 h 193"/>
                <a:gd name="T42" fmla="*/ 10 w 154"/>
                <a:gd name="T43" fmla="*/ 10 h 19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4"/>
                <a:gd name="T67" fmla="*/ 0 h 193"/>
                <a:gd name="T68" fmla="*/ 154 w 154"/>
                <a:gd name="T69" fmla="*/ 193 h 19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4" h="193">
                  <a:moveTo>
                    <a:pt x="154" y="161"/>
                  </a:moveTo>
                  <a:lnTo>
                    <a:pt x="119" y="193"/>
                  </a:lnTo>
                  <a:lnTo>
                    <a:pt x="112" y="182"/>
                  </a:lnTo>
                  <a:lnTo>
                    <a:pt x="106" y="170"/>
                  </a:lnTo>
                  <a:lnTo>
                    <a:pt x="99" y="159"/>
                  </a:lnTo>
                  <a:lnTo>
                    <a:pt x="92" y="147"/>
                  </a:lnTo>
                  <a:lnTo>
                    <a:pt x="85" y="135"/>
                  </a:lnTo>
                  <a:lnTo>
                    <a:pt x="78" y="124"/>
                  </a:lnTo>
                  <a:lnTo>
                    <a:pt x="71" y="111"/>
                  </a:lnTo>
                  <a:lnTo>
                    <a:pt x="64" y="99"/>
                  </a:lnTo>
                  <a:lnTo>
                    <a:pt x="57" y="94"/>
                  </a:lnTo>
                  <a:lnTo>
                    <a:pt x="49" y="91"/>
                  </a:lnTo>
                  <a:lnTo>
                    <a:pt x="41" y="86"/>
                  </a:lnTo>
                  <a:lnTo>
                    <a:pt x="33" y="82"/>
                  </a:lnTo>
                  <a:lnTo>
                    <a:pt x="25" y="78"/>
                  </a:lnTo>
                  <a:lnTo>
                    <a:pt x="17" y="72"/>
                  </a:lnTo>
                  <a:lnTo>
                    <a:pt x="9" y="66"/>
                  </a:lnTo>
                  <a:lnTo>
                    <a:pt x="2" y="59"/>
                  </a:lnTo>
                  <a:lnTo>
                    <a:pt x="0" y="46"/>
                  </a:lnTo>
                  <a:lnTo>
                    <a:pt x="79" y="0"/>
                  </a:lnTo>
                  <a:lnTo>
                    <a:pt x="137" y="110"/>
                  </a:lnTo>
                  <a:lnTo>
                    <a:pt x="154" y="161"/>
                  </a:lnTo>
                  <a:close/>
                </a:path>
              </a:pathLst>
            </a:custGeom>
            <a:solidFill>
              <a:srgbClr val="000000"/>
            </a:solidFill>
            <a:ln w="9525">
              <a:noFill/>
              <a:round/>
              <a:headEnd/>
              <a:tailEnd/>
            </a:ln>
          </p:spPr>
          <p:txBody>
            <a:bodyPr/>
            <a:lstStyle/>
            <a:p>
              <a:endParaRPr lang="en-US"/>
            </a:p>
          </p:txBody>
        </p:sp>
        <p:sp>
          <p:nvSpPr>
            <p:cNvPr id="18842" name="Freeform 275"/>
            <p:cNvSpPr>
              <a:spLocks noChangeAspect="1"/>
            </p:cNvSpPr>
            <p:nvPr/>
          </p:nvSpPr>
          <p:spPr bwMode="auto">
            <a:xfrm>
              <a:off x="3140" y="881"/>
              <a:ext cx="32" cy="45"/>
            </a:xfrm>
            <a:custGeom>
              <a:avLst/>
              <a:gdLst>
                <a:gd name="T0" fmla="*/ 6 w 127"/>
                <a:gd name="T1" fmla="*/ 1 h 180"/>
                <a:gd name="T2" fmla="*/ 5 w 127"/>
                <a:gd name="T3" fmla="*/ 2 h 180"/>
                <a:gd name="T4" fmla="*/ 6 w 127"/>
                <a:gd name="T5" fmla="*/ 5 h 180"/>
                <a:gd name="T6" fmla="*/ 7 w 127"/>
                <a:gd name="T7" fmla="*/ 6 h 180"/>
                <a:gd name="T8" fmla="*/ 8 w 127"/>
                <a:gd name="T9" fmla="*/ 11 h 180"/>
                <a:gd name="T10" fmla="*/ 8 w 127"/>
                <a:gd name="T11" fmla="*/ 11 h 180"/>
                <a:gd name="T12" fmla="*/ 8 w 127"/>
                <a:gd name="T13" fmla="*/ 11 h 180"/>
                <a:gd name="T14" fmla="*/ 7 w 127"/>
                <a:gd name="T15" fmla="*/ 11 h 180"/>
                <a:gd name="T16" fmla="*/ 7 w 127"/>
                <a:gd name="T17" fmla="*/ 11 h 180"/>
                <a:gd name="T18" fmla="*/ 6 w 127"/>
                <a:gd name="T19" fmla="*/ 11 h 180"/>
                <a:gd name="T20" fmla="*/ 6 w 127"/>
                <a:gd name="T21" fmla="*/ 10 h 180"/>
                <a:gd name="T22" fmla="*/ 5 w 127"/>
                <a:gd name="T23" fmla="*/ 10 h 180"/>
                <a:gd name="T24" fmla="*/ 4 w 127"/>
                <a:gd name="T25" fmla="*/ 9 h 180"/>
                <a:gd name="T26" fmla="*/ 3 w 127"/>
                <a:gd name="T27" fmla="*/ 8 h 180"/>
                <a:gd name="T28" fmla="*/ 3 w 127"/>
                <a:gd name="T29" fmla="*/ 7 h 180"/>
                <a:gd name="T30" fmla="*/ 2 w 127"/>
                <a:gd name="T31" fmla="*/ 7 h 180"/>
                <a:gd name="T32" fmla="*/ 1 w 127"/>
                <a:gd name="T33" fmla="*/ 6 h 180"/>
                <a:gd name="T34" fmla="*/ 1 w 127"/>
                <a:gd name="T35" fmla="*/ 5 h 180"/>
                <a:gd name="T36" fmla="*/ 0 w 127"/>
                <a:gd name="T37" fmla="*/ 4 h 180"/>
                <a:gd name="T38" fmla="*/ 0 w 127"/>
                <a:gd name="T39" fmla="*/ 3 h 180"/>
                <a:gd name="T40" fmla="*/ 0 w 127"/>
                <a:gd name="T41" fmla="*/ 1 h 180"/>
                <a:gd name="T42" fmla="*/ 1 w 127"/>
                <a:gd name="T43" fmla="*/ 1 h 180"/>
                <a:gd name="T44" fmla="*/ 2 w 127"/>
                <a:gd name="T45" fmla="*/ 1 h 180"/>
                <a:gd name="T46" fmla="*/ 2 w 127"/>
                <a:gd name="T47" fmla="*/ 1 h 180"/>
                <a:gd name="T48" fmla="*/ 3 w 127"/>
                <a:gd name="T49" fmla="*/ 1 h 180"/>
                <a:gd name="T50" fmla="*/ 3 w 127"/>
                <a:gd name="T51" fmla="*/ 1 h 180"/>
                <a:gd name="T52" fmla="*/ 3 w 127"/>
                <a:gd name="T53" fmla="*/ 0 h 180"/>
                <a:gd name="T54" fmla="*/ 4 w 127"/>
                <a:gd name="T55" fmla="*/ 0 h 180"/>
                <a:gd name="T56" fmla="*/ 4 w 127"/>
                <a:gd name="T57" fmla="*/ 0 h 180"/>
                <a:gd name="T58" fmla="*/ 5 w 127"/>
                <a:gd name="T59" fmla="*/ 0 h 180"/>
                <a:gd name="T60" fmla="*/ 5 w 127"/>
                <a:gd name="T61" fmla="*/ 0 h 180"/>
                <a:gd name="T62" fmla="*/ 5 w 127"/>
                <a:gd name="T63" fmla="*/ 0 h 180"/>
                <a:gd name="T64" fmla="*/ 6 w 127"/>
                <a:gd name="T65" fmla="*/ 1 h 180"/>
                <a:gd name="T66" fmla="*/ 6 w 127"/>
                <a:gd name="T67" fmla="*/ 1 h 18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7"/>
                <a:gd name="T103" fmla="*/ 0 h 180"/>
                <a:gd name="T104" fmla="*/ 127 w 127"/>
                <a:gd name="T105" fmla="*/ 180 h 18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7" h="180">
                  <a:moveTo>
                    <a:pt x="92" y="11"/>
                  </a:moveTo>
                  <a:lnTo>
                    <a:pt x="83" y="30"/>
                  </a:lnTo>
                  <a:lnTo>
                    <a:pt x="87" y="73"/>
                  </a:lnTo>
                  <a:lnTo>
                    <a:pt x="112" y="91"/>
                  </a:lnTo>
                  <a:lnTo>
                    <a:pt x="127" y="175"/>
                  </a:lnTo>
                  <a:lnTo>
                    <a:pt x="124" y="176"/>
                  </a:lnTo>
                  <a:lnTo>
                    <a:pt x="121" y="179"/>
                  </a:lnTo>
                  <a:lnTo>
                    <a:pt x="117" y="180"/>
                  </a:lnTo>
                  <a:lnTo>
                    <a:pt x="114" y="180"/>
                  </a:lnTo>
                  <a:lnTo>
                    <a:pt x="101" y="170"/>
                  </a:lnTo>
                  <a:lnTo>
                    <a:pt x="90" y="160"/>
                  </a:lnTo>
                  <a:lnTo>
                    <a:pt x="77" y="151"/>
                  </a:lnTo>
                  <a:lnTo>
                    <a:pt x="64" y="140"/>
                  </a:lnTo>
                  <a:lnTo>
                    <a:pt x="52" y="130"/>
                  </a:lnTo>
                  <a:lnTo>
                    <a:pt x="38" y="121"/>
                  </a:lnTo>
                  <a:lnTo>
                    <a:pt x="25" y="113"/>
                  </a:lnTo>
                  <a:lnTo>
                    <a:pt x="11" y="105"/>
                  </a:lnTo>
                  <a:lnTo>
                    <a:pt x="8" y="84"/>
                  </a:lnTo>
                  <a:lnTo>
                    <a:pt x="4" y="64"/>
                  </a:lnTo>
                  <a:lnTo>
                    <a:pt x="2" y="44"/>
                  </a:lnTo>
                  <a:lnTo>
                    <a:pt x="0" y="23"/>
                  </a:lnTo>
                  <a:lnTo>
                    <a:pt x="21" y="11"/>
                  </a:lnTo>
                  <a:lnTo>
                    <a:pt x="25" y="10"/>
                  </a:lnTo>
                  <a:lnTo>
                    <a:pt x="31" y="9"/>
                  </a:lnTo>
                  <a:lnTo>
                    <a:pt x="38" y="8"/>
                  </a:lnTo>
                  <a:lnTo>
                    <a:pt x="45" y="7"/>
                  </a:lnTo>
                  <a:lnTo>
                    <a:pt x="51" y="6"/>
                  </a:lnTo>
                  <a:lnTo>
                    <a:pt x="57" y="5"/>
                  </a:lnTo>
                  <a:lnTo>
                    <a:pt x="64" y="2"/>
                  </a:lnTo>
                  <a:lnTo>
                    <a:pt x="71" y="0"/>
                  </a:lnTo>
                  <a:lnTo>
                    <a:pt x="76" y="2"/>
                  </a:lnTo>
                  <a:lnTo>
                    <a:pt x="82" y="6"/>
                  </a:lnTo>
                  <a:lnTo>
                    <a:pt x="87" y="8"/>
                  </a:lnTo>
                  <a:lnTo>
                    <a:pt x="92" y="11"/>
                  </a:lnTo>
                  <a:close/>
                </a:path>
              </a:pathLst>
            </a:custGeom>
            <a:solidFill>
              <a:srgbClr val="000000"/>
            </a:solidFill>
            <a:ln w="9525">
              <a:noFill/>
              <a:round/>
              <a:headEnd/>
              <a:tailEnd/>
            </a:ln>
          </p:spPr>
          <p:txBody>
            <a:bodyPr/>
            <a:lstStyle/>
            <a:p>
              <a:endParaRPr lang="en-US"/>
            </a:p>
          </p:txBody>
        </p:sp>
        <p:sp>
          <p:nvSpPr>
            <p:cNvPr id="18843" name="Freeform 276"/>
            <p:cNvSpPr>
              <a:spLocks noChangeAspect="1"/>
            </p:cNvSpPr>
            <p:nvPr/>
          </p:nvSpPr>
          <p:spPr bwMode="auto">
            <a:xfrm>
              <a:off x="3108" y="882"/>
              <a:ext cx="21" cy="38"/>
            </a:xfrm>
            <a:custGeom>
              <a:avLst/>
              <a:gdLst>
                <a:gd name="T0" fmla="*/ 4 w 85"/>
                <a:gd name="T1" fmla="*/ 1 h 153"/>
                <a:gd name="T2" fmla="*/ 4 w 85"/>
                <a:gd name="T3" fmla="*/ 4 h 153"/>
                <a:gd name="T4" fmla="*/ 4 w 85"/>
                <a:gd name="T5" fmla="*/ 5 h 153"/>
                <a:gd name="T6" fmla="*/ 5 w 85"/>
                <a:gd name="T7" fmla="*/ 7 h 153"/>
                <a:gd name="T8" fmla="*/ 5 w 85"/>
                <a:gd name="T9" fmla="*/ 8 h 153"/>
                <a:gd name="T10" fmla="*/ 5 w 85"/>
                <a:gd name="T11" fmla="*/ 9 h 153"/>
                <a:gd name="T12" fmla="*/ 0 w 85"/>
                <a:gd name="T13" fmla="*/ 6 h 153"/>
                <a:gd name="T14" fmla="*/ 0 w 85"/>
                <a:gd name="T15" fmla="*/ 0 h 153"/>
                <a:gd name="T16" fmla="*/ 2 w 85"/>
                <a:gd name="T17" fmla="*/ 0 h 153"/>
                <a:gd name="T18" fmla="*/ 4 w 85"/>
                <a:gd name="T19" fmla="*/ 1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5"/>
                <a:gd name="T31" fmla="*/ 0 h 153"/>
                <a:gd name="T32" fmla="*/ 85 w 85"/>
                <a:gd name="T33" fmla="*/ 153 h 1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5" h="153">
                  <a:moveTo>
                    <a:pt x="61" y="19"/>
                  </a:moveTo>
                  <a:lnTo>
                    <a:pt x="63" y="69"/>
                  </a:lnTo>
                  <a:lnTo>
                    <a:pt x="69" y="90"/>
                  </a:lnTo>
                  <a:lnTo>
                    <a:pt x="75" y="110"/>
                  </a:lnTo>
                  <a:lnTo>
                    <a:pt x="80" y="132"/>
                  </a:lnTo>
                  <a:lnTo>
                    <a:pt x="85" y="153"/>
                  </a:lnTo>
                  <a:lnTo>
                    <a:pt x="8" y="91"/>
                  </a:lnTo>
                  <a:lnTo>
                    <a:pt x="0" y="0"/>
                  </a:lnTo>
                  <a:lnTo>
                    <a:pt x="34" y="1"/>
                  </a:lnTo>
                  <a:lnTo>
                    <a:pt x="61" y="19"/>
                  </a:lnTo>
                  <a:close/>
                </a:path>
              </a:pathLst>
            </a:custGeom>
            <a:solidFill>
              <a:srgbClr val="000000"/>
            </a:solidFill>
            <a:ln w="9525">
              <a:noFill/>
              <a:round/>
              <a:headEnd/>
              <a:tailEnd/>
            </a:ln>
          </p:spPr>
          <p:txBody>
            <a:bodyPr/>
            <a:lstStyle/>
            <a:p>
              <a:endParaRPr lang="en-US"/>
            </a:p>
          </p:txBody>
        </p:sp>
        <p:sp>
          <p:nvSpPr>
            <p:cNvPr id="18844" name="Freeform 277"/>
            <p:cNvSpPr>
              <a:spLocks noChangeAspect="1"/>
            </p:cNvSpPr>
            <p:nvPr/>
          </p:nvSpPr>
          <p:spPr bwMode="auto">
            <a:xfrm>
              <a:off x="2629" y="899"/>
              <a:ext cx="42" cy="19"/>
            </a:xfrm>
            <a:custGeom>
              <a:avLst/>
              <a:gdLst>
                <a:gd name="T0" fmla="*/ 10 w 172"/>
                <a:gd name="T1" fmla="*/ 1 h 75"/>
                <a:gd name="T2" fmla="*/ 10 w 172"/>
                <a:gd name="T3" fmla="*/ 1 h 75"/>
                <a:gd name="T4" fmla="*/ 6 w 172"/>
                <a:gd name="T5" fmla="*/ 5 h 75"/>
                <a:gd name="T6" fmla="*/ 2 w 172"/>
                <a:gd name="T7" fmla="*/ 5 h 75"/>
                <a:gd name="T8" fmla="*/ 0 w 172"/>
                <a:gd name="T9" fmla="*/ 4 h 75"/>
                <a:gd name="T10" fmla="*/ 0 w 172"/>
                <a:gd name="T11" fmla="*/ 3 h 75"/>
                <a:gd name="T12" fmla="*/ 0 w 172"/>
                <a:gd name="T13" fmla="*/ 2 h 75"/>
                <a:gd name="T14" fmla="*/ 0 w 172"/>
                <a:gd name="T15" fmla="*/ 2 h 75"/>
                <a:gd name="T16" fmla="*/ 0 w 172"/>
                <a:gd name="T17" fmla="*/ 1 h 75"/>
                <a:gd name="T18" fmla="*/ 7 w 172"/>
                <a:gd name="T19" fmla="*/ 1 h 75"/>
                <a:gd name="T20" fmla="*/ 9 w 172"/>
                <a:gd name="T21" fmla="*/ 0 h 75"/>
                <a:gd name="T22" fmla="*/ 10 w 172"/>
                <a:gd name="T23" fmla="*/ 0 h 75"/>
                <a:gd name="T24" fmla="*/ 10 w 172"/>
                <a:gd name="T25" fmla="*/ 0 h 75"/>
                <a:gd name="T26" fmla="*/ 10 w 172"/>
                <a:gd name="T27" fmla="*/ 1 h 75"/>
                <a:gd name="T28" fmla="*/ 10 w 172"/>
                <a:gd name="T29" fmla="*/ 1 h 7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2"/>
                <a:gd name="T46" fmla="*/ 0 h 75"/>
                <a:gd name="T47" fmla="*/ 172 w 172"/>
                <a:gd name="T48" fmla="*/ 75 h 7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2" h="75">
                  <a:moveTo>
                    <a:pt x="170" y="12"/>
                  </a:moveTo>
                  <a:lnTo>
                    <a:pt x="172" y="18"/>
                  </a:lnTo>
                  <a:lnTo>
                    <a:pt x="95" y="74"/>
                  </a:lnTo>
                  <a:lnTo>
                    <a:pt x="27" y="75"/>
                  </a:lnTo>
                  <a:lnTo>
                    <a:pt x="4" y="56"/>
                  </a:lnTo>
                  <a:lnTo>
                    <a:pt x="0" y="45"/>
                  </a:lnTo>
                  <a:lnTo>
                    <a:pt x="0" y="35"/>
                  </a:lnTo>
                  <a:lnTo>
                    <a:pt x="0" y="23"/>
                  </a:lnTo>
                  <a:lnTo>
                    <a:pt x="1" y="12"/>
                  </a:lnTo>
                  <a:lnTo>
                    <a:pt x="115" y="15"/>
                  </a:lnTo>
                  <a:lnTo>
                    <a:pt x="157" y="0"/>
                  </a:lnTo>
                  <a:lnTo>
                    <a:pt x="162" y="0"/>
                  </a:lnTo>
                  <a:lnTo>
                    <a:pt x="164" y="4"/>
                  </a:lnTo>
                  <a:lnTo>
                    <a:pt x="166" y="7"/>
                  </a:lnTo>
                  <a:lnTo>
                    <a:pt x="170" y="12"/>
                  </a:lnTo>
                  <a:close/>
                </a:path>
              </a:pathLst>
            </a:custGeom>
            <a:solidFill>
              <a:srgbClr val="000000"/>
            </a:solidFill>
            <a:ln w="9525">
              <a:noFill/>
              <a:round/>
              <a:headEnd/>
              <a:tailEnd/>
            </a:ln>
          </p:spPr>
          <p:txBody>
            <a:bodyPr/>
            <a:lstStyle/>
            <a:p>
              <a:endParaRPr lang="en-US"/>
            </a:p>
          </p:txBody>
        </p:sp>
        <p:sp>
          <p:nvSpPr>
            <p:cNvPr id="18845" name="Freeform 278"/>
            <p:cNvSpPr>
              <a:spLocks noChangeAspect="1"/>
            </p:cNvSpPr>
            <p:nvPr/>
          </p:nvSpPr>
          <p:spPr bwMode="auto">
            <a:xfrm>
              <a:off x="2521" y="915"/>
              <a:ext cx="12" cy="40"/>
            </a:xfrm>
            <a:custGeom>
              <a:avLst/>
              <a:gdLst>
                <a:gd name="T0" fmla="*/ 3 w 48"/>
                <a:gd name="T1" fmla="*/ 2 h 158"/>
                <a:gd name="T2" fmla="*/ 3 w 48"/>
                <a:gd name="T3" fmla="*/ 2 h 158"/>
                <a:gd name="T4" fmla="*/ 3 w 48"/>
                <a:gd name="T5" fmla="*/ 3 h 158"/>
                <a:gd name="T6" fmla="*/ 3 w 48"/>
                <a:gd name="T7" fmla="*/ 4 h 158"/>
                <a:gd name="T8" fmla="*/ 2 w 48"/>
                <a:gd name="T9" fmla="*/ 5 h 158"/>
                <a:gd name="T10" fmla="*/ 2 w 48"/>
                <a:gd name="T11" fmla="*/ 6 h 158"/>
                <a:gd name="T12" fmla="*/ 2 w 48"/>
                <a:gd name="T13" fmla="*/ 7 h 158"/>
                <a:gd name="T14" fmla="*/ 1 w 48"/>
                <a:gd name="T15" fmla="*/ 8 h 158"/>
                <a:gd name="T16" fmla="*/ 1 w 48"/>
                <a:gd name="T17" fmla="*/ 9 h 158"/>
                <a:gd name="T18" fmla="*/ 1 w 48"/>
                <a:gd name="T19" fmla="*/ 10 h 158"/>
                <a:gd name="T20" fmla="*/ 0 w 48"/>
                <a:gd name="T21" fmla="*/ 10 h 158"/>
                <a:gd name="T22" fmla="*/ 0 w 48"/>
                <a:gd name="T23" fmla="*/ 5 h 158"/>
                <a:gd name="T24" fmla="*/ 1 w 48"/>
                <a:gd name="T25" fmla="*/ 5 h 158"/>
                <a:gd name="T26" fmla="*/ 0 w 48"/>
                <a:gd name="T27" fmla="*/ 1 h 158"/>
                <a:gd name="T28" fmla="*/ 1 w 48"/>
                <a:gd name="T29" fmla="*/ 1 h 158"/>
                <a:gd name="T30" fmla="*/ 1 w 48"/>
                <a:gd name="T31" fmla="*/ 0 h 158"/>
                <a:gd name="T32" fmla="*/ 1 w 48"/>
                <a:gd name="T33" fmla="*/ 0 h 158"/>
                <a:gd name="T34" fmla="*/ 2 w 48"/>
                <a:gd name="T35" fmla="*/ 0 h 158"/>
                <a:gd name="T36" fmla="*/ 3 w 48"/>
                <a:gd name="T37" fmla="*/ 2 h 15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158"/>
                <a:gd name="T59" fmla="*/ 48 w 48"/>
                <a:gd name="T60" fmla="*/ 158 h 15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158">
                  <a:moveTo>
                    <a:pt x="45" y="22"/>
                  </a:moveTo>
                  <a:lnTo>
                    <a:pt x="48" y="25"/>
                  </a:lnTo>
                  <a:lnTo>
                    <a:pt x="44" y="42"/>
                  </a:lnTo>
                  <a:lnTo>
                    <a:pt x="39" y="59"/>
                  </a:lnTo>
                  <a:lnTo>
                    <a:pt x="34" y="75"/>
                  </a:lnTo>
                  <a:lnTo>
                    <a:pt x="30" y="91"/>
                  </a:lnTo>
                  <a:lnTo>
                    <a:pt x="25" y="108"/>
                  </a:lnTo>
                  <a:lnTo>
                    <a:pt x="19" y="124"/>
                  </a:lnTo>
                  <a:lnTo>
                    <a:pt x="14" y="142"/>
                  </a:lnTo>
                  <a:lnTo>
                    <a:pt x="7" y="158"/>
                  </a:lnTo>
                  <a:lnTo>
                    <a:pt x="0" y="154"/>
                  </a:lnTo>
                  <a:lnTo>
                    <a:pt x="1" y="82"/>
                  </a:lnTo>
                  <a:lnTo>
                    <a:pt x="8" y="74"/>
                  </a:lnTo>
                  <a:lnTo>
                    <a:pt x="5" y="12"/>
                  </a:lnTo>
                  <a:lnTo>
                    <a:pt x="8" y="8"/>
                  </a:lnTo>
                  <a:lnTo>
                    <a:pt x="13" y="2"/>
                  </a:lnTo>
                  <a:lnTo>
                    <a:pt x="16" y="0"/>
                  </a:lnTo>
                  <a:lnTo>
                    <a:pt x="22" y="1"/>
                  </a:lnTo>
                  <a:lnTo>
                    <a:pt x="45" y="22"/>
                  </a:lnTo>
                  <a:close/>
                </a:path>
              </a:pathLst>
            </a:custGeom>
            <a:solidFill>
              <a:srgbClr val="B2F29B"/>
            </a:solidFill>
            <a:ln w="9525">
              <a:noFill/>
              <a:round/>
              <a:headEnd/>
              <a:tailEnd/>
            </a:ln>
          </p:spPr>
          <p:txBody>
            <a:bodyPr/>
            <a:lstStyle/>
            <a:p>
              <a:endParaRPr lang="en-US"/>
            </a:p>
          </p:txBody>
        </p:sp>
        <p:sp>
          <p:nvSpPr>
            <p:cNvPr id="18846" name="Freeform 279"/>
            <p:cNvSpPr>
              <a:spLocks noChangeAspect="1"/>
            </p:cNvSpPr>
            <p:nvPr/>
          </p:nvSpPr>
          <p:spPr bwMode="auto">
            <a:xfrm>
              <a:off x="2572" y="930"/>
              <a:ext cx="26" cy="47"/>
            </a:xfrm>
            <a:custGeom>
              <a:avLst/>
              <a:gdLst>
                <a:gd name="T0" fmla="*/ 6 w 108"/>
                <a:gd name="T1" fmla="*/ 10 h 190"/>
                <a:gd name="T2" fmla="*/ 6 w 108"/>
                <a:gd name="T3" fmla="*/ 11 h 190"/>
                <a:gd name="T4" fmla="*/ 4 w 108"/>
                <a:gd name="T5" fmla="*/ 12 h 190"/>
                <a:gd name="T6" fmla="*/ 3 w 108"/>
                <a:gd name="T7" fmla="*/ 11 h 190"/>
                <a:gd name="T8" fmla="*/ 2 w 108"/>
                <a:gd name="T9" fmla="*/ 10 h 190"/>
                <a:gd name="T10" fmla="*/ 2 w 108"/>
                <a:gd name="T11" fmla="*/ 9 h 190"/>
                <a:gd name="T12" fmla="*/ 2 w 108"/>
                <a:gd name="T13" fmla="*/ 8 h 190"/>
                <a:gd name="T14" fmla="*/ 1 w 108"/>
                <a:gd name="T15" fmla="*/ 7 h 190"/>
                <a:gd name="T16" fmla="*/ 1 w 108"/>
                <a:gd name="T17" fmla="*/ 6 h 190"/>
                <a:gd name="T18" fmla="*/ 1 w 108"/>
                <a:gd name="T19" fmla="*/ 4 h 190"/>
                <a:gd name="T20" fmla="*/ 0 w 108"/>
                <a:gd name="T21" fmla="*/ 3 h 190"/>
                <a:gd name="T22" fmla="*/ 0 w 108"/>
                <a:gd name="T23" fmla="*/ 2 h 190"/>
                <a:gd name="T24" fmla="*/ 1 w 108"/>
                <a:gd name="T25" fmla="*/ 0 h 190"/>
                <a:gd name="T26" fmla="*/ 1 w 108"/>
                <a:gd name="T27" fmla="*/ 0 h 190"/>
                <a:gd name="T28" fmla="*/ 6 w 108"/>
                <a:gd name="T29" fmla="*/ 10 h 1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8"/>
                <a:gd name="T46" fmla="*/ 0 h 190"/>
                <a:gd name="T47" fmla="*/ 108 w 108"/>
                <a:gd name="T48" fmla="*/ 190 h 19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8" h="190">
                  <a:moveTo>
                    <a:pt x="108" y="170"/>
                  </a:moveTo>
                  <a:lnTo>
                    <a:pt x="108" y="177"/>
                  </a:lnTo>
                  <a:lnTo>
                    <a:pt x="64" y="190"/>
                  </a:lnTo>
                  <a:lnTo>
                    <a:pt x="51" y="187"/>
                  </a:lnTo>
                  <a:lnTo>
                    <a:pt x="43" y="168"/>
                  </a:lnTo>
                  <a:lnTo>
                    <a:pt x="35" y="149"/>
                  </a:lnTo>
                  <a:lnTo>
                    <a:pt x="29" y="130"/>
                  </a:lnTo>
                  <a:lnTo>
                    <a:pt x="22" y="111"/>
                  </a:lnTo>
                  <a:lnTo>
                    <a:pt x="18" y="92"/>
                  </a:lnTo>
                  <a:lnTo>
                    <a:pt x="12" y="73"/>
                  </a:lnTo>
                  <a:lnTo>
                    <a:pt x="6" y="54"/>
                  </a:lnTo>
                  <a:lnTo>
                    <a:pt x="0" y="35"/>
                  </a:lnTo>
                  <a:lnTo>
                    <a:pt x="11" y="0"/>
                  </a:lnTo>
                  <a:lnTo>
                    <a:pt x="15" y="0"/>
                  </a:lnTo>
                  <a:lnTo>
                    <a:pt x="108" y="170"/>
                  </a:lnTo>
                  <a:close/>
                </a:path>
              </a:pathLst>
            </a:custGeom>
            <a:solidFill>
              <a:srgbClr val="B2F29B"/>
            </a:solidFill>
            <a:ln w="9525">
              <a:noFill/>
              <a:round/>
              <a:headEnd/>
              <a:tailEnd/>
            </a:ln>
          </p:spPr>
          <p:txBody>
            <a:bodyPr/>
            <a:lstStyle/>
            <a:p>
              <a:endParaRPr lang="en-US"/>
            </a:p>
          </p:txBody>
        </p:sp>
        <p:sp>
          <p:nvSpPr>
            <p:cNvPr id="18847" name="Freeform 280"/>
            <p:cNvSpPr>
              <a:spLocks noChangeAspect="1"/>
            </p:cNvSpPr>
            <p:nvPr/>
          </p:nvSpPr>
          <p:spPr bwMode="auto">
            <a:xfrm>
              <a:off x="2548" y="944"/>
              <a:ext cx="10" cy="28"/>
            </a:xfrm>
            <a:custGeom>
              <a:avLst/>
              <a:gdLst>
                <a:gd name="T0" fmla="*/ 3 w 39"/>
                <a:gd name="T1" fmla="*/ 6 h 112"/>
                <a:gd name="T2" fmla="*/ 2 w 39"/>
                <a:gd name="T3" fmla="*/ 7 h 112"/>
                <a:gd name="T4" fmla="*/ 2 w 39"/>
                <a:gd name="T5" fmla="*/ 7 h 112"/>
                <a:gd name="T6" fmla="*/ 2 w 39"/>
                <a:gd name="T7" fmla="*/ 7 h 112"/>
                <a:gd name="T8" fmla="*/ 1 w 39"/>
                <a:gd name="T9" fmla="*/ 7 h 112"/>
                <a:gd name="T10" fmla="*/ 0 w 39"/>
                <a:gd name="T11" fmla="*/ 5 h 112"/>
                <a:gd name="T12" fmla="*/ 0 w 39"/>
                <a:gd name="T13" fmla="*/ 5 h 112"/>
                <a:gd name="T14" fmla="*/ 0 w 39"/>
                <a:gd name="T15" fmla="*/ 5 h 112"/>
                <a:gd name="T16" fmla="*/ 1 w 39"/>
                <a:gd name="T17" fmla="*/ 4 h 112"/>
                <a:gd name="T18" fmla="*/ 1 w 39"/>
                <a:gd name="T19" fmla="*/ 4 h 112"/>
                <a:gd name="T20" fmla="*/ 1 w 39"/>
                <a:gd name="T21" fmla="*/ 0 h 112"/>
                <a:gd name="T22" fmla="*/ 1 w 39"/>
                <a:gd name="T23" fmla="*/ 0 h 112"/>
                <a:gd name="T24" fmla="*/ 1 w 39"/>
                <a:gd name="T25" fmla="*/ 0 h 112"/>
                <a:gd name="T26" fmla="*/ 2 w 39"/>
                <a:gd name="T27" fmla="*/ 0 h 112"/>
                <a:gd name="T28" fmla="*/ 2 w 39"/>
                <a:gd name="T29" fmla="*/ 0 h 112"/>
                <a:gd name="T30" fmla="*/ 3 w 39"/>
                <a:gd name="T31" fmla="*/ 6 h 1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9"/>
                <a:gd name="T49" fmla="*/ 0 h 112"/>
                <a:gd name="T50" fmla="*/ 39 w 39"/>
                <a:gd name="T51" fmla="*/ 112 h 1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9" h="112">
                  <a:moveTo>
                    <a:pt x="39" y="101"/>
                  </a:moveTo>
                  <a:lnTo>
                    <a:pt x="35" y="105"/>
                  </a:lnTo>
                  <a:lnTo>
                    <a:pt x="31" y="109"/>
                  </a:lnTo>
                  <a:lnTo>
                    <a:pt x="27" y="112"/>
                  </a:lnTo>
                  <a:lnTo>
                    <a:pt x="20" y="112"/>
                  </a:lnTo>
                  <a:lnTo>
                    <a:pt x="0" y="78"/>
                  </a:lnTo>
                  <a:lnTo>
                    <a:pt x="0" y="73"/>
                  </a:lnTo>
                  <a:lnTo>
                    <a:pt x="3" y="70"/>
                  </a:lnTo>
                  <a:lnTo>
                    <a:pt x="7" y="65"/>
                  </a:lnTo>
                  <a:lnTo>
                    <a:pt x="10" y="61"/>
                  </a:lnTo>
                  <a:lnTo>
                    <a:pt x="17" y="2"/>
                  </a:lnTo>
                  <a:lnTo>
                    <a:pt x="20" y="2"/>
                  </a:lnTo>
                  <a:lnTo>
                    <a:pt x="21" y="0"/>
                  </a:lnTo>
                  <a:lnTo>
                    <a:pt x="22" y="0"/>
                  </a:lnTo>
                  <a:lnTo>
                    <a:pt x="25" y="2"/>
                  </a:lnTo>
                  <a:lnTo>
                    <a:pt x="39" y="101"/>
                  </a:lnTo>
                  <a:close/>
                </a:path>
              </a:pathLst>
            </a:custGeom>
            <a:solidFill>
              <a:srgbClr val="B2F29B"/>
            </a:solidFill>
            <a:ln w="9525">
              <a:noFill/>
              <a:round/>
              <a:headEnd/>
              <a:tailEnd/>
            </a:ln>
          </p:spPr>
          <p:txBody>
            <a:bodyPr/>
            <a:lstStyle/>
            <a:p>
              <a:endParaRPr lang="en-US"/>
            </a:p>
          </p:txBody>
        </p:sp>
        <p:sp>
          <p:nvSpPr>
            <p:cNvPr id="18848" name="Freeform 281"/>
            <p:cNvSpPr>
              <a:spLocks noChangeAspect="1"/>
            </p:cNvSpPr>
            <p:nvPr/>
          </p:nvSpPr>
          <p:spPr bwMode="auto">
            <a:xfrm>
              <a:off x="2621" y="965"/>
              <a:ext cx="41" cy="29"/>
            </a:xfrm>
            <a:custGeom>
              <a:avLst/>
              <a:gdLst>
                <a:gd name="T0" fmla="*/ 8 w 162"/>
                <a:gd name="T1" fmla="*/ 3 h 120"/>
                <a:gd name="T2" fmla="*/ 10 w 162"/>
                <a:gd name="T3" fmla="*/ 7 h 120"/>
                <a:gd name="T4" fmla="*/ 10 w 162"/>
                <a:gd name="T5" fmla="*/ 7 h 120"/>
                <a:gd name="T6" fmla="*/ 4 w 162"/>
                <a:gd name="T7" fmla="*/ 7 h 120"/>
                <a:gd name="T8" fmla="*/ 0 w 162"/>
                <a:gd name="T9" fmla="*/ 3 h 120"/>
                <a:gd name="T10" fmla="*/ 2 w 162"/>
                <a:gd name="T11" fmla="*/ 0 h 120"/>
                <a:gd name="T12" fmla="*/ 3 w 162"/>
                <a:gd name="T13" fmla="*/ 0 h 120"/>
                <a:gd name="T14" fmla="*/ 8 w 162"/>
                <a:gd name="T15" fmla="*/ 3 h 120"/>
                <a:gd name="T16" fmla="*/ 0 60000 65536"/>
                <a:gd name="T17" fmla="*/ 0 60000 65536"/>
                <a:gd name="T18" fmla="*/ 0 60000 65536"/>
                <a:gd name="T19" fmla="*/ 0 60000 65536"/>
                <a:gd name="T20" fmla="*/ 0 60000 65536"/>
                <a:gd name="T21" fmla="*/ 0 60000 65536"/>
                <a:gd name="T22" fmla="*/ 0 60000 65536"/>
                <a:gd name="T23" fmla="*/ 0 60000 65536"/>
                <a:gd name="T24" fmla="*/ 0 w 162"/>
                <a:gd name="T25" fmla="*/ 0 h 120"/>
                <a:gd name="T26" fmla="*/ 162 w 162"/>
                <a:gd name="T27" fmla="*/ 120 h 1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2" h="120">
                  <a:moveTo>
                    <a:pt x="121" y="58"/>
                  </a:moveTo>
                  <a:lnTo>
                    <a:pt x="162" y="113"/>
                  </a:lnTo>
                  <a:lnTo>
                    <a:pt x="150" y="120"/>
                  </a:lnTo>
                  <a:lnTo>
                    <a:pt x="63" y="111"/>
                  </a:lnTo>
                  <a:lnTo>
                    <a:pt x="0" y="58"/>
                  </a:lnTo>
                  <a:lnTo>
                    <a:pt x="36" y="0"/>
                  </a:lnTo>
                  <a:lnTo>
                    <a:pt x="49" y="0"/>
                  </a:lnTo>
                  <a:lnTo>
                    <a:pt x="121" y="58"/>
                  </a:lnTo>
                  <a:close/>
                </a:path>
              </a:pathLst>
            </a:custGeom>
            <a:solidFill>
              <a:srgbClr val="000000"/>
            </a:solidFill>
            <a:ln w="9525">
              <a:noFill/>
              <a:round/>
              <a:headEnd/>
              <a:tailEnd/>
            </a:ln>
          </p:spPr>
          <p:txBody>
            <a:bodyPr/>
            <a:lstStyle/>
            <a:p>
              <a:endParaRPr lang="en-US"/>
            </a:p>
          </p:txBody>
        </p:sp>
        <p:sp>
          <p:nvSpPr>
            <p:cNvPr id="18849" name="Freeform 282"/>
            <p:cNvSpPr>
              <a:spLocks noChangeAspect="1"/>
            </p:cNvSpPr>
            <p:nvPr/>
          </p:nvSpPr>
          <p:spPr bwMode="auto">
            <a:xfrm>
              <a:off x="2508" y="986"/>
              <a:ext cx="30" cy="39"/>
            </a:xfrm>
            <a:custGeom>
              <a:avLst/>
              <a:gdLst>
                <a:gd name="T0" fmla="*/ 7 w 121"/>
                <a:gd name="T1" fmla="*/ 9 h 159"/>
                <a:gd name="T2" fmla="*/ 7 w 121"/>
                <a:gd name="T3" fmla="*/ 10 h 159"/>
                <a:gd name="T4" fmla="*/ 7 w 121"/>
                <a:gd name="T5" fmla="*/ 10 h 159"/>
                <a:gd name="T6" fmla="*/ 1 w 121"/>
                <a:gd name="T7" fmla="*/ 5 h 159"/>
                <a:gd name="T8" fmla="*/ 1 w 121"/>
                <a:gd name="T9" fmla="*/ 4 h 159"/>
                <a:gd name="T10" fmla="*/ 0 w 121"/>
                <a:gd name="T11" fmla="*/ 3 h 159"/>
                <a:gd name="T12" fmla="*/ 0 w 121"/>
                <a:gd name="T13" fmla="*/ 2 h 159"/>
                <a:gd name="T14" fmla="*/ 0 w 121"/>
                <a:gd name="T15" fmla="*/ 1 h 159"/>
                <a:gd name="T16" fmla="*/ 0 w 121"/>
                <a:gd name="T17" fmla="*/ 0 h 159"/>
                <a:gd name="T18" fmla="*/ 5 w 121"/>
                <a:gd name="T19" fmla="*/ 0 h 159"/>
                <a:gd name="T20" fmla="*/ 5 w 121"/>
                <a:gd name="T21" fmla="*/ 4 h 159"/>
                <a:gd name="T22" fmla="*/ 7 w 121"/>
                <a:gd name="T23" fmla="*/ 9 h 1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159"/>
                <a:gd name="T38" fmla="*/ 121 w 121"/>
                <a:gd name="T39" fmla="*/ 159 h 1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159">
                  <a:moveTo>
                    <a:pt x="121" y="144"/>
                  </a:moveTo>
                  <a:lnTo>
                    <a:pt x="121" y="159"/>
                  </a:lnTo>
                  <a:lnTo>
                    <a:pt x="113" y="159"/>
                  </a:lnTo>
                  <a:lnTo>
                    <a:pt x="18" y="82"/>
                  </a:lnTo>
                  <a:lnTo>
                    <a:pt x="11" y="66"/>
                  </a:lnTo>
                  <a:lnTo>
                    <a:pt x="7" y="50"/>
                  </a:lnTo>
                  <a:lnTo>
                    <a:pt x="3" y="32"/>
                  </a:lnTo>
                  <a:lnTo>
                    <a:pt x="0" y="15"/>
                  </a:lnTo>
                  <a:lnTo>
                    <a:pt x="9" y="5"/>
                  </a:lnTo>
                  <a:lnTo>
                    <a:pt x="75" y="0"/>
                  </a:lnTo>
                  <a:lnTo>
                    <a:pt x="87" y="70"/>
                  </a:lnTo>
                  <a:lnTo>
                    <a:pt x="121" y="144"/>
                  </a:lnTo>
                  <a:close/>
                </a:path>
              </a:pathLst>
            </a:custGeom>
            <a:solidFill>
              <a:srgbClr val="000000"/>
            </a:solidFill>
            <a:ln w="9525">
              <a:noFill/>
              <a:round/>
              <a:headEnd/>
              <a:tailEnd/>
            </a:ln>
          </p:spPr>
          <p:txBody>
            <a:bodyPr/>
            <a:lstStyle/>
            <a:p>
              <a:endParaRPr lang="en-US"/>
            </a:p>
          </p:txBody>
        </p:sp>
        <p:sp>
          <p:nvSpPr>
            <p:cNvPr id="18850" name="Freeform 283"/>
            <p:cNvSpPr>
              <a:spLocks noChangeAspect="1"/>
            </p:cNvSpPr>
            <p:nvPr/>
          </p:nvSpPr>
          <p:spPr bwMode="auto">
            <a:xfrm>
              <a:off x="2590" y="986"/>
              <a:ext cx="37" cy="34"/>
            </a:xfrm>
            <a:custGeom>
              <a:avLst/>
              <a:gdLst>
                <a:gd name="T0" fmla="*/ 9 w 145"/>
                <a:gd name="T1" fmla="*/ 8 h 138"/>
                <a:gd name="T2" fmla="*/ 9 w 145"/>
                <a:gd name="T3" fmla="*/ 8 h 138"/>
                <a:gd name="T4" fmla="*/ 3 w 145"/>
                <a:gd name="T5" fmla="*/ 6 h 138"/>
                <a:gd name="T6" fmla="*/ 0 w 145"/>
                <a:gd name="T7" fmla="*/ 2 h 138"/>
                <a:gd name="T8" fmla="*/ 4 w 145"/>
                <a:gd name="T9" fmla="*/ 0 h 138"/>
                <a:gd name="T10" fmla="*/ 5 w 145"/>
                <a:gd name="T11" fmla="*/ 1 h 138"/>
                <a:gd name="T12" fmla="*/ 5 w 145"/>
                <a:gd name="T13" fmla="*/ 2 h 138"/>
                <a:gd name="T14" fmla="*/ 6 w 145"/>
                <a:gd name="T15" fmla="*/ 3 h 138"/>
                <a:gd name="T16" fmla="*/ 7 w 145"/>
                <a:gd name="T17" fmla="*/ 4 h 138"/>
                <a:gd name="T18" fmla="*/ 7 w 145"/>
                <a:gd name="T19" fmla="*/ 5 h 138"/>
                <a:gd name="T20" fmla="*/ 8 w 145"/>
                <a:gd name="T21" fmla="*/ 6 h 138"/>
                <a:gd name="T22" fmla="*/ 9 w 145"/>
                <a:gd name="T23" fmla="*/ 7 h 138"/>
                <a:gd name="T24" fmla="*/ 9 w 145"/>
                <a:gd name="T25" fmla="*/ 8 h 1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5"/>
                <a:gd name="T40" fmla="*/ 0 h 138"/>
                <a:gd name="T41" fmla="*/ 145 w 145"/>
                <a:gd name="T42" fmla="*/ 138 h 1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5" h="138">
                  <a:moveTo>
                    <a:pt x="145" y="133"/>
                  </a:moveTo>
                  <a:lnTo>
                    <a:pt x="140" y="138"/>
                  </a:lnTo>
                  <a:lnTo>
                    <a:pt x="40" y="100"/>
                  </a:lnTo>
                  <a:lnTo>
                    <a:pt x="0" y="33"/>
                  </a:lnTo>
                  <a:lnTo>
                    <a:pt x="60" y="0"/>
                  </a:lnTo>
                  <a:lnTo>
                    <a:pt x="71" y="17"/>
                  </a:lnTo>
                  <a:lnTo>
                    <a:pt x="81" y="33"/>
                  </a:lnTo>
                  <a:lnTo>
                    <a:pt x="93" y="49"/>
                  </a:lnTo>
                  <a:lnTo>
                    <a:pt x="103" y="66"/>
                  </a:lnTo>
                  <a:lnTo>
                    <a:pt x="114" y="82"/>
                  </a:lnTo>
                  <a:lnTo>
                    <a:pt x="125" y="100"/>
                  </a:lnTo>
                  <a:lnTo>
                    <a:pt x="135" y="116"/>
                  </a:lnTo>
                  <a:lnTo>
                    <a:pt x="145" y="133"/>
                  </a:lnTo>
                  <a:close/>
                </a:path>
              </a:pathLst>
            </a:custGeom>
            <a:solidFill>
              <a:srgbClr val="000000"/>
            </a:solidFill>
            <a:ln w="9525">
              <a:noFill/>
              <a:round/>
              <a:headEnd/>
              <a:tailEnd/>
            </a:ln>
          </p:spPr>
          <p:txBody>
            <a:bodyPr/>
            <a:lstStyle/>
            <a:p>
              <a:endParaRPr lang="en-US"/>
            </a:p>
          </p:txBody>
        </p:sp>
        <p:sp>
          <p:nvSpPr>
            <p:cNvPr id="18851" name="Freeform 284"/>
            <p:cNvSpPr>
              <a:spLocks noChangeAspect="1"/>
            </p:cNvSpPr>
            <p:nvPr/>
          </p:nvSpPr>
          <p:spPr bwMode="auto">
            <a:xfrm>
              <a:off x="2546" y="989"/>
              <a:ext cx="32" cy="40"/>
            </a:xfrm>
            <a:custGeom>
              <a:avLst/>
              <a:gdLst>
                <a:gd name="T0" fmla="*/ 5 w 128"/>
                <a:gd name="T1" fmla="*/ 1 h 159"/>
                <a:gd name="T2" fmla="*/ 5 w 128"/>
                <a:gd name="T3" fmla="*/ 5 h 159"/>
                <a:gd name="T4" fmla="*/ 8 w 128"/>
                <a:gd name="T5" fmla="*/ 10 h 159"/>
                <a:gd name="T6" fmla="*/ 8 w 128"/>
                <a:gd name="T7" fmla="*/ 10 h 159"/>
                <a:gd name="T8" fmla="*/ 7 w 128"/>
                <a:gd name="T9" fmla="*/ 10 h 159"/>
                <a:gd name="T10" fmla="*/ 6 w 128"/>
                <a:gd name="T11" fmla="*/ 10 h 159"/>
                <a:gd name="T12" fmla="*/ 5 w 128"/>
                <a:gd name="T13" fmla="*/ 9 h 159"/>
                <a:gd name="T14" fmla="*/ 4 w 128"/>
                <a:gd name="T15" fmla="*/ 8 h 159"/>
                <a:gd name="T16" fmla="*/ 3 w 128"/>
                <a:gd name="T17" fmla="*/ 8 h 159"/>
                <a:gd name="T18" fmla="*/ 2 w 128"/>
                <a:gd name="T19" fmla="*/ 7 h 159"/>
                <a:gd name="T20" fmla="*/ 2 w 128"/>
                <a:gd name="T21" fmla="*/ 7 h 159"/>
                <a:gd name="T22" fmla="*/ 1 w 128"/>
                <a:gd name="T23" fmla="*/ 6 h 159"/>
                <a:gd name="T24" fmla="*/ 0 w 128"/>
                <a:gd name="T25" fmla="*/ 5 h 159"/>
                <a:gd name="T26" fmla="*/ 0 w 128"/>
                <a:gd name="T27" fmla="*/ 1 h 159"/>
                <a:gd name="T28" fmla="*/ 1 w 128"/>
                <a:gd name="T29" fmla="*/ 1 h 159"/>
                <a:gd name="T30" fmla="*/ 1 w 128"/>
                <a:gd name="T31" fmla="*/ 1 h 159"/>
                <a:gd name="T32" fmla="*/ 2 w 128"/>
                <a:gd name="T33" fmla="*/ 0 h 159"/>
                <a:gd name="T34" fmla="*/ 2 w 128"/>
                <a:gd name="T35" fmla="*/ 0 h 159"/>
                <a:gd name="T36" fmla="*/ 2 w 128"/>
                <a:gd name="T37" fmla="*/ 0 h 159"/>
                <a:gd name="T38" fmla="*/ 3 w 128"/>
                <a:gd name="T39" fmla="*/ 0 h 159"/>
                <a:gd name="T40" fmla="*/ 3 w 128"/>
                <a:gd name="T41" fmla="*/ 0 h 159"/>
                <a:gd name="T42" fmla="*/ 4 w 128"/>
                <a:gd name="T43" fmla="*/ 0 h 159"/>
                <a:gd name="T44" fmla="*/ 4 w 128"/>
                <a:gd name="T45" fmla="*/ 0 h 159"/>
                <a:gd name="T46" fmla="*/ 5 w 128"/>
                <a:gd name="T47" fmla="*/ 1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8"/>
                <a:gd name="T73" fmla="*/ 0 h 159"/>
                <a:gd name="T74" fmla="*/ 128 w 128"/>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8" h="159">
                  <a:moveTo>
                    <a:pt x="77" y="13"/>
                  </a:moveTo>
                  <a:lnTo>
                    <a:pt x="87" y="77"/>
                  </a:lnTo>
                  <a:lnTo>
                    <a:pt x="128" y="150"/>
                  </a:lnTo>
                  <a:lnTo>
                    <a:pt x="128" y="159"/>
                  </a:lnTo>
                  <a:lnTo>
                    <a:pt x="112" y="159"/>
                  </a:lnTo>
                  <a:lnTo>
                    <a:pt x="98" y="150"/>
                  </a:lnTo>
                  <a:lnTo>
                    <a:pt x="84" y="141"/>
                  </a:lnTo>
                  <a:lnTo>
                    <a:pt x="69" y="131"/>
                  </a:lnTo>
                  <a:lnTo>
                    <a:pt x="55" y="122"/>
                  </a:lnTo>
                  <a:lnTo>
                    <a:pt x="40" y="113"/>
                  </a:lnTo>
                  <a:lnTo>
                    <a:pt x="27" y="104"/>
                  </a:lnTo>
                  <a:lnTo>
                    <a:pt x="13" y="93"/>
                  </a:lnTo>
                  <a:lnTo>
                    <a:pt x="0" y="83"/>
                  </a:lnTo>
                  <a:lnTo>
                    <a:pt x="6" y="14"/>
                  </a:lnTo>
                  <a:lnTo>
                    <a:pt x="15" y="7"/>
                  </a:lnTo>
                  <a:lnTo>
                    <a:pt x="22" y="6"/>
                  </a:lnTo>
                  <a:lnTo>
                    <a:pt x="29" y="5"/>
                  </a:lnTo>
                  <a:lnTo>
                    <a:pt x="36" y="3"/>
                  </a:lnTo>
                  <a:lnTo>
                    <a:pt x="42" y="2"/>
                  </a:lnTo>
                  <a:lnTo>
                    <a:pt x="48" y="1"/>
                  </a:lnTo>
                  <a:lnTo>
                    <a:pt x="55" y="1"/>
                  </a:lnTo>
                  <a:lnTo>
                    <a:pt x="61" y="0"/>
                  </a:lnTo>
                  <a:lnTo>
                    <a:pt x="68" y="0"/>
                  </a:lnTo>
                  <a:lnTo>
                    <a:pt x="77" y="13"/>
                  </a:lnTo>
                  <a:close/>
                </a:path>
              </a:pathLst>
            </a:custGeom>
            <a:solidFill>
              <a:srgbClr val="000000"/>
            </a:solidFill>
            <a:ln w="9525">
              <a:noFill/>
              <a:round/>
              <a:headEnd/>
              <a:tailEnd/>
            </a:ln>
          </p:spPr>
          <p:txBody>
            <a:bodyPr/>
            <a:lstStyle/>
            <a:p>
              <a:endParaRPr lang="en-US"/>
            </a:p>
          </p:txBody>
        </p:sp>
        <p:sp>
          <p:nvSpPr>
            <p:cNvPr id="18852" name="Oval 285"/>
            <p:cNvSpPr>
              <a:spLocks noChangeAspect="1" noChangeArrowheads="1"/>
            </p:cNvSpPr>
            <p:nvPr/>
          </p:nvSpPr>
          <p:spPr bwMode="auto">
            <a:xfrm>
              <a:off x="2147" y="509"/>
              <a:ext cx="24" cy="26"/>
            </a:xfrm>
            <a:prstGeom prst="ellipse">
              <a:avLst/>
            </a:prstGeom>
            <a:solidFill>
              <a:srgbClr val="000000"/>
            </a:solidFill>
            <a:ln w="9525">
              <a:solidFill>
                <a:schemeClr val="tx1"/>
              </a:solidFill>
              <a:round/>
              <a:headEnd/>
              <a:tailEnd/>
            </a:ln>
          </p:spPr>
          <p:txBody>
            <a:bodyPr wrap="none" anchor="ctr"/>
            <a:lstStyle/>
            <a:p>
              <a:endParaRPr lang="en-US"/>
            </a:p>
          </p:txBody>
        </p:sp>
      </p:grpSp>
      <p:grpSp>
        <p:nvGrpSpPr>
          <p:cNvPr id="7" name="Group 292"/>
          <p:cNvGrpSpPr>
            <a:grpSpLocks/>
          </p:cNvGrpSpPr>
          <p:nvPr/>
        </p:nvGrpSpPr>
        <p:grpSpPr bwMode="auto">
          <a:xfrm>
            <a:off x="8785225" y="2965451"/>
            <a:ext cx="1847850" cy="1770063"/>
            <a:chOff x="4574" y="1912"/>
            <a:chExt cx="1164" cy="1115"/>
          </a:xfrm>
        </p:grpSpPr>
        <p:pic>
          <p:nvPicPr>
            <p:cNvPr id="18780" name="Picture 216" descr="BD10874_"/>
            <p:cNvPicPr>
              <a:picLocks noChangeAspect="1" noChangeArrowheads="1"/>
            </p:cNvPicPr>
            <p:nvPr/>
          </p:nvPicPr>
          <p:blipFill>
            <a:blip r:embed="rId3" cstate="print"/>
            <a:srcRect/>
            <a:stretch>
              <a:fillRect/>
            </a:stretch>
          </p:blipFill>
          <p:spPr bwMode="auto">
            <a:xfrm>
              <a:off x="4634" y="1912"/>
              <a:ext cx="1104" cy="1056"/>
            </a:xfrm>
            <a:prstGeom prst="rect">
              <a:avLst/>
            </a:prstGeom>
            <a:noFill/>
            <a:ln w="9525">
              <a:noFill/>
              <a:miter lim="800000"/>
              <a:headEnd/>
              <a:tailEnd/>
            </a:ln>
          </p:spPr>
        </p:pic>
        <p:grpSp>
          <p:nvGrpSpPr>
            <p:cNvPr id="18781" name="Group 291"/>
            <p:cNvGrpSpPr>
              <a:grpSpLocks/>
            </p:cNvGrpSpPr>
            <p:nvPr/>
          </p:nvGrpSpPr>
          <p:grpSpPr bwMode="auto">
            <a:xfrm>
              <a:off x="4574" y="2000"/>
              <a:ext cx="689" cy="1027"/>
              <a:chOff x="4574" y="2000"/>
              <a:chExt cx="689" cy="1027"/>
            </a:xfrm>
          </p:grpSpPr>
          <p:sp>
            <p:nvSpPr>
              <p:cNvPr id="18782" name="Freeform 289"/>
              <p:cNvSpPr>
                <a:spLocks/>
              </p:cNvSpPr>
              <p:nvPr/>
            </p:nvSpPr>
            <p:spPr bwMode="auto">
              <a:xfrm>
                <a:off x="4969" y="2756"/>
                <a:ext cx="294" cy="271"/>
              </a:xfrm>
              <a:custGeom>
                <a:avLst/>
                <a:gdLst>
                  <a:gd name="T0" fmla="*/ 0 w 294"/>
                  <a:gd name="T1" fmla="*/ 271 h 271"/>
                  <a:gd name="T2" fmla="*/ 113 w 294"/>
                  <a:gd name="T3" fmla="*/ 214 h 271"/>
                  <a:gd name="T4" fmla="*/ 12 w 294"/>
                  <a:gd name="T5" fmla="*/ 158 h 271"/>
                  <a:gd name="T6" fmla="*/ 147 w 294"/>
                  <a:gd name="T7" fmla="*/ 135 h 271"/>
                  <a:gd name="T8" fmla="*/ 260 w 294"/>
                  <a:gd name="T9" fmla="*/ 101 h 271"/>
                  <a:gd name="T10" fmla="*/ 294 w 294"/>
                  <a:gd name="T11" fmla="*/ 0 h 271"/>
                  <a:gd name="T12" fmla="*/ 0 60000 65536"/>
                  <a:gd name="T13" fmla="*/ 0 60000 65536"/>
                  <a:gd name="T14" fmla="*/ 0 60000 65536"/>
                  <a:gd name="T15" fmla="*/ 0 60000 65536"/>
                  <a:gd name="T16" fmla="*/ 0 60000 65536"/>
                  <a:gd name="T17" fmla="*/ 0 60000 65536"/>
                  <a:gd name="T18" fmla="*/ 0 w 294"/>
                  <a:gd name="T19" fmla="*/ 0 h 271"/>
                  <a:gd name="T20" fmla="*/ 294 w 294"/>
                  <a:gd name="T21" fmla="*/ 271 h 271"/>
                </a:gdLst>
                <a:ahLst/>
                <a:cxnLst>
                  <a:cxn ang="T12">
                    <a:pos x="T0" y="T1"/>
                  </a:cxn>
                  <a:cxn ang="T13">
                    <a:pos x="T2" y="T3"/>
                  </a:cxn>
                  <a:cxn ang="T14">
                    <a:pos x="T4" y="T5"/>
                  </a:cxn>
                  <a:cxn ang="T15">
                    <a:pos x="T6" y="T7"/>
                  </a:cxn>
                  <a:cxn ang="T16">
                    <a:pos x="T8" y="T9"/>
                  </a:cxn>
                  <a:cxn ang="T17">
                    <a:pos x="T10" y="T11"/>
                  </a:cxn>
                </a:cxnLst>
                <a:rect l="T18" t="T19" r="T20" b="T21"/>
                <a:pathLst>
                  <a:path w="294" h="271">
                    <a:moveTo>
                      <a:pt x="0" y="271"/>
                    </a:moveTo>
                    <a:cubicBezTo>
                      <a:pt x="19" y="262"/>
                      <a:pt x="111" y="233"/>
                      <a:pt x="113" y="214"/>
                    </a:cubicBezTo>
                    <a:cubicBezTo>
                      <a:pt x="115" y="195"/>
                      <a:pt x="6" y="171"/>
                      <a:pt x="12" y="158"/>
                    </a:cubicBezTo>
                    <a:cubicBezTo>
                      <a:pt x="18" y="145"/>
                      <a:pt x="106" y="144"/>
                      <a:pt x="147" y="135"/>
                    </a:cubicBezTo>
                    <a:cubicBezTo>
                      <a:pt x="188" y="126"/>
                      <a:pt x="235" y="124"/>
                      <a:pt x="260" y="101"/>
                    </a:cubicBezTo>
                    <a:cubicBezTo>
                      <a:pt x="285" y="78"/>
                      <a:pt x="289" y="39"/>
                      <a:pt x="294" y="0"/>
                    </a:cubicBezTo>
                  </a:path>
                </a:pathLst>
              </a:custGeom>
              <a:noFill/>
              <a:ln w="76200">
                <a:solidFill>
                  <a:schemeClr val="tx1"/>
                </a:solidFill>
                <a:round/>
                <a:headEnd/>
                <a:tailEnd/>
              </a:ln>
            </p:spPr>
            <p:txBody>
              <a:bodyPr/>
              <a:lstStyle/>
              <a:p>
                <a:endParaRPr lang="en-US"/>
              </a:p>
            </p:txBody>
          </p:sp>
          <p:sp>
            <p:nvSpPr>
              <p:cNvPr id="18783" name="Freeform 290"/>
              <p:cNvSpPr>
                <a:spLocks/>
              </p:cNvSpPr>
              <p:nvPr/>
            </p:nvSpPr>
            <p:spPr bwMode="auto">
              <a:xfrm>
                <a:off x="4574" y="2000"/>
                <a:ext cx="429" cy="56"/>
              </a:xfrm>
              <a:custGeom>
                <a:avLst/>
                <a:gdLst>
                  <a:gd name="T0" fmla="*/ 0 w 429"/>
                  <a:gd name="T1" fmla="*/ 0 h 56"/>
                  <a:gd name="T2" fmla="*/ 158 w 429"/>
                  <a:gd name="T3" fmla="*/ 11 h 56"/>
                  <a:gd name="T4" fmla="*/ 294 w 429"/>
                  <a:gd name="T5" fmla="*/ 34 h 56"/>
                  <a:gd name="T6" fmla="*/ 429 w 429"/>
                  <a:gd name="T7" fmla="*/ 56 h 56"/>
                  <a:gd name="T8" fmla="*/ 0 60000 65536"/>
                  <a:gd name="T9" fmla="*/ 0 60000 65536"/>
                  <a:gd name="T10" fmla="*/ 0 60000 65536"/>
                  <a:gd name="T11" fmla="*/ 0 60000 65536"/>
                  <a:gd name="T12" fmla="*/ 0 w 429"/>
                  <a:gd name="T13" fmla="*/ 0 h 56"/>
                  <a:gd name="T14" fmla="*/ 429 w 429"/>
                  <a:gd name="T15" fmla="*/ 56 h 56"/>
                </a:gdLst>
                <a:ahLst/>
                <a:cxnLst>
                  <a:cxn ang="T8">
                    <a:pos x="T0" y="T1"/>
                  </a:cxn>
                  <a:cxn ang="T9">
                    <a:pos x="T2" y="T3"/>
                  </a:cxn>
                  <a:cxn ang="T10">
                    <a:pos x="T4" y="T5"/>
                  </a:cxn>
                  <a:cxn ang="T11">
                    <a:pos x="T6" y="T7"/>
                  </a:cxn>
                </a:cxnLst>
                <a:rect l="T12" t="T13" r="T14" b="T15"/>
                <a:pathLst>
                  <a:path w="429" h="56">
                    <a:moveTo>
                      <a:pt x="0" y="0"/>
                    </a:moveTo>
                    <a:cubicBezTo>
                      <a:pt x="54" y="2"/>
                      <a:pt x="109" y="5"/>
                      <a:pt x="158" y="11"/>
                    </a:cubicBezTo>
                    <a:cubicBezTo>
                      <a:pt x="207" y="17"/>
                      <a:pt x="249" y="27"/>
                      <a:pt x="294" y="34"/>
                    </a:cubicBezTo>
                    <a:cubicBezTo>
                      <a:pt x="339" y="41"/>
                      <a:pt x="403" y="51"/>
                      <a:pt x="429" y="56"/>
                    </a:cubicBezTo>
                  </a:path>
                </a:pathLst>
              </a:custGeom>
              <a:noFill/>
              <a:ln w="76200">
                <a:solidFill>
                  <a:schemeClr val="tx1"/>
                </a:solidFill>
                <a:round/>
                <a:headEnd/>
                <a:tailEnd/>
              </a:ln>
            </p:spPr>
            <p:txBody>
              <a:bodyPr/>
              <a:lstStyle/>
              <a:p>
                <a:endParaRPr lang="en-US"/>
              </a:p>
            </p:txBody>
          </p:sp>
        </p:grpSp>
      </p:grpSp>
      <p:grpSp>
        <p:nvGrpSpPr>
          <p:cNvPr id="9" name="Group 512"/>
          <p:cNvGrpSpPr>
            <a:grpSpLocks/>
          </p:cNvGrpSpPr>
          <p:nvPr/>
        </p:nvGrpSpPr>
        <p:grpSpPr bwMode="auto">
          <a:xfrm>
            <a:off x="4557713" y="2652713"/>
            <a:ext cx="1814512" cy="2286000"/>
            <a:chOff x="1867" y="147"/>
            <a:chExt cx="1143" cy="1440"/>
          </a:xfrm>
        </p:grpSpPr>
        <p:sp>
          <p:nvSpPr>
            <p:cNvPr id="18765" name="Freeform 497"/>
            <p:cNvSpPr>
              <a:spLocks/>
            </p:cNvSpPr>
            <p:nvPr/>
          </p:nvSpPr>
          <p:spPr bwMode="auto">
            <a:xfrm>
              <a:off x="1867" y="147"/>
              <a:ext cx="1128" cy="1440"/>
            </a:xfrm>
            <a:custGeom>
              <a:avLst/>
              <a:gdLst>
                <a:gd name="T0" fmla="*/ 242 w 3383"/>
                <a:gd name="T1" fmla="*/ 1 h 4320"/>
                <a:gd name="T2" fmla="*/ 290 w 3383"/>
                <a:gd name="T3" fmla="*/ 3 h 4320"/>
                <a:gd name="T4" fmla="*/ 332 w 3383"/>
                <a:gd name="T5" fmla="*/ 10 h 4320"/>
                <a:gd name="T6" fmla="*/ 368 w 3383"/>
                <a:gd name="T7" fmla="*/ 38 h 4320"/>
                <a:gd name="T8" fmla="*/ 373 w 3383"/>
                <a:gd name="T9" fmla="*/ 75 h 4320"/>
                <a:gd name="T10" fmla="*/ 353 w 3383"/>
                <a:gd name="T11" fmla="*/ 138 h 4320"/>
                <a:gd name="T12" fmla="*/ 334 w 3383"/>
                <a:gd name="T13" fmla="*/ 175 h 4320"/>
                <a:gd name="T14" fmla="*/ 302 w 3383"/>
                <a:gd name="T15" fmla="*/ 226 h 4320"/>
                <a:gd name="T16" fmla="*/ 272 w 3383"/>
                <a:gd name="T17" fmla="*/ 267 h 4320"/>
                <a:gd name="T18" fmla="*/ 292 w 3383"/>
                <a:gd name="T19" fmla="*/ 262 h 4320"/>
                <a:gd name="T20" fmla="*/ 324 w 3383"/>
                <a:gd name="T21" fmla="*/ 267 h 4320"/>
                <a:gd name="T22" fmla="*/ 364 w 3383"/>
                <a:gd name="T23" fmla="*/ 285 h 4320"/>
                <a:gd name="T24" fmla="*/ 354 w 3383"/>
                <a:gd name="T25" fmla="*/ 314 h 4320"/>
                <a:gd name="T26" fmla="*/ 328 w 3383"/>
                <a:gd name="T27" fmla="*/ 313 h 4320"/>
                <a:gd name="T28" fmla="*/ 294 w 3383"/>
                <a:gd name="T29" fmla="*/ 317 h 4320"/>
                <a:gd name="T30" fmla="*/ 269 w 3383"/>
                <a:gd name="T31" fmla="*/ 307 h 4320"/>
                <a:gd name="T32" fmla="*/ 242 w 3383"/>
                <a:gd name="T33" fmla="*/ 318 h 4320"/>
                <a:gd name="T34" fmla="*/ 226 w 3383"/>
                <a:gd name="T35" fmla="*/ 302 h 4320"/>
                <a:gd name="T36" fmla="*/ 198 w 3383"/>
                <a:gd name="T37" fmla="*/ 323 h 4320"/>
                <a:gd name="T38" fmla="*/ 202 w 3383"/>
                <a:gd name="T39" fmla="*/ 370 h 4320"/>
                <a:gd name="T40" fmla="*/ 188 w 3383"/>
                <a:gd name="T41" fmla="*/ 402 h 4320"/>
                <a:gd name="T42" fmla="*/ 169 w 3383"/>
                <a:gd name="T43" fmla="*/ 343 h 4320"/>
                <a:gd name="T44" fmla="*/ 184 w 3383"/>
                <a:gd name="T45" fmla="*/ 433 h 4320"/>
                <a:gd name="T46" fmla="*/ 169 w 3383"/>
                <a:gd name="T47" fmla="*/ 444 h 4320"/>
                <a:gd name="T48" fmla="*/ 155 w 3383"/>
                <a:gd name="T49" fmla="*/ 403 h 4320"/>
                <a:gd name="T50" fmla="*/ 138 w 3383"/>
                <a:gd name="T51" fmla="*/ 467 h 4320"/>
                <a:gd name="T52" fmla="*/ 121 w 3383"/>
                <a:gd name="T53" fmla="*/ 448 h 4320"/>
                <a:gd name="T54" fmla="*/ 109 w 3383"/>
                <a:gd name="T55" fmla="*/ 465 h 4320"/>
                <a:gd name="T56" fmla="*/ 100 w 3383"/>
                <a:gd name="T57" fmla="*/ 373 h 4320"/>
                <a:gd name="T58" fmla="*/ 72 w 3383"/>
                <a:gd name="T59" fmla="*/ 365 h 4320"/>
                <a:gd name="T60" fmla="*/ 103 w 3383"/>
                <a:gd name="T61" fmla="*/ 340 h 4320"/>
                <a:gd name="T62" fmla="*/ 73 w 3383"/>
                <a:gd name="T63" fmla="*/ 346 h 4320"/>
                <a:gd name="T64" fmla="*/ 61 w 3383"/>
                <a:gd name="T65" fmla="*/ 335 h 4320"/>
                <a:gd name="T66" fmla="*/ 109 w 3383"/>
                <a:gd name="T67" fmla="*/ 314 h 4320"/>
                <a:gd name="T68" fmla="*/ 97 w 3383"/>
                <a:gd name="T69" fmla="*/ 315 h 4320"/>
                <a:gd name="T70" fmla="*/ 73 w 3383"/>
                <a:gd name="T71" fmla="*/ 304 h 4320"/>
                <a:gd name="T72" fmla="*/ 105 w 3383"/>
                <a:gd name="T73" fmla="*/ 288 h 4320"/>
                <a:gd name="T74" fmla="*/ 125 w 3383"/>
                <a:gd name="T75" fmla="*/ 240 h 4320"/>
                <a:gd name="T76" fmla="*/ 139 w 3383"/>
                <a:gd name="T77" fmla="*/ 209 h 4320"/>
                <a:gd name="T78" fmla="*/ 145 w 3383"/>
                <a:gd name="T79" fmla="*/ 182 h 4320"/>
                <a:gd name="T80" fmla="*/ 201 w 3383"/>
                <a:gd name="T81" fmla="*/ 156 h 4320"/>
                <a:gd name="T82" fmla="*/ 186 w 3383"/>
                <a:gd name="T83" fmla="*/ 148 h 4320"/>
                <a:gd name="T84" fmla="*/ 228 w 3383"/>
                <a:gd name="T85" fmla="*/ 133 h 4320"/>
                <a:gd name="T86" fmla="*/ 256 w 3383"/>
                <a:gd name="T87" fmla="*/ 115 h 4320"/>
                <a:gd name="T88" fmla="*/ 254 w 3383"/>
                <a:gd name="T89" fmla="*/ 92 h 4320"/>
                <a:gd name="T90" fmla="*/ 219 w 3383"/>
                <a:gd name="T91" fmla="*/ 98 h 4320"/>
                <a:gd name="T92" fmla="*/ 172 w 3383"/>
                <a:gd name="T93" fmla="*/ 107 h 4320"/>
                <a:gd name="T94" fmla="*/ 136 w 3383"/>
                <a:gd name="T95" fmla="*/ 112 h 4320"/>
                <a:gd name="T96" fmla="*/ 74 w 3383"/>
                <a:gd name="T97" fmla="*/ 120 h 4320"/>
                <a:gd name="T98" fmla="*/ 38 w 3383"/>
                <a:gd name="T99" fmla="*/ 121 h 4320"/>
                <a:gd name="T100" fmla="*/ 71 w 3383"/>
                <a:gd name="T101" fmla="*/ 93 h 4320"/>
                <a:gd name="T102" fmla="*/ 130 w 3383"/>
                <a:gd name="T103" fmla="*/ 76 h 4320"/>
                <a:gd name="T104" fmla="*/ 207 w 3383"/>
                <a:gd name="T105" fmla="*/ 62 h 4320"/>
                <a:gd name="T106" fmla="*/ 205 w 3383"/>
                <a:gd name="T107" fmla="*/ 55 h 4320"/>
                <a:gd name="T108" fmla="*/ 136 w 3383"/>
                <a:gd name="T109" fmla="*/ 65 h 4320"/>
                <a:gd name="T110" fmla="*/ 65 w 3383"/>
                <a:gd name="T111" fmla="*/ 81 h 4320"/>
                <a:gd name="T112" fmla="*/ 33 w 3383"/>
                <a:gd name="T113" fmla="*/ 100 h 4320"/>
                <a:gd name="T114" fmla="*/ 3 w 3383"/>
                <a:gd name="T115" fmla="*/ 124 h 4320"/>
                <a:gd name="T116" fmla="*/ 25 w 3383"/>
                <a:gd name="T117" fmla="*/ 54 h 4320"/>
                <a:gd name="T118" fmla="*/ 56 w 3383"/>
                <a:gd name="T119" fmla="*/ 30 h 4320"/>
                <a:gd name="T120" fmla="*/ 95 w 3383"/>
                <a:gd name="T121" fmla="*/ 17 h 4320"/>
                <a:gd name="T122" fmla="*/ 124 w 3383"/>
                <a:gd name="T123" fmla="*/ 9 h 4320"/>
                <a:gd name="T124" fmla="*/ 160 w 3383"/>
                <a:gd name="T125" fmla="*/ 3 h 43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383"/>
                <a:gd name="T190" fmla="*/ 0 h 4320"/>
                <a:gd name="T191" fmla="*/ 3383 w 3383"/>
                <a:gd name="T192" fmla="*/ 4320 h 43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383" h="4320">
                  <a:moveTo>
                    <a:pt x="1634" y="8"/>
                  </a:moveTo>
                  <a:lnTo>
                    <a:pt x="1663" y="6"/>
                  </a:lnTo>
                  <a:lnTo>
                    <a:pt x="1692" y="3"/>
                  </a:lnTo>
                  <a:lnTo>
                    <a:pt x="1722" y="2"/>
                  </a:lnTo>
                  <a:lnTo>
                    <a:pt x="1751" y="1"/>
                  </a:lnTo>
                  <a:lnTo>
                    <a:pt x="1781" y="0"/>
                  </a:lnTo>
                  <a:lnTo>
                    <a:pt x="1811" y="0"/>
                  </a:lnTo>
                  <a:lnTo>
                    <a:pt x="1840" y="0"/>
                  </a:lnTo>
                  <a:lnTo>
                    <a:pt x="1870" y="0"/>
                  </a:lnTo>
                  <a:lnTo>
                    <a:pt x="1901" y="0"/>
                  </a:lnTo>
                  <a:lnTo>
                    <a:pt x="1930" y="0"/>
                  </a:lnTo>
                  <a:lnTo>
                    <a:pt x="1961" y="0"/>
                  </a:lnTo>
                  <a:lnTo>
                    <a:pt x="1992" y="1"/>
                  </a:lnTo>
                  <a:lnTo>
                    <a:pt x="2023" y="1"/>
                  </a:lnTo>
                  <a:lnTo>
                    <a:pt x="2053" y="1"/>
                  </a:lnTo>
                  <a:lnTo>
                    <a:pt x="2085" y="0"/>
                  </a:lnTo>
                  <a:lnTo>
                    <a:pt x="2117" y="0"/>
                  </a:lnTo>
                  <a:lnTo>
                    <a:pt x="2139" y="6"/>
                  </a:lnTo>
                  <a:lnTo>
                    <a:pt x="2159" y="9"/>
                  </a:lnTo>
                  <a:lnTo>
                    <a:pt x="2181" y="12"/>
                  </a:lnTo>
                  <a:lnTo>
                    <a:pt x="2202" y="14"/>
                  </a:lnTo>
                  <a:lnTo>
                    <a:pt x="2222" y="15"/>
                  </a:lnTo>
                  <a:lnTo>
                    <a:pt x="2243" y="15"/>
                  </a:lnTo>
                  <a:lnTo>
                    <a:pt x="2263" y="15"/>
                  </a:lnTo>
                  <a:lnTo>
                    <a:pt x="2285" y="14"/>
                  </a:lnTo>
                  <a:lnTo>
                    <a:pt x="2305" y="12"/>
                  </a:lnTo>
                  <a:lnTo>
                    <a:pt x="2326" y="11"/>
                  </a:lnTo>
                  <a:lnTo>
                    <a:pt x="2346" y="10"/>
                  </a:lnTo>
                  <a:lnTo>
                    <a:pt x="2368" y="10"/>
                  </a:lnTo>
                  <a:lnTo>
                    <a:pt x="2390" y="9"/>
                  </a:lnTo>
                  <a:lnTo>
                    <a:pt x="2411" y="9"/>
                  </a:lnTo>
                  <a:lnTo>
                    <a:pt x="2433" y="10"/>
                  </a:lnTo>
                  <a:lnTo>
                    <a:pt x="2455" y="11"/>
                  </a:lnTo>
                  <a:lnTo>
                    <a:pt x="2475" y="16"/>
                  </a:lnTo>
                  <a:lnTo>
                    <a:pt x="2497" y="19"/>
                  </a:lnTo>
                  <a:lnTo>
                    <a:pt x="2519" y="22"/>
                  </a:lnTo>
                  <a:lnTo>
                    <a:pt x="2540" y="23"/>
                  </a:lnTo>
                  <a:lnTo>
                    <a:pt x="2563" y="23"/>
                  </a:lnTo>
                  <a:lnTo>
                    <a:pt x="2585" y="23"/>
                  </a:lnTo>
                  <a:lnTo>
                    <a:pt x="2608" y="23"/>
                  </a:lnTo>
                  <a:lnTo>
                    <a:pt x="2630" y="22"/>
                  </a:lnTo>
                  <a:lnTo>
                    <a:pt x="2653" y="22"/>
                  </a:lnTo>
                  <a:lnTo>
                    <a:pt x="2675" y="23"/>
                  </a:lnTo>
                  <a:lnTo>
                    <a:pt x="2698" y="23"/>
                  </a:lnTo>
                  <a:lnTo>
                    <a:pt x="2719" y="25"/>
                  </a:lnTo>
                  <a:lnTo>
                    <a:pt x="2742" y="28"/>
                  </a:lnTo>
                  <a:lnTo>
                    <a:pt x="2763" y="32"/>
                  </a:lnTo>
                  <a:lnTo>
                    <a:pt x="2784" y="37"/>
                  </a:lnTo>
                  <a:lnTo>
                    <a:pt x="2805" y="45"/>
                  </a:lnTo>
                  <a:lnTo>
                    <a:pt x="2822" y="47"/>
                  </a:lnTo>
                  <a:lnTo>
                    <a:pt x="2839" y="48"/>
                  </a:lnTo>
                  <a:lnTo>
                    <a:pt x="2855" y="50"/>
                  </a:lnTo>
                  <a:lnTo>
                    <a:pt x="2872" y="55"/>
                  </a:lnTo>
                  <a:lnTo>
                    <a:pt x="2888" y="58"/>
                  </a:lnTo>
                  <a:lnTo>
                    <a:pt x="2904" y="64"/>
                  </a:lnTo>
                  <a:lnTo>
                    <a:pt x="2920" y="68"/>
                  </a:lnTo>
                  <a:lnTo>
                    <a:pt x="2936" y="74"/>
                  </a:lnTo>
                  <a:lnTo>
                    <a:pt x="2952" y="81"/>
                  </a:lnTo>
                  <a:lnTo>
                    <a:pt x="2969" y="86"/>
                  </a:lnTo>
                  <a:lnTo>
                    <a:pt x="2985" y="92"/>
                  </a:lnTo>
                  <a:lnTo>
                    <a:pt x="3001" y="98"/>
                  </a:lnTo>
                  <a:lnTo>
                    <a:pt x="3017" y="104"/>
                  </a:lnTo>
                  <a:lnTo>
                    <a:pt x="3034" y="109"/>
                  </a:lnTo>
                  <a:lnTo>
                    <a:pt x="3050" y="114"/>
                  </a:lnTo>
                  <a:lnTo>
                    <a:pt x="3067" y="117"/>
                  </a:lnTo>
                  <a:lnTo>
                    <a:pt x="3082" y="128"/>
                  </a:lnTo>
                  <a:lnTo>
                    <a:pt x="3098" y="137"/>
                  </a:lnTo>
                  <a:lnTo>
                    <a:pt x="3114" y="147"/>
                  </a:lnTo>
                  <a:lnTo>
                    <a:pt x="3130" y="156"/>
                  </a:lnTo>
                  <a:lnTo>
                    <a:pt x="3145" y="166"/>
                  </a:lnTo>
                  <a:lnTo>
                    <a:pt x="3159" y="178"/>
                  </a:lnTo>
                  <a:lnTo>
                    <a:pt x="3173" y="188"/>
                  </a:lnTo>
                  <a:lnTo>
                    <a:pt x="3184" y="201"/>
                  </a:lnTo>
                  <a:lnTo>
                    <a:pt x="3210" y="212"/>
                  </a:lnTo>
                  <a:lnTo>
                    <a:pt x="3231" y="228"/>
                  </a:lnTo>
                  <a:lnTo>
                    <a:pt x="3251" y="247"/>
                  </a:lnTo>
                  <a:lnTo>
                    <a:pt x="3268" y="270"/>
                  </a:lnTo>
                  <a:lnTo>
                    <a:pt x="3284" y="293"/>
                  </a:lnTo>
                  <a:lnTo>
                    <a:pt x="3299" y="317"/>
                  </a:lnTo>
                  <a:lnTo>
                    <a:pt x="3313" y="341"/>
                  </a:lnTo>
                  <a:lnTo>
                    <a:pt x="3329" y="364"/>
                  </a:lnTo>
                  <a:lnTo>
                    <a:pt x="3326" y="380"/>
                  </a:lnTo>
                  <a:lnTo>
                    <a:pt x="3336" y="398"/>
                  </a:lnTo>
                  <a:lnTo>
                    <a:pt x="3345" y="417"/>
                  </a:lnTo>
                  <a:lnTo>
                    <a:pt x="3352" y="438"/>
                  </a:lnTo>
                  <a:lnTo>
                    <a:pt x="3358" y="458"/>
                  </a:lnTo>
                  <a:lnTo>
                    <a:pt x="3362" y="480"/>
                  </a:lnTo>
                  <a:lnTo>
                    <a:pt x="3367" y="500"/>
                  </a:lnTo>
                  <a:lnTo>
                    <a:pt x="3370" y="522"/>
                  </a:lnTo>
                  <a:lnTo>
                    <a:pt x="3375" y="543"/>
                  </a:lnTo>
                  <a:lnTo>
                    <a:pt x="3369" y="549"/>
                  </a:lnTo>
                  <a:lnTo>
                    <a:pt x="3367" y="555"/>
                  </a:lnTo>
                  <a:lnTo>
                    <a:pt x="3368" y="561"/>
                  </a:lnTo>
                  <a:lnTo>
                    <a:pt x="3371" y="567"/>
                  </a:lnTo>
                  <a:lnTo>
                    <a:pt x="3374" y="571"/>
                  </a:lnTo>
                  <a:lnTo>
                    <a:pt x="3375" y="577"/>
                  </a:lnTo>
                  <a:lnTo>
                    <a:pt x="3374" y="582"/>
                  </a:lnTo>
                  <a:lnTo>
                    <a:pt x="3367" y="589"/>
                  </a:lnTo>
                  <a:lnTo>
                    <a:pt x="3365" y="630"/>
                  </a:lnTo>
                  <a:lnTo>
                    <a:pt x="3360" y="673"/>
                  </a:lnTo>
                  <a:lnTo>
                    <a:pt x="3353" y="712"/>
                  </a:lnTo>
                  <a:lnTo>
                    <a:pt x="3344" y="754"/>
                  </a:lnTo>
                  <a:lnTo>
                    <a:pt x="3335" y="793"/>
                  </a:lnTo>
                  <a:lnTo>
                    <a:pt x="3325" y="834"/>
                  </a:lnTo>
                  <a:lnTo>
                    <a:pt x="3314" y="874"/>
                  </a:lnTo>
                  <a:lnTo>
                    <a:pt x="3306" y="915"/>
                  </a:lnTo>
                  <a:lnTo>
                    <a:pt x="3295" y="943"/>
                  </a:lnTo>
                  <a:lnTo>
                    <a:pt x="3285" y="971"/>
                  </a:lnTo>
                  <a:lnTo>
                    <a:pt x="3276" y="999"/>
                  </a:lnTo>
                  <a:lnTo>
                    <a:pt x="3267" y="1027"/>
                  </a:lnTo>
                  <a:lnTo>
                    <a:pt x="3256" y="1056"/>
                  </a:lnTo>
                  <a:lnTo>
                    <a:pt x="3246" y="1083"/>
                  </a:lnTo>
                  <a:lnTo>
                    <a:pt x="3234" y="1110"/>
                  </a:lnTo>
                  <a:lnTo>
                    <a:pt x="3220" y="1137"/>
                  </a:lnTo>
                  <a:lnTo>
                    <a:pt x="3215" y="1157"/>
                  </a:lnTo>
                  <a:lnTo>
                    <a:pt x="3210" y="1175"/>
                  </a:lnTo>
                  <a:lnTo>
                    <a:pt x="3202" y="1192"/>
                  </a:lnTo>
                  <a:lnTo>
                    <a:pt x="3194" y="1210"/>
                  </a:lnTo>
                  <a:lnTo>
                    <a:pt x="3184" y="1226"/>
                  </a:lnTo>
                  <a:lnTo>
                    <a:pt x="3175" y="1243"/>
                  </a:lnTo>
                  <a:lnTo>
                    <a:pt x="3169" y="1261"/>
                  </a:lnTo>
                  <a:lnTo>
                    <a:pt x="3163" y="1280"/>
                  </a:lnTo>
                  <a:lnTo>
                    <a:pt x="3155" y="1293"/>
                  </a:lnTo>
                  <a:lnTo>
                    <a:pt x="3148" y="1305"/>
                  </a:lnTo>
                  <a:lnTo>
                    <a:pt x="3141" y="1319"/>
                  </a:lnTo>
                  <a:lnTo>
                    <a:pt x="3135" y="1332"/>
                  </a:lnTo>
                  <a:lnTo>
                    <a:pt x="3129" y="1345"/>
                  </a:lnTo>
                  <a:lnTo>
                    <a:pt x="3123" y="1359"/>
                  </a:lnTo>
                  <a:lnTo>
                    <a:pt x="3115" y="1371"/>
                  </a:lnTo>
                  <a:lnTo>
                    <a:pt x="3106" y="1384"/>
                  </a:lnTo>
                  <a:lnTo>
                    <a:pt x="3094" y="1398"/>
                  </a:lnTo>
                  <a:lnTo>
                    <a:pt x="3086" y="1415"/>
                  </a:lnTo>
                  <a:lnTo>
                    <a:pt x="3081" y="1433"/>
                  </a:lnTo>
                  <a:lnTo>
                    <a:pt x="3075" y="1451"/>
                  </a:lnTo>
                  <a:lnTo>
                    <a:pt x="3069" y="1470"/>
                  </a:lnTo>
                  <a:lnTo>
                    <a:pt x="3061" y="1488"/>
                  </a:lnTo>
                  <a:lnTo>
                    <a:pt x="3052" y="1503"/>
                  </a:lnTo>
                  <a:lnTo>
                    <a:pt x="3037" y="1516"/>
                  </a:lnTo>
                  <a:lnTo>
                    <a:pt x="3025" y="1545"/>
                  </a:lnTo>
                  <a:lnTo>
                    <a:pt x="3009" y="1573"/>
                  </a:lnTo>
                  <a:lnTo>
                    <a:pt x="2993" y="1601"/>
                  </a:lnTo>
                  <a:lnTo>
                    <a:pt x="2976" y="1629"/>
                  </a:lnTo>
                  <a:lnTo>
                    <a:pt x="2959" y="1657"/>
                  </a:lnTo>
                  <a:lnTo>
                    <a:pt x="2942" y="1684"/>
                  </a:lnTo>
                  <a:lnTo>
                    <a:pt x="2926" y="1711"/>
                  </a:lnTo>
                  <a:lnTo>
                    <a:pt x="2911" y="1740"/>
                  </a:lnTo>
                  <a:lnTo>
                    <a:pt x="2897" y="1760"/>
                  </a:lnTo>
                  <a:lnTo>
                    <a:pt x="2883" y="1781"/>
                  </a:lnTo>
                  <a:lnTo>
                    <a:pt x="2870" y="1801"/>
                  </a:lnTo>
                  <a:lnTo>
                    <a:pt x="2857" y="1823"/>
                  </a:lnTo>
                  <a:lnTo>
                    <a:pt x="2844" y="1844"/>
                  </a:lnTo>
                  <a:lnTo>
                    <a:pt x="2831" y="1865"/>
                  </a:lnTo>
                  <a:lnTo>
                    <a:pt x="2817" y="1887"/>
                  </a:lnTo>
                  <a:lnTo>
                    <a:pt x="2804" y="1909"/>
                  </a:lnTo>
                  <a:lnTo>
                    <a:pt x="2790" y="1930"/>
                  </a:lnTo>
                  <a:lnTo>
                    <a:pt x="2776" y="1951"/>
                  </a:lnTo>
                  <a:lnTo>
                    <a:pt x="2763" y="1972"/>
                  </a:lnTo>
                  <a:lnTo>
                    <a:pt x="2748" y="1992"/>
                  </a:lnTo>
                  <a:lnTo>
                    <a:pt x="2732" y="2012"/>
                  </a:lnTo>
                  <a:lnTo>
                    <a:pt x="2716" y="2032"/>
                  </a:lnTo>
                  <a:lnTo>
                    <a:pt x="2700" y="2050"/>
                  </a:lnTo>
                  <a:lnTo>
                    <a:pt x="2683" y="2068"/>
                  </a:lnTo>
                  <a:lnTo>
                    <a:pt x="2669" y="2085"/>
                  </a:lnTo>
                  <a:lnTo>
                    <a:pt x="2655" y="2102"/>
                  </a:lnTo>
                  <a:lnTo>
                    <a:pt x="2642" y="2119"/>
                  </a:lnTo>
                  <a:lnTo>
                    <a:pt x="2628" y="2137"/>
                  </a:lnTo>
                  <a:lnTo>
                    <a:pt x="2616" y="2154"/>
                  </a:lnTo>
                  <a:lnTo>
                    <a:pt x="2602" y="2171"/>
                  </a:lnTo>
                  <a:lnTo>
                    <a:pt x="2589" y="2188"/>
                  </a:lnTo>
                  <a:lnTo>
                    <a:pt x="2576" y="2204"/>
                  </a:lnTo>
                  <a:lnTo>
                    <a:pt x="2562" y="2221"/>
                  </a:lnTo>
                  <a:lnTo>
                    <a:pt x="2548" y="2238"/>
                  </a:lnTo>
                  <a:lnTo>
                    <a:pt x="2535" y="2255"/>
                  </a:lnTo>
                  <a:lnTo>
                    <a:pt x="2520" y="2272"/>
                  </a:lnTo>
                  <a:lnTo>
                    <a:pt x="2505" y="2288"/>
                  </a:lnTo>
                  <a:lnTo>
                    <a:pt x="2489" y="2305"/>
                  </a:lnTo>
                  <a:lnTo>
                    <a:pt x="2472" y="2321"/>
                  </a:lnTo>
                  <a:lnTo>
                    <a:pt x="2455" y="2337"/>
                  </a:lnTo>
                  <a:lnTo>
                    <a:pt x="2449" y="2369"/>
                  </a:lnTo>
                  <a:lnTo>
                    <a:pt x="2446" y="2402"/>
                  </a:lnTo>
                  <a:lnTo>
                    <a:pt x="2442" y="2435"/>
                  </a:lnTo>
                  <a:lnTo>
                    <a:pt x="2435" y="2467"/>
                  </a:lnTo>
                  <a:lnTo>
                    <a:pt x="2445" y="2474"/>
                  </a:lnTo>
                  <a:lnTo>
                    <a:pt x="2452" y="2475"/>
                  </a:lnTo>
                  <a:lnTo>
                    <a:pt x="2463" y="2474"/>
                  </a:lnTo>
                  <a:lnTo>
                    <a:pt x="2472" y="2469"/>
                  </a:lnTo>
                  <a:lnTo>
                    <a:pt x="2481" y="2465"/>
                  </a:lnTo>
                  <a:lnTo>
                    <a:pt x="2490" y="2459"/>
                  </a:lnTo>
                  <a:lnTo>
                    <a:pt x="2499" y="2455"/>
                  </a:lnTo>
                  <a:lnTo>
                    <a:pt x="2508" y="2451"/>
                  </a:lnTo>
                  <a:lnTo>
                    <a:pt x="2520" y="2441"/>
                  </a:lnTo>
                  <a:lnTo>
                    <a:pt x="2531" y="2431"/>
                  </a:lnTo>
                  <a:lnTo>
                    <a:pt x="2543" y="2420"/>
                  </a:lnTo>
                  <a:lnTo>
                    <a:pt x="2555" y="2410"/>
                  </a:lnTo>
                  <a:lnTo>
                    <a:pt x="2567" y="2401"/>
                  </a:lnTo>
                  <a:lnTo>
                    <a:pt x="2579" y="2392"/>
                  </a:lnTo>
                  <a:lnTo>
                    <a:pt x="2592" y="2383"/>
                  </a:lnTo>
                  <a:lnTo>
                    <a:pt x="2604" y="2374"/>
                  </a:lnTo>
                  <a:lnTo>
                    <a:pt x="2618" y="2366"/>
                  </a:lnTo>
                  <a:lnTo>
                    <a:pt x="2630" y="2358"/>
                  </a:lnTo>
                  <a:lnTo>
                    <a:pt x="2644" y="2350"/>
                  </a:lnTo>
                  <a:lnTo>
                    <a:pt x="2657" y="2342"/>
                  </a:lnTo>
                  <a:lnTo>
                    <a:pt x="2670" y="2335"/>
                  </a:lnTo>
                  <a:lnTo>
                    <a:pt x="2683" y="2328"/>
                  </a:lnTo>
                  <a:lnTo>
                    <a:pt x="2696" y="2321"/>
                  </a:lnTo>
                  <a:lnTo>
                    <a:pt x="2710" y="2314"/>
                  </a:lnTo>
                  <a:lnTo>
                    <a:pt x="2723" y="2310"/>
                  </a:lnTo>
                  <a:lnTo>
                    <a:pt x="2735" y="2306"/>
                  </a:lnTo>
                  <a:lnTo>
                    <a:pt x="2748" y="2303"/>
                  </a:lnTo>
                  <a:lnTo>
                    <a:pt x="2760" y="2300"/>
                  </a:lnTo>
                  <a:lnTo>
                    <a:pt x="2773" y="2298"/>
                  </a:lnTo>
                  <a:lnTo>
                    <a:pt x="2785" y="2298"/>
                  </a:lnTo>
                  <a:lnTo>
                    <a:pt x="2799" y="2300"/>
                  </a:lnTo>
                  <a:lnTo>
                    <a:pt x="2813" y="2302"/>
                  </a:lnTo>
                  <a:lnTo>
                    <a:pt x="2838" y="2311"/>
                  </a:lnTo>
                  <a:lnTo>
                    <a:pt x="2858" y="2325"/>
                  </a:lnTo>
                  <a:lnTo>
                    <a:pt x="2874" y="2342"/>
                  </a:lnTo>
                  <a:lnTo>
                    <a:pt x="2889" y="2361"/>
                  </a:lnTo>
                  <a:lnTo>
                    <a:pt x="2903" y="2382"/>
                  </a:lnTo>
                  <a:lnTo>
                    <a:pt x="2915" y="2403"/>
                  </a:lnTo>
                  <a:lnTo>
                    <a:pt x="2929" y="2424"/>
                  </a:lnTo>
                  <a:lnTo>
                    <a:pt x="2945" y="2443"/>
                  </a:lnTo>
                  <a:lnTo>
                    <a:pt x="2953" y="2454"/>
                  </a:lnTo>
                  <a:lnTo>
                    <a:pt x="2960" y="2464"/>
                  </a:lnTo>
                  <a:lnTo>
                    <a:pt x="2967" y="2475"/>
                  </a:lnTo>
                  <a:lnTo>
                    <a:pt x="2972" y="2488"/>
                  </a:lnTo>
                  <a:lnTo>
                    <a:pt x="2977" y="2501"/>
                  </a:lnTo>
                  <a:lnTo>
                    <a:pt x="2980" y="2515"/>
                  </a:lnTo>
                  <a:lnTo>
                    <a:pt x="2983" y="2529"/>
                  </a:lnTo>
                  <a:lnTo>
                    <a:pt x="2984" y="2542"/>
                  </a:lnTo>
                  <a:lnTo>
                    <a:pt x="3008" y="2550"/>
                  </a:lnTo>
                  <a:lnTo>
                    <a:pt x="3034" y="2556"/>
                  </a:lnTo>
                  <a:lnTo>
                    <a:pt x="3062" y="2558"/>
                  </a:lnTo>
                  <a:lnTo>
                    <a:pt x="3092" y="2558"/>
                  </a:lnTo>
                  <a:lnTo>
                    <a:pt x="3123" y="2558"/>
                  </a:lnTo>
                  <a:lnTo>
                    <a:pt x="3155" y="2557"/>
                  </a:lnTo>
                  <a:lnTo>
                    <a:pt x="3186" y="2556"/>
                  </a:lnTo>
                  <a:lnTo>
                    <a:pt x="3218" y="2556"/>
                  </a:lnTo>
                  <a:lnTo>
                    <a:pt x="3247" y="2557"/>
                  </a:lnTo>
                  <a:lnTo>
                    <a:pt x="3276" y="2562"/>
                  </a:lnTo>
                  <a:lnTo>
                    <a:pt x="3302" y="2568"/>
                  </a:lnTo>
                  <a:lnTo>
                    <a:pt x="3325" y="2579"/>
                  </a:lnTo>
                  <a:lnTo>
                    <a:pt x="3345" y="2594"/>
                  </a:lnTo>
                  <a:lnTo>
                    <a:pt x="3362" y="2613"/>
                  </a:lnTo>
                  <a:lnTo>
                    <a:pt x="3375" y="2639"/>
                  </a:lnTo>
                  <a:lnTo>
                    <a:pt x="3383" y="2671"/>
                  </a:lnTo>
                  <a:lnTo>
                    <a:pt x="3382" y="2698"/>
                  </a:lnTo>
                  <a:lnTo>
                    <a:pt x="3376" y="2719"/>
                  </a:lnTo>
                  <a:lnTo>
                    <a:pt x="3367" y="2739"/>
                  </a:lnTo>
                  <a:lnTo>
                    <a:pt x="3354" y="2757"/>
                  </a:lnTo>
                  <a:lnTo>
                    <a:pt x="3338" y="2772"/>
                  </a:lnTo>
                  <a:lnTo>
                    <a:pt x="3321" y="2786"/>
                  </a:lnTo>
                  <a:lnTo>
                    <a:pt x="3304" y="2800"/>
                  </a:lnTo>
                  <a:lnTo>
                    <a:pt x="3287" y="2815"/>
                  </a:lnTo>
                  <a:lnTo>
                    <a:pt x="3273" y="2823"/>
                  </a:lnTo>
                  <a:lnTo>
                    <a:pt x="3257" y="2826"/>
                  </a:lnTo>
                  <a:lnTo>
                    <a:pt x="3240" y="2828"/>
                  </a:lnTo>
                  <a:lnTo>
                    <a:pt x="3223" y="2828"/>
                  </a:lnTo>
                  <a:lnTo>
                    <a:pt x="3206" y="2828"/>
                  </a:lnTo>
                  <a:lnTo>
                    <a:pt x="3189" y="2829"/>
                  </a:lnTo>
                  <a:lnTo>
                    <a:pt x="3173" y="2832"/>
                  </a:lnTo>
                  <a:lnTo>
                    <a:pt x="3158" y="2839"/>
                  </a:lnTo>
                  <a:lnTo>
                    <a:pt x="3150" y="2839"/>
                  </a:lnTo>
                  <a:lnTo>
                    <a:pt x="3143" y="2839"/>
                  </a:lnTo>
                  <a:lnTo>
                    <a:pt x="3135" y="2839"/>
                  </a:lnTo>
                  <a:lnTo>
                    <a:pt x="3127" y="2839"/>
                  </a:lnTo>
                  <a:lnTo>
                    <a:pt x="3121" y="2838"/>
                  </a:lnTo>
                  <a:lnTo>
                    <a:pt x="3113" y="2835"/>
                  </a:lnTo>
                  <a:lnTo>
                    <a:pt x="3107" y="2832"/>
                  </a:lnTo>
                  <a:lnTo>
                    <a:pt x="3101" y="2828"/>
                  </a:lnTo>
                  <a:lnTo>
                    <a:pt x="3086" y="2828"/>
                  </a:lnTo>
                  <a:lnTo>
                    <a:pt x="3072" y="2826"/>
                  </a:lnTo>
                  <a:lnTo>
                    <a:pt x="3057" y="2826"/>
                  </a:lnTo>
                  <a:lnTo>
                    <a:pt x="3042" y="2825"/>
                  </a:lnTo>
                  <a:lnTo>
                    <a:pt x="3027" y="2824"/>
                  </a:lnTo>
                  <a:lnTo>
                    <a:pt x="3012" y="2823"/>
                  </a:lnTo>
                  <a:lnTo>
                    <a:pt x="2997" y="2822"/>
                  </a:lnTo>
                  <a:lnTo>
                    <a:pt x="2984" y="2820"/>
                  </a:lnTo>
                  <a:lnTo>
                    <a:pt x="2969" y="2818"/>
                  </a:lnTo>
                  <a:lnTo>
                    <a:pt x="2954" y="2817"/>
                  </a:lnTo>
                  <a:lnTo>
                    <a:pt x="2940" y="2815"/>
                  </a:lnTo>
                  <a:lnTo>
                    <a:pt x="2927" y="2814"/>
                  </a:lnTo>
                  <a:lnTo>
                    <a:pt x="2913" y="2813"/>
                  </a:lnTo>
                  <a:lnTo>
                    <a:pt x="2899" y="2812"/>
                  </a:lnTo>
                  <a:lnTo>
                    <a:pt x="2886" y="2810"/>
                  </a:lnTo>
                  <a:lnTo>
                    <a:pt x="2873" y="2809"/>
                  </a:lnTo>
                  <a:lnTo>
                    <a:pt x="2863" y="2828"/>
                  </a:lnTo>
                  <a:lnTo>
                    <a:pt x="2854" y="2846"/>
                  </a:lnTo>
                  <a:lnTo>
                    <a:pt x="2844" y="2864"/>
                  </a:lnTo>
                  <a:lnTo>
                    <a:pt x="2831" y="2881"/>
                  </a:lnTo>
                  <a:lnTo>
                    <a:pt x="2817" y="2896"/>
                  </a:lnTo>
                  <a:lnTo>
                    <a:pt x="2801" y="2907"/>
                  </a:lnTo>
                  <a:lnTo>
                    <a:pt x="2782" y="2915"/>
                  </a:lnTo>
                  <a:lnTo>
                    <a:pt x="2759" y="2919"/>
                  </a:lnTo>
                  <a:lnTo>
                    <a:pt x="2734" y="2920"/>
                  </a:lnTo>
                  <a:lnTo>
                    <a:pt x="2711" y="2915"/>
                  </a:lnTo>
                  <a:lnTo>
                    <a:pt x="2692" y="2905"/>
                  </a:lnTo>
                  <a:lnTo>
                    <a:pt x="2675" y="2891"/>
                  </a:lnTo>
                  <a:lnTo>
                    <a:pt x="2658" y="2874"/>
                  </a:lnTo>
                  <a:lnTo>
                    <a:pt x="2642" y="2857"/>
                  </a:lnTo>
                  <a:lnTo>
                    <a:pt x="2627" y="2839"/>
                  </a:lnTo>
                  <a:lnTo>
                    <a:pt x="2611" y="2823"/>
                  </a:lnTo>
                  <a:lnTo>
                    <a:pt x="2608" y="2814"/>
                  </a:lnTo>
                  <a:lnTo>
                    <a:pt x="2605" y="2804"/>
                  </a:lnTo>
                  <a:lnTo>
                    <a:pt x="2603" y="2793"/>
                  </a:lnTo>
                  <a:lnTo>
                    <a:pt x="2601" y="2782"/>
                  </a:lnTo>
                  <a:lnTo>
                    <a:pt x="2597" y="2773"/>
                  </a:lnTo>
                  <a:lnTo>
                    <a:pt x="2593" y="2765"/>
                  </a:lnTo>
                  <a:lnTo>
                    <a:pt x="2585" y="2760"/>
                  </a:lnTo>
                  <a:lnTo>
                    <a:pt x="2573" y="2758"/>
                  </a:lnTo>
                  <a:lnTo>
                    <a:pt x="2555" y="2757"/>
                  </a:lnTo>
                  <a:lnTo>
                    <a:pt x="2537" y="2758"/>
                  </a:lnTo>
                  <a:lnTo>
                    <a:pt x="2519" y="2759"/>
                  </a:lnTo>
                  <a:lnTo>
                    <a:pt x="2500" y="2763"/>
                  </a:lnTo>
                  <a:lnTo>
                    <a:pt x="2482" y="2765"/>
                  </a:lnTo>
                  <a:lnTo>
                    <a:pt x="2463" y="2768"/>
                  </a:lnTo>
                  <a:lnTo>
                    <a:pt x="2445" y="2769"/>
                  </a:lnTo>
                  <a:lnTo>
                    <a:pt x="2425" y="2771"/>
                  </a:lnTo>
                  <a:lnTo>
                    <a:pt x="2422" y="2766"/>
                  </a:lnTo>
                  <a:lnTo>
                    <a:pt x="2421" y="2761"/>
                  </a:lnTo>
                  <a:lnTo>
                    <a:pt x="2418" y="2756"/>
                  </a:lnTo>
                  <a:lnTo>
                    <a:pt x="2414" y="2752"/>
                  </a:lnTo>
                  <a:lnTo>
                    <a:pt x="2401" y="2763"/>
                  </a:lnTo>
                  <a:lnTo>
                    <a:pt x="2389" y="2773"/>
                  </a:lnTo>
                  <a:lnTo>
                    <a:pt x="2376" y="2783"/>
                  </a:lnTo>
                  <a:lnTo>
                    <a:pt x="2364" y="2793"/>
                  </a:lnTo>
                  <a:lnTo>
                    <a:pt x="2351" y="2804"/>
                  </a:lnTo>
                  <a:lnTo>
                    <a:pt x="2338" y="2813"/>
                  </a:lnTo>
                  <a:lnTo>
                    <a:pt x="2326" y="2823"/>
                  </a:lnTo>
                  <a:lnTo>
                    <a:pt x="2312" y="2831"/>
                  </a:lnTo>
                  <a:lnTo>
                    <a:pt x="2300" y="2840"/>
                  </a:lnTo>
                  <a:lnTo>
                    <a:pt x="2286" y="2848"/>
                  </a:lnTo>
                  <a:lnTo>
                    <a:pt x="2272" y="2856"/>
                  </a:lnTo>
                  <a:lnTo>
                    <a:pt x="2259" y="2862"/>
                  </a:lnTo>
                  <a:lnTo>
                    <a:pt x="2244" y="2869"/>
                  </a:lnTo>
                  <a:lnTo>
                    <a:pt x="2229" y="2873"/>
                  </a:lnTo>
                  <a:lnTo>
                    <a:pt x="2213" y="2877"/>
                  </a:lnTo>
                  <a:lnTo>
                    <a:pt x="2197" y="2880"/>
                  </a:lnTo>
                  <a:lnTo>
                    <a:pt x="2182" y="2873"/>
                  </a:lnTo>
                  <a:lnTo>
                    <a:pt x="2174" y="2862"/>
                  </a:lnTo>
                  <a:lnTo>
                    <a:pt x="2169" y="2848"/>
                  </a:lnTo>
                  <a:lnTo>
                    <a:pt x="2166" y="2833"/>
                  </a:lnTo>
                  <a:lnTo>
                    <a:pt x="2164" y="2817"/>
                  </a:lnTo>
                  <a:lnTo>
                    <a:pt x="2161" y="2801"/>
                  </a:lnTo>
                  <a:lnTo>
                    <a:pt x="2155" y="2788"/>
                  </a:lnTo>
                  <a:lnTo>
                    <a:pt x="2145" y="2777"/>
                  </a:lnTo>
                  <a:lnTo>
                    <a:pt x="2149" y="2759"/>
                  </a:lnTo>
                  <a:lnTo>
                    <a:pt x="2149" y="2741"/>
                  </a:lnTo>
                  <a:lnTo>
                    <a:pt x="2147" y="2723"/>
                  </a:lnTo>
                  <a:lnTo>
                    <a:pt x="2140" y="2706"/>
                  </a:lnTo>
                  <a:lnTo>
                    <a:pt x="2144" y="2685"/>
                  </a:lnTo>
                  <a:lnTo>
                    <a:pt x="2145" y="2667"/>
                  </a:lnTo>
                  <a:lnTo>
                    <a:pt x="2144" y="2649"/>
                  </a:lnTo>
                  <a:lnTo>
                    <a:pt x="2137" y="2630"/>
                  </a:lnTo>
                  <a:lnTo>
                    <a:pt x="2120" y="2644"/>
                  </a:lnTo>
                  <a:lnTo>
                    <a:pt x="2104" y="2658"/>
                  </a:lnTo>
                  <a:lnTo>
                    <a:pt x="2085" y="2671"/>
                  </a:lnTo>
                  <a:lnTo>
                    <a:pt x="2068" y="2686"/>
                  </a:lnTo>
                  <a:lnTo>
                    <a:pt x="2050" y="2701"/>
                  </a:lnTo>
                  <a:lnTo>
                    <a:pt x="2033" y="2716"/>
                  </a:lnTo>
                  <a:lnTo>
                    <a:pt x="2015" y="2731"/>
                  </a:lnTo>
                  <a:lnTo>
                    <a:pt x="1996" y="2745"/>
                  </a:lnTo>
                  <a:lnTo>
                    <a:pt x="1978" y="2759"/>
                  </a:lnTo>
                  <a:lnTo>
                    <a:pt x="1960" y="2774"/>
                  </a:lnTo>
                  <a:lnTo>
                    <a:pt x="1942" y="2789"/>
                  </a:lnTo>
                  <a:lnTo>
                    <a:pt x="1923" y="2802"/>
                  </a:lnTo>
                  <a:lnTo>
                    <a:pt x="1905" y="2816"/>
                  </a:lnTo>
                  <a:lnTo>
                    <a:pt x="1887" y="2829"/>
                  </a:lnTo>
                  <a:lnTo>
                    <a:pt x="1869" y="2841"/>
                  </a:lnTo>
                  <a:lnTo>
                    <a:pt x="1852" y="2854"/>
                  </a:lnTo>
                  <a:lnTo>
                    <a:pt x="1848" y="2858"/>
                  </a:lnTo>
                  <a:lnTo>
                    <a:pt x="1844" y="2863"/>
                  </a:lnTo>
                  <a:lnTo>
                    <a:pt x="1838" y="2866"/>
                  </a:lnTo>
                  <a:lnTo>
                    <a:pt x="1832" y="2869"/>
                  </a:lnTo>
                  <a:lnTo>
                    <a:pt x="1825" y="2872"/>
                  </a:lnTo>
                  <a:lnTo>
                    <a:pt x="1820" y="2875"/>
                  </a:lnTo>
                  <a:lnTo>
                    <a:pt x="1814" y="2880"/>
                  </a:lnTo>
                  <a:lnTo>
                    <a:pt x="1808" y="2885"/>
                  </a:lnTo>
                  <a:lnTo>
                    <a:pt x="1797" y="2894"/>
                  </a:lnTo>
                  <a:lnTo>
                    <a:pt x="1785" y="2903"/>
                  </a:lnTo>
                  <a:lnTo>
                    <a:pt x="1774" y="2911"/>
                  </a:lnTo>
                  <a:lnTo>
                    <a:pt x="1762" y="2919"/>
                  </a:lnTo>
                  <a:lnTo>
                    <a:pt x="1749" y="2927"/>
                  </a:lnTo>
                  <a:lnTo>
                    <a:pt x="1736" y="2936"/>
                  </a:lnTo>
                  <a:lnTo>
                    <a:pt x="1724" y="2944"/>
                  </a:lnTo>
                  <a:lnTo>
                    <a:pt x="1710" y="2953"/>
                  </a:lnTo>
                  <a:lnTo>
                    <a:pt x="1710" y="2970"/>
                  </a:lnTo>
                  <a:lnTo>
                    <a:pt x="1713" y="2987"/>
                  </a:lnTo>
                  <a:lnTo>
                    <a:pt x="1716" y="3004"/>
                  </a:lnTo>
                  <a:lnTo>
                    <a:pt x="1720" y="3021"/>
                  </a:lnTo>
                  <a:lnTo>
                    <a:pt x="1727" y="3038"/>
                  </a:lnTo>
                  <a:lnTo>
                    <a:pt x="1734" y="3056"/>
                  </a:lnTo>
                  <a:lnTo>
                    <a:pt x="1742" y="3072"/>
                  </a:lnTo>
                  <a:lnTo>
                    <a:pt x="1751" y="3086"/>
                  </a:lnTo>
                  <a:lnTo>
                    <a:pt x="1764" y="3125"/>
                  </a:lnTo>
                  <a:lnTo>
                    <a:pt x="1775" y="3165"/>
                  </a:lnTo>
                  <a:lnTo>
                    <a:pt x="1787" y="3205"/>
                  </a:lnTo>
                  <a:lnTo>
                    <a:pt x="1797" y="3246"/>
                  </a:lnTo>
                  <a:lnTo>
                    <a:pt x="1808" y="3287"/>
                  </a:lnTo>
                  <a:lnTo>
                    <a:pt x="1819" y="3328"/>
                  </a:lnTo>
                  <a:lnTo>
                    <a:pt x="1829" y="3369"/>
                  </a:lnTo>
                  <a:lnTo>
                    <a:pt x="1840" y="3409"/>
                  </a:lnTo>
                  <a:lnTo>
                    <a:pt x="1842" y="3447"/>
                  </a:lnTo>
                  <a:lnTo>
                    <a:pt x="1847" y="3488"/>
                  </a:lnTo>
                  <a:lnTo>
                    <a:pt x="1853" y="3529"/>
                  </a:lnTo>
                  <a:lnTo>
                    <a:pt x="1855" y="3570"/>
                  </a:lnTo>
                  <a:lnTo>
                    <a:pt x="1853" y="3610"/>
                  </a:lnTo>
                  <a:lnTo>
                    <a:pt x="1845" y="3646"/>
                  </a:lnTo>
                  <a:lnTo>
                    <a:pt x="1827" y="3678"/>
                  </a:lnTo>
                  <a:lnTo>
                    <a:pt x="1798" y="3705"/>
                  </a:lnTo>
                  <a:lnTo>
                    <a:pt x="1788" y="3707"/>
                  </a:lnTo>
                  <a:lnTo>
                    <a:pt x="1780" y="3710"/>
                  </a:lnTo>
                  <a:lnTo>
                    <a:pt x="1774" y="3713"/>
                  </a:lnTo>
                  <a:lnTo>
                    <a:pt x="1770" y="3718"/>
                  </a:lnTo>
                  <a:lnTo>
                    <a:pt x="1764" y="3720"/>
                  </a:lnTo>
                  <a:lnTo>
                    <a:pt x="1758" y="3721"/>
                  </a:lnTo>
                  <a:lnTo>
                    <a:pt x="1751" y="3719"/>
                  </a:lnTo>
                  <a:lnTo>
                    <a:pt x="1741" y="3713"/>
                  </a:lnTo>
                  <a:lnTo>
                    <a:pt x="1714" y="3678"/>
                  </a:lnTo>
                  <a:lnTo>
                    <a:pt x="1694" y="3614"/>
                  </a:lnTo>
                  <a:lnTo>
                    <a:pt x="1676" y="3550"/>
                  </a:lnTo>
                  <a:lnTo>
                    <a:pt x="1659" y="3485"/>
                  </a:lnTo>
                  <a:lnTo>
                    <a:pt x="1642" y="3420"/>
                  </a:lnTo>
                  <a:lnTo>
                    <a:pt x="1625" y="3355"/>
                  </a:lnTo>
                  <a:lnTo>
                    <a:pt x="1608" y="3290"/>
                  </a:lnTo>
                  <a:lnTo>
                    <a:pt x="1589" y="3225"/>
                  </a:lnTo>
                  <a:lnTo>
                    <a:pt x="1570" y="3162"/>
                  </a:lnTo>
                  <a:lnTo>
                    <a:pt x="1569" y="3160"/>
                  </a:lnTo>
                  <a:lnTo>
                    <a:pt x="1567" y="3159"/>
                  </a:lnTo>
                  <a:lnTo>
                    <a:pt x="1565" y="3157"/>
                  </a:lnTo>
                  <a:lnTo>
                    <a:pt x="1562" y="3157"/>
                  </a:lnTo>
                  <a:lnTo>
                    <a:pt x="1562" y="3170"/>
                  </a:lnTo>
                  <a:lnTo>
                    <a:pt x="1556" y="3164"/>
                  </a:lnTo>
                  <a:lnTo>
                    <a:pt x="1553" y="3157"/>
                  </a:lnTo>
                  <a:lnTo>
                    <a:pt x="1551" y="3150"/>
                  </a:lnTo>
                  <a:lnTo>
                    <a:pt x="1551" y="3143"/>
                  </a:lnTo>
                  <a:lnTo>
                    <a:pt x="1540" y="3129"/>
                  </a:lnTo>
                  <a:lnTo>
                    <a:pt x="1537" y="3111"/>
                  </a:lnTo>
                  <a:lnTo>
                    <a:pt x="1532" y="3097"/>
                  </a:lnTo>
                  <a:lnTo>
                    <a:pt x="1518" y="3090"/>
                  </a:lnTo>
                  <a:lnTo>
                    <a:pt x="1512" y="3100"/>
                  </a:lnTo>
                  <a:lnTo>
                    <a:pt x="1504" y="3108"/>
                  </a:lnTo>
                  <a:lnTo>
                    <a:pt x="1496" y="3115"/>
                  </a:lnTo>
                  <a:lnTo>
                    <a:pt x="1486" y="3124"/>
                  </a:lnTo>
                  <a:lnTo>
                    <a:pt x="1484" y="3159"/>
                  </a:lnTo>
                  <a:lnTo>
                    <a:pt x="1489" y="3198"/>
                  </a:lnTo>
                  <a:lnTo>
                    <a:pt x="1497" y="3237"/>
                  </a:lnTo>
                  <a:lnTo>
                    <a:pt x="1502" y="3276"/>
                  </a:lnTo>
                  <a:lnTo>
                    <a:pt x="1515" y="3311"/>
                  </a:lnTo>
                  <a:lnTo>
                    <a:pt x="1527" y="3347"/>
                  </a:lnTo>
                  <a:lnTo>
                    <a:pt x="1535" y="3385"/>
                  </a:lnTo>
                  <a:lnTo>
                    <a:pt x="1541" y="3423"/>
                  </a:lnTo>
                  <a:lnTo>
                    <a:pt x="1548" y="3461"/>
                  </a:lnTo>
                  <a:lnTo>
                    <a:pt x="1556" y="3499"/>
                  </a:lnTo>
                  <a:lnTo>
                    <a:pt x="1565" y="3538"/>
                  </a:lnTo>
                  <a:lnTo>
                    <a:pt x="1577" y="3575"/>
                  </a:lnTo>
                  <a:lnTo>
                    <a:pt x="1596" y="3655"/>
                  </a:lnTo>
                  <a:lnTo>
                    <a:pt x="1617" y="3736"/>
                  </a:lnTo>
                  <a:lnTo>
                    <a:pt x="1637" y="3817"/>
                  </a:lnTo>
                  <a:lnTo>
                    <a:pt x="1657" y="3899"/>
                  </a:lnTo>
                  <a:lnTo>
                    <a:pt x="1674" y="3983"/>
                  </a:lnTo>
                  <a:lnTo>
                    <a:pt x="1691" y="4066"/>
                  </a:lnTo>
                  <a:lnTo>
                    <a:pt x="1706" y="4150"/>
                  </a:lnTo>
                  <a:lnTo>
                    <a:pt x="1718" y="4235"/>
                  </a:lnTo>
                  <a:lnTo>
                    <a:pt x="1718" y="4246"/>
                  </a:lnTo>
                  <a:lnTo>
                    <a:pt x="1716" y="4254"/>
                  </a:lnTo>
                  <a:lnTo>
                    <a:pt x="1713" y="4260"/>
                  </a:lnTo>
                  <a:lnTo>
                    <a:pt x="1707" y="4262"/>
                  </a:lnTo>
                  <a:lnTo>
                    <a:pt x="1700" y="4264"/>
                  </a:lnTo>
                  <a:lnTo>
                    <a:pt x="1693" y="4265"/>
                  </a:lnTo>
                  <a:lnTo>
                    <a:pt x="1684" y="4268"/>
                  </a:lnTo>
                  <a:lnTo>
                    <a:pt x="1676" y="4272"/>
                  </a:lnTo>
                  <a:lnTo>
                    <a:pt x="1644" y="4245"/>
                  </a:lnTo>
                  <a:lnTo>
                    <a:pt x="1618" y="4214"/>
                  </a:lnTo>
                  <a:lnTo>
                    <a:pt x="1597" y="4180"/>
                  </a:lnTo>
                  <a:lnTo>
                    <a:pt x="1579" y="4144"/>
                  </a:lnTo>
                  <a:lnTo>
                    <a:pt x="1563" y="4108"/>
                  </a:lnTo>
                  <a:lnTo>
                    <a:pt x="1548" y="4071"/>
                  </a:lnTo>
                  <a:lnTo>
                    <a:pt x="1534" y="4034"/>
                  </a:lnTo>
                  <a:lnTo>
                    <a:pt x="1518" y="3998"/>
                  </a:lnTo>
                  <a:lnTo>
                    <a:pt x="1510" y="3962"/>
                  </a:lnTo>
                  <a:lnTo>
                    <a:pt x="1500" y="3927"/>
                  </a:lnTo>
                  <a:lnTo>
                    <a:pt x="1490" y="3892"/>
                  </a:lnTo>
                  <a:lnTo>
                    <a:pt x="1480" y="3857"/>
                  </a:lnTo>
                  <a:lnTo>
                    <a:pt x="1470" y="3823"/>
                  </a:lnTo>
                  <a:lnTo>
                    <a:pt x="1461" y="3788"/>
                  </a:lnTo>
                  <a:lnTo>
                    <a:pt x="1451" y="3752"/>
                  </a:lnTo>
                  <a:lnTo>
                    <a:pt x="1445" y="3717"/>
                  </a:lnTo>
                  <a:lnTo>
                    <a:pt x="1438" y="3700"/>
                  </a:lnTo>
                  <a:lnTo>
                    <a:pt x="1432" y="3680"/>
                  </a:lnTo>
                  <a:lnTo>
                    <a:pt x="1427" y="3661"/>
                  </a:lnTo>
                  <a:lnTo>
                    <a:pt x="1424" y="3639"/>
                  </a:lnTo>
                  <a:lnTo>
                    <a:pt x="1419" y="3619"/>
                  </a:lnTo>
                  <a:lnTo>
                    <a:pt x="1415" y="3597"/>
                  </a:lnTo>
                  <a:lnTo>
                    <a:pt x="1409" y="3577"/>
                  </a:lnTo>
                  <a:lnTo>
                    <a:pt x="1404" y="3556"/>
                  </a:lnTo>
                  <a:lnTo>
                    <a:pt x="1396" y="3573"/>
                  </a:lnTo>
                  <a:lnTo>
                    <a:pt x="1397" y="3590"/>
                  </a:lnTo>
                  <a:lnTo>
                    <a:pt x="1400" y="3609"/>
                  </a:lnTo>
                  <a:lnTo>
                    <a:pt x="1396" y="3626"/>
                  </a:lnTo>
                  <a:lnTo>
                    <a:pt x="1385" y="3736"/>
                  </a:lnTo>
                  <a:lnTo>
                    <a:pt x="1383" y="3851"/>
                  </a:lnTo>
                  <a:lnTo>
                    <a:pt x="1383" y="3967"/>
                  </a:lnTo>
                  <a:lnTo>
                    <a:pt x="1376" y="4082"/>
                  </a:lnTo>
                  <a:lnTo>
                    <a:pt x="1367" y="4122"/>
                  </a:lnTo>
                  <a:lnTo>
                    <a:pt x="1361" y="4165"/>
                  </a:lnTo>
                  <a:lnTo>
                    <a:pt x="1356" y="4209"/>
                  </a:lnTo>
                  <a:lnTo>
                    <a:pt x="1347" y="4253"/>
                  </a:lnTo>
                  <a:lnTo>
                    <a:pt x="1342" y="4268"/>
                  </a:lnTo>
                  <a:lnTo>
                    <a:pt x="1341" y="4287"/>
                  </a:lnTo>
                  <a:lnTo>
                    <a:pt x="1335" y="4304"/>
                  </a:lnTo>
                  <a:lnTo>
                    <a:pt x="1319" y="4313"/>
                  </a:lnTo>
                  <a:lnTo>
                    <a:pt x="1311" y="4314"/>
                  </a:lnTo>
                  <a:lnTo>
                    <a:pt x="1304" y="4318"/>
                  </a:lnTo>
                  <a:lnTo>
                    <a:pt x="1297" y="4320"/>
                  </a:lnTo>
                  <a:lnTo>
                    <a:pt x="1292" y="4317"/>
                  </a:lnTo>
                  <a:lnTo>
                    <a:pt x="1276" y="4292"/>
                  </a:lnTo>
                  <a:lnTo>
                    <a:pt x="1262" y="4264"/>
                  </a:lnTo>
                  <a:lnTo>
                    <a:pt x="1251" y="4237"/>
                  </a:lnTo>
                  <a:lnTo>
                    <a:pt x="1242" y="4207"/>
                  </a:lnTo>
                  <a:lnTo>
                    <a:pt x="1234" y="4177"/>
                  </a:lnTo>
                  <a:lnTo>
                    <a:pt x="1228" y="4148"/>
                  </a:lnTo>
                  <a:lnTo>
                    <a:pt x="1223" y="4117"/>
                  </a:lnTo>
                  <a:lnTo>
                    <a:pt x="1220" y="4085"/>
                  </a:lnTo>
                  <a:lnTo>
                    <a:pt x="1211" y="4058"/>
                  </a:lnTo>
                  <a:lnTo>
                    <a:pt x="1205" y="4027"/>
                  </a:lnTo>
                  <a:lnTo>
                    <a:pt x="1202" y="3997"/>
                  </a:lnTo>
                  <a:lnTo>
                    <a:pt x="1197" y="3971"/>
                  </a:lnTo>
                  <a:lnTo>
                    <a:pt x="1197" y="3867"/>
                  </a:lnTo>
                  <a:lnTo>
                    <a:pt x="1197" y="3764"/>
                  </a:lnTo>
                  <a:lnTo>
                    <a:pt x="1197" y="3659"/>
                  </a:lnTo>
                  <a:lnTo>
                    <a:pt x="1201" y="3556"/>
                  </a:lnTo>
                  <a:lnTo>
                    <a:pt x="1197" y="3553"/>
                  </a:lnTo>
                  <a:lnTo>
                    <a:pt x="1182" y="3621"/>
                  </a:lnTo>
                  <a:lnTo>
                    <a:pt x="1166" y="3689"/>
                  </a:lnTo>
                  <a:lnTo>
                    <a:pt x="1150" y="3758"/>
                  </a:lnTo>
                  <a:lnTo>
                    <a:pt x="1134" y="3826"/>
                  </a:lnTo>
                  <a:lnTo>
                    <a:pt x="1118" y="3896"/>
                  </a:lnTo>
                  <a:lnTo>
                    <a:pt x="1103" y="3965"/>
                  </a:lnTo>
                  <a:lnTo>
                    <a:pt x="1089" y="4035"/>
                  </a:lnTo>
                  <a:lnTo>
                    <a:pt x="1075" y="4105"/>
                  </a:lnTo>
                  <a:lnTo>
                    <a:pt x="1074" y="4119"/>
                  </a:lnTo>
                  <a:lnTo>
                    <a:pt x="1072" y="4134"/>
                  </a:lnTo>
                  <a:lnTo>
                    <a:pt x="1066" y="4149"/>
                  </a:lnTo>
                  <a:lnTo>
                    <a:pt x="1060" y="4164"/>
                  </a:lnTo>
                  <a:lnTo>
                    <a:pt x="1055" y="4179"/>
                  </a:lnTo>
                  <a:lnTo>
                    <a:pt x="1050" y="4193"/>
                  </a:lnTo>
                  <a:lnTo>
                    <a:pt x="1047" y="4209"/>
                  </a:lnTo>
                  <a:lnTo>
                    <a:pt x="1046" y="4227"/>
                  </a:lnTo>
                  <a:lnTo>
                    <a:pt x="1040" y="4227"/>
                  </a:lnTo>
                  <a:lnTo>
                    <a:pt x="1035" y="4229"/>
                  </a:lnTo>
                  <a:lnTo>
                    <a:pt x="1032" y="4232"/>
                  </a:lnTo>
                  <a:lnTo>
                    <a:pt x="1027" y="4237"/>
                  </a:lnTo>
                  <a:lnTo>
                    <a:pt x="1024" y="4240"/>
                  </a:lnTo>
                  <a:lnTo>
                    <a:pt x="1019" y="4242"/>
                  </a:lnTo>
                  <a:lnTo>
                    <a:pt x="1014" y="4242"/>
                  </a:lnTo>
                  <a:lnTo>
                    <a:pt x="1007" y="4240"/>
                  </a:lnTo>
                  <a:lnTo>
                    <a:pt x="993" y="4224"/>
                  </a:lnTo>
                  <a:lnTo>
                    <a:pt x="984" y="4205"/>
                  </a:lnTo>
                  <a:lnTo>
                    <a:pt x="978" y="4183"/>
                  </a:lnTo>
                  <a:lnTo>
                    <a:pt x="974" y="4160"/>
                  </a:lnTo>
                  <a:lnTo>
                    <a:pt x="970" y="4138"/>
                  </a:lnTo>
                  <a:lnTo>
                    <a:pt x="967" y="4113"/>
                  </a:lnTo>
                  <a:lnTo>
                    <a:pt x="963" y="4090"/>
                  </a:lnTo>
                  <a:lnTo>
                    <a:pt x="958" y="4067"/>
                  </a:lnTo>
                  <a:lnTo>
                    <a:pt x="957" y="3973"/>
                  </a:lnTo>
                  <a:lnTo>
                    <a:pt x="957" y="3881"/>
                  </a:lnTo>
                  <a:lnTo>
                    <a:pt x="960" y="3791"/>
                  </a:lnTo>
                  <a:lnTo>
                    <a:pt x="965" y="3703"/>
                  </a:lnTo>
                  <a:lnTo>
                    <a:pt x="974" y="3615"/>
                  </a:lnTo>
                  <a:lnTo>
                    <a:pt x="986" y="3529"/>
                  </a:lnTo>
                  <a:lnTo>
                    <a:pt x="1002" y="3444"/>
                  </a:lnTo>
                  <a:lnTo>
                    <a:pt x="1023" y="3360"/>
                  </a:lnTo>
                  <a:lnTo>
                    <a:pt x="1030" y="3322"/>
                  </a:lnTo>
                  <a:lnTo>
                    <a:pt x="1009" y="3327"/>
                  </a:lnTo>
                  <a:lnTo>
                    <a:pt x="988" y="3331"/>
                  </a:lnTo>
                  <a:lnTo>
                    <a:pt x="968" y="3337"/>
                  </a:lnTo>
                  <a:lnTo>
                    <a:pt x="946" y="3343"/>
                  </a:lnTo>
                  <a:lnTo>
                    <a:pt x="925" y="3349"/>
                  </a:lnTo>
                  <a:lnTo>
                    <a:pt x="903" y="3354"/>
                  </a:lnTo>
                  <a:lnTo>
                    <a:pt x="881" y="3360"/>
                  </a:lnTo>
                  <a:lnTo>
                    <a:pt x="860" y="3365"/>
                  </a:lnTo>
                  <a:lnTo>
                    <a:pt x="837" y="3368"/>
                  </a:lnTo>
                  <a:lnTo>
                    <a:pt x="815" y="3370"/>
                  </a:lnTo>
                  <a:lnTo>
                    <a:pt x="792" y="3373"/>
                  </a:lnTo>
                  <a:lnTo>
                    <a:pt x="771" y="3371"/>
                  </a:lnTo>
                  <a:lnTo>
                    <a:pt x="749" y="3370"/>
                  </a:lnTo>
                  <a:lnTo>
                    <a:pt x="727" y="3367"/>
                  </a:lnTo>
                  <a:lnTo>
                    <a:pt x="706" y="3360"/>
                  </a:lnTo>
                  <a:lnTo>
                    <a:pt x="684" y="3352"/>
                  </a:lnTo>
                  <a:lnTo>
                    <a:pt x="676" y="3353"/>
                  </a:lnTo>
                  <a:lnTo>
                    <a:pt x="669" y="3353"/>
                  </a:lnTo>
                  <a:lnTo>
                    <a:pt x="664" y="3351"/>
                  </a:lnTo>
                  <a:lnTo>
                    <a:pt x="659" y="3346"/>
                  </a:lnTo>
                  <a:lnTo>
                    <a:pt x="654" y="3342"/>
                  </a:lnTo>
                  <a:lnTo>
                    <a:pt x="651" y="3336"/>
                  </a:lnTo>
                  <a:lnTo>
                    <a:pt x="648" y="3330"/>
                  </a:lnTo>
                  <a:lnTo>
                    <a:pt x="643" y="3326"/>
                  </a:lnTo>
                  <a:lnTo>
                    <a:pt x="646" y="3306"/>
                  </a:lnTo>
                  <a:lnTo>
                    <a:pt x="648" y="3285"/>
                  </a:lnTo>
                  <a:lnTo>
                    <a:pt x="653" y="3266"/>
                  </a:lnTo>
                  <a:lnTo>
                    <a:pt x="668" y="3253"/>
                  </a:lnTo>
                  <a:lnTo>
                    <a:pt x="666" y="3249"/>
                  </a:lnTo>
                  <a:lnTo>
                    <a:pt x="682" y="3235"/>
                  </a:lnTo>
                  <a:lnTo>
                    <a:pt x="697" y="3220"/>
                  </a:lnTo>
                  <a:lnTo>
                    <a:pt x="713" y="3206"/>
                  </a:lnTo>
                  <a:lnTo>
                    <a:pt x="729" y="3192"/>
                  </a:lnTo>
                  <a:lnTo>
                    <a:pt x="746" y="3180"/>
                  </a:lnTo>
                  <a:lnTo>
                    <a:pt x="762" y="3167"/>
                  </a:lnTo>
                  <a:lnTo>
                    <a:pt x="779" y="3156"/>
                  </a:lnTo>
                  <a:lnTo>
                    <a:pt x="796" y="3144"/>
                  </a:lnTo>
                  <a:lnTo>
                    <a:pt x="812" y="3134"/>
                  </a:lnTo>
                  <a:lnTo>
                    <a:pt x="829" y="3123"/>
                  </a:lnTo>
                  <a:lnTo>
                    <a:pt x="847" y="3113"/>
                  </a:lnTo>
                  <a:lnTo>
                    <a:pt x="864" y="3102"/>
                  </a:lnTo>
                  <a:lnTo>
                    <a:pt x="881" y="3091"/>
                  </a:lnTo>
                  <a:lnTo>
                    <a:pt x="900" y="3081"/>
                  </a:lnTo>
                  <a:lnTo>
                    <a:pt x="917" y="3070"/>
                  </a:lnTo>
                  <a:lnTo>
                    <a:pt x="935" y="3059"/>
                  </a:lnTo>
                  <a:lnTo>
                    <a:pt x="931" y="3056"/>
                  </a:lnTo>
                  <a:lnTo>
                    <a:pt x="920" y="3059"/>
                  </a:lnTo>
                  <a:lnTo>
                    <a:pt x="909" y="3062"/>
                  </a:lnTo>
                  <a:lnTo>
                    <a:pt x="897" y="3066"/>
                  </a:lnTo>
                  <a:lnTo>
                    <a:pt x="885" y="3069"/>
                  </a:lnTo>
                  <a:lnTo>
                    <a:pt x="872" y="3073"/>
                  </a:lnTo>
                  <a:lnTo>
                    <a:pt x="860" y="3076"/>
                  </a:lnTo>
                  <a:lnTo>
                    <a:pt x="847" y="3079"/>
                  </a:lnTo>
                  <a:lnTo>
                    <a:pt x="835" y="3083"/>
                  </a:lnTo>
                  <a:lnTo>
                    <a:pt x="821" y="3086"/>
                  </a:lnTo>
                  <a:lnTo>
                    <a:pt x="808" y="3090"/>
                  </a:lnTo>
                  <a:lnTo>
                    <a:pt x="795" y="3092"/>
                  </a:lnTo>
                  <a:lnTo>
                    <a:pt x="782" y="3094"/>
                  </a:lnTo>
                  <a:lnTo>
                    <a:pt x="770" y="3097"/>
                  </a:lnTo>
                  <a:lnTo>
                    <a:pt x="757" y="3099"/>
                  </a:lnTo>
                  <a:lnTo>
                    <a:pt x="745" y="3100"/>
                  </a:lnTo>
                  <a:lnTo>
                    <a:pt x="733" y="3100"/>
                  </a:lnTo>
                  <a:lnTo>
                    <a:pt x="715" y="3102"/>
                  </a:lnTo>
                  <a:lnTo>
                    <a:pt x="698" y="3106"/>
                  </a:lnTo>
                  <a:lnTo>
                    <a:pt x="680" y="3109"/>
                  </a:lnTo>
                  <a:lnTo>
                    <a:pt x="661" y="3113"/>
                  </a:lnTo>
                  <a:lnTo>
                    <a:pt x="643" y="3116"/>
                  </a:lnTo>
                  <a:lnTo>
                    <a:pt x="626" y="3118"/>
                  </a:lnTo>
                  <a:lnTo>
                    <a:pt x="608" y="3121"/>
                  </a:lnTo>
                  <a:lnTo>
                    <a:pt x="591" y="3122"/>
                  </a:lnTo>
                  <a:lnTo>
                    <a:pt x="573" y="3123"/>
                  </a:lnTo>
                  <a:lnTo>
                    <a:pt x="558" y="3122"/>
                  </a:lnTo>
                  <a:lnTo>
                    <a:pt x="540" y="3119"/>
                  </a:lnTo>
                  <a:lnTo>
                    <a:pt x="524" y="3115"/>
                  </a:lnTo>
                  <a:lnTo>
                    <a:pt x="510" y="3108"/>
                  </a:lnTo>
                  <a:lnTo>
                    <a:pt x="495" y="3100"/>
                  </a:lnTo>
                  <a:lnTo>
                    <a:pt x="481" y="3089"/>
                  </a:lnTo>
                  <a:lnTo>
                    <a:pt x="467" y="3075"/>
                  </a:lnTo>
                  <a:lnTo>
                    <a:pt x="475" y="3064"/>
                  </a:lnTo>
                  <a:lnTo>
                    <a:pt x="483" y="3052"/>
                  </a:lnTo>
                  <a:lnTo>
                    <a:pt x="493" y="3042"/>
                  </a:lnTo>
                  <a:lnTo>
                    <a:pt x="502" y="3034"/>
                  </a:lnTo>
                  <a:lnTo>
                    <a:pt x="513" y="3027"/>
                  </a:lnTo>
                  <a:lnTo>
                    <a:pt x="524" y="3020"/>
                  </a:lnTo>
                  <a:lnTo>
                    <a:pt x="537" y="3017"/>
                  </a:lnTo>
                  <a:lnTo>
                    <a:pt x="552" y="3013"/>
                  </a:lnTo>
                  <a:lnTo>
                    <a:pt x="575" y="3000"/>
                  </a:lnTo>
                  <a:lnTo>
                    <a:pt x="596" y="2986"/>
                  </a:lnTo>
                  <a:lnTo>
                    <a:pt x="619" y="2973"/>
                  </a:lnTo>
                  <a:lnTo>
                    <a:pt x="642" y="2961"/>
                  </a:lnTo>
                  <a:lnTo>
                    <a:pt x="665" y="2950"/>
                  </a:lnTo>
                  <a:lnTo>
                    <a:pt x="687" y="2938"/>
                  </a:lnTo>
                  <a:lnTo>
                    <a:pt x="710" y="2928"/>
                  </a:lnTo>
                  <a:lnTo>
                    <a:pt x="733" y="2918"/>
                  </a:lnTo>
                  <a:lnTo>
                    <a:pt x="757" y="2908"/>
                  </a:lnTo>
                  <a:lnTo>
                    <a:pt x="781" y="2899"/>
                  </a:lnTo>
                  <a:lnTo>
                    <a:pt x="805" y="2891"/>
                  </a:lnTo>
                  <a:lnTo>
                    <a:pt x="829" y="2883"/>
                  </a:lnTo>
                  <a:lnTo>
                    <a:pt x="854" y="2875"/>
                  </a:lnTo>
                  <a:lnTo>
                    <a:pt x="879" y="2867"/>
                  </a:lnTo>
                  <a:lnTo>
                    <a:pt x="905" y="2861"/>
                  </a:lnTo>
                  <a:lnTo>
                    <a:pt x="931" y="2854"/>
                  </a:lnTo>
                  <a:lnTo>
                    <a:pt x="942" y="2846"/>
                  </a:lnTo>
                  <a:lnTo>
                    <a:pt x="954" y="2839"/>
                  </a:lnTo>
                  <a:lnTo>
                    <a:pt x="967" y="2832"/>
                  </a:lnTo>
                  <a:lnTo>
                    <a:pt x="981" y="2826"/>
                  </a:lnTo>
                  <a:lnTo>
                    <a:pt x="993" y="2820"/>
                  </a:lnTo>
                  <a:lnTo>
                    <a:pt x="1006" y="2814"/>
                  </a:lnTo>
                  <a:lnTo>
                    <a:pt x="1017" y="2806"/>
                  </a:lnTo>
                  <a:lnTo>
                    <a:pt x="1026" y="2797"/>
                  </a:lnTo>
                  <a:lnTo>
                    <a:pt x="1022" y="2798"/>
                  </a:lnTo>
                  <a:lnTo>
                    <a:pt x="1015" y="2799"/>
                  </a:lnTo>
                  <a:lnTo>
                    <a:pt x="1008" y="2801"/>
                  </a:lnTo>
                  <a:lnTo>
                    <a:pt x="1000" y="2802"/>
                  </a:lnTo>
                  <a:lnTo>
                    <a:pt x="992" y="2804"/>
                  </a:lnTo>
                  <a:lnTo>
                    <a:pt x="984" y="2806"/>
                  </a:lnTo>
                  <a:lnTo>
                    <a:pt x="976" y="2809"/>
                  </a:lnTo>
                  <a:lnTo>
                    <a:pt x="969" y="2813"/>
                  </a:lnTo>
                  <a:lnTo>
                    <a:pt x="957" y="2815"/>
                  </a:lnTo>
                  <a:lnTo>
                    <a:pt x="945" y="2818"/>
                  </a:lnTo>
                  <a:lnTo>
                    <a:pt x="933" y="2821"/>
                  </a:lnTo>
                  <a:lnTo>
                    <a:pt x="920" y="2824"/>
                  </a:lnTo>
                  <a:lnTo>
                    <a:pt x="909" y="2826"/>
                  </a:lnTo>
                  <a:lnTo>
                    <a:pt x="897" y="2829"/>
                  </a:lnTo>
                  <a:lnTo>
                    <a:pt x="885" y="2831"/>
                  </a:lnTo>
                  <a:lnTo>
                    <a:pt x="873" y="2833"/>
                  </a:lnTo>
                  <a:lnTo>
                    <a:pt x="862" y="2835"/>
                  </a:lnTo>
                  <a:lnTo>
                    <a:pt x="849" y="2838"/>
                  </a:lnTo>
                  <a:lnTo>
                    <a:pt x="838" y="2839"/>
                  </a:lnTo>
                  <a:lnTo>
                    <a:pt x="825" y="2840"/>
                  </a:lnTo>
                  <a:lnTo>
                    <a:pt x="814" y="2841"/>
                  </a:lnTo>
                  <a:lnTo>
                    <a:pt x="802" y="2842"/>
                  </a:lnTo>
                  <a:lnTo>
                    <a:pt x="789" y="2842"/>
                  </a:lnTo>
                  <a:lnTo>
                    <a:pt x="776" y="2842"/>
                  </a:lnTo>
                  <a:lnTo>
                    <a:pt x="752" y="2841"/>
                  </a:lnTo>
                  <a:lnTo>
                    <a:pt x="729" y="2840"/>
                  </a:lnTo>
                  <a:lnTo>
                    <a:pt x="703" y="2838"/>
                  </a:lnTo>
                  <a:lnTo>
                    <a:pt x="680" y="2834"/>
                  </a:lnTo>
                  <a:lnTo>
                    <a:pt x="656" y="2828"/>
                  </a:lnTo>
                  <a:lnTo>
                    <a:pt x="634" y="2820"/>
                  </a:lnTo>
                  <a:lnTo>
                    <a:pt x="615" y="2808"/>
                  </a:lnTo>
                  <a:lnTo>
                    <a:pt x="597" y="2793"/>
                  </a:lnTo>
                  <a:lnTo>
                    <a:pt x="604" y="2771"/>
                  </a:lnTo>
                  <a:lnTo>
                    <a:pt x="617" y="2755"/>
                  </a:lnTo>
                  <a:lnTo>
                    <a:pt x="634" y="2742"/>
                  </a:lnTo>
                  <a:lnTo>
                    <a:pt x="653" y="2733"/>
                  </a:lnTo>
                  <a:lnTo>
                    <a:pt x="675" y="2725"/>
                  </a:lnTo>
                  <a:lnTo>
                    <a:pt x="695" y="2717"/>
                  </a:lnTo>
                  <a:lnTo>
                    <a:pt x="716" y="2708"/>
                  </a:lnTo>
                  <a:lnTo>
                    <a:pt x="733" y="2695"/>
                  </a:lnTo>
                  <a:lnTo>
                    <a:pt x="741" y="2693"/>
                  </a:lnTo>
                  <a:lnTo>
                    <a:pt x="749" y="2688"/>
                  </a:lnTo>
                  <a:lnTo>
                    <a:pt x="757" y="2684"/>
                  </a:lnTo>
                  <a:lnTo>
                    <a:pt x="765" y="2678"/>
                  </a:lnTo>
                  <a:lnTo>
                    <a:pt x="773" y="2674"/>
                  </a:lnTo>
                  <a:lnTo>
                    <a:pt x="782" y="2669"/>
                  </a:lnTo>
                  <a:lnTo>
                    <a:pt x="791" y="2668"/>
                  </a:lnTo>
                  <a:lnTo>
                    <a:pt x="802" y="2668"/>
                  </a:lnTo>
                  <a:lnTo>
                    <a:pt x="821" y="2659"/>
                  </a:lnTo>
                  <a:lnTo>
                    <a:pt x="838" y="2649"/>
                  </a:lnTo>
                  <a:lnTo>
                    <a:pt x="855" y="2638"/>
                  </a:lnTo>
                  <a:lnTo>
                    <a:pt x="871" y="2628"/>
                  </a:lnTo>
                  <a:lnTo>
                    <a:pt x="888" y="2618"/>
                  </a:lnTo>
                  <a:lnTo>
                    <a:pt x="905" y="2609"/>
                  </a:lnTo>
                  <a:lnTo>
                    <a:pt x="924" y="2599"/>
                  </a:lnTo>
                  <a:lnTo>
                    <a:pt x="943" y="2591"/>
                  </a:lnTo>
                  <a:lnTo>
                    <a:pt x="955" y="2585"/>
                  </a:lnTo>
                  <a:lnTo>
                    <a:pt x="966" y="2576"/>
                  </a:lnTo>
                  <a:lnTo>
                    <a:pt x="975" y="2566"/>
                  </a:lnTo>
                  <a:lnTo>
                    <a:pt x="984" y="2556"/>
                  </a:lnTo>
                  <a:lnTo>
                    <a:pt x="991" y="2545"/>
                  </a:lnTo>
                  <a:lnTo>
                    <a:pt x="996" y="2532"/>
                  </a:lnTo>
                  <a:lnTo>
                    <a:pt x="1001" y="2519"/>
                  </a:lnTo>
                  <a:lnTo>
                    <a:pt x="1004" y="2505"/>
                  </a:lnTo>
                  <a:lnTo>
                    <a:pt x="1014" y="2477"/>
                  </a:lnTo>
                  <a:lnTo>
                    <a:pt x="1022" y="2449"/>
                  </a:lnTo>
                  <a:lnTo>
                    <a:pt x="1028" y="2420"/>
                  </a:lnTo>
                  <a:lnTo>
                    <a:pt x="1036" y="2392"/>
                  </a:lnTo>
                  <a:lnTo>
                    <a:pt x="1046" y="2362"/>
                  </a:lnTo>
                  <a:lnTo>
                    <a:pt x="1056" y="2334"/>
                  </a:lnTo>
                  <a:lnTo>
                    <a:pt x="1068" y="2306"/>
                  </a:lnTo>
                  <a:lnTo>
                    <a:pt x="1083" y="2280"/>
                  </a:lnTo>
                  <a:lnTo>
                    <a:pt x="1091" y="2248"/>
                  </a:lnTo>
                  <a:lnTo>
                    <a:pt x="1103" y="2219"/>
                  </a:lnTo>
                  <a:lnTo>
                    <a:pt x="1114" y="2189"/>
                  </a:lnTo>
                  <a:lnTo>
                    <a:pt x="1126" y="2162"/>
                  </a:lnTo>
                  <a:lnTo>
                    <a:pt x="1140" y="2133"/>
                  </a:lnTo>
                  <a:lnTo>
                    <a:pt x="1153" y="2105"/>
                  </a:lnTo>
                  <a:lnTo>
                    <a:pt x="1165" y="2075"/>
                  </a:lnTo>
                  <a:lnTo>
                    <a:pt x="1175" y="2044"/>
                  </a:lnTo>
                  <a:lnTo>
                    <a:pt x="1183" y="2035"/>
                  </a:lnTo>
                  <a:lnTo>
                    <a:pt x="1190" y="2025"/>
                  </a:lnTo>
                  <a:lnTo>
                    <a:pt x="1196" y="2013"/>
                  </a:lnTo>
                  <a:lnTo>
                    <a:pt x="1202" y="2002"/>
                  </a:lnTo>
                  <a:lnTo>
                    <a:pt x="1207" y="1991"/>
                  </a:lnTo>
                  <a:lnTo>
                    <a:pt x="1212" y="1978"/>
                  </a:lnTo>
                  <a:lnTo>
                    <a:pt x="1217" y="1967"/>
                  </a:lnTo>
                  <a:lnTo>
                    <a:pt x="1220" y="1954"/>
                  </a:lnTo>
                  <a:lnTo>
                    <a:pt x="1225" y="1945"/>
                  </a:lnTo>
                  <a:lnTo>
                    <a:pt x="1229" y="1936"/>
                  </a:lnTo>
                  <a:lnTo>
                    <a:pt x="1234" y="1927"/>
                  </a:lnTo>
                  <a:lnTo>
                    <a:pt x="1237" y="1918"/>
                  </a:lnTo>
                  <a:lnTo>
                    <a:pt x="1242" y="1909"/>
                  </a:lnTo>
                  <a:lnTo>
                    <a:pt x="1246" y="1899"/>
                  </a:lnTo>
                  <a:lnTo>
                    <a:pt x="1250" y="1890"/>
                  </a:lnTo>
                  <a:lnTo>
                    <a:pt x="1254" y="1881"/>
                  </a:lnTo>
                  <a:lnTo>
                    <a:pt x="1271" y="1859"/>
                  </a:lnTo>
                  <a:lnTo>
                    <a:pt x="1287" y="1838"/>
                  </a:lnTo>
                  <a:lnTo>
                    <a:pt x="1302" y="1816"/>
                  </a:lnTo>
                  <a:lnTo>
                    <a:pt x="1318" y="1794"/>
                  </a:lnTo>
                  <a:lnTo>
                    <a:pt x="1333" y="1773"/>
                  </a:lnTo>
                  <a:lnTo>
                    <a:pt x="1349" y="1752"/>
                  </a:lnTo>
                  <a:lnTo>
                    <a:pt x="1366" y="1733"/>
                  </a:lnTo>
                  <a:lnTo>
                    <a:pt x="1384" y="1714"/>
                  </a:lnTo>
                  <a:lnTo>
                    <a:pt x="1372" y="1712"/>
                  </a:lnTo>
                  <a:lnTo>
                    <a:pt x="1358" y="1711"/>
                  </a:lnTo>
                  <a:lnTo>
                    <a:pt x="1343" y="1709"/>
                  </a:lnTo>
                  <a:lnTo>
                    <a:pt x="1329" y="1707"/>
                  </a:lnTo>
                  <a:lnTo>
                    <a:pt x="1316" y="1703"/>
                  </a:lnTo>
                  <a:lnTo>
                    <a:pt x="1302" y="1698"/>
                  </a:lnTo>
                  <a:lnTo>
                    <a:pt x="1288" y="1691"/>
                  </a:lnTo>
                  <a:lnTo>
                    <a:pt x="1277" y="1683"/>
                  </a:lnTo>
                  <a:lnTo>
                    <a:pt x="1279" y="1666"/>
                  </a:lnTo>
                  <a:lnTo>
                    <a:pt x="1286" y="1653"/>
                  </a:lnTo>
                  <a:lnTo>
                    <a:pt x="1296" y="1642"/>
                  </a:lnTo>
                  <a:lnTo>
                    <a:pt x="1308" y="1634"/>
                  </a:lnTo>
                  <a:lnTo>
                    <a:pt x="1321" y="1626"/>
                  </a:lnTo>
                  <a:lnTo>
                    <a:pt x="1335" y="1618"/>
                  </a:lnTo>
                  <a:lnTo>
                    <a:pt x="1348" y="1610"/>
                  </a:lnTo>
                  <a:lnTo>
                    <a:pt x="1360" y="1600"/>
                  </a:lnTo>
                  <a:lnTo>
                    <a:pt x="1388" y="1587"/>
                  </a:lnTo>
                  <a:lnTo>
                    <a:pt x="1415" y="1574"/>
                  </a:lnTo>
                  <a:lnTo>
                    <a:pt x="1443" y="1562"/>
                  </a:lnTo>
                  <a:lnTo>
                    <a:pt x="1472" y="1550"/>
                  </a:lnTo>
                  <a:lnTo>
                    <a:pt x="1500" y="1539"/>
                  </a:lnTo>
                  <a:lnTo>
                    <a:pt x="1529" y="1528"/>
                  </a:lnTo>
                  <a:lnTo>
                    <a:pt x="1557" y="1516"/>
                  </a:lnTo>
                  <a:lnTo>
                    <a:pt x="1586" y="1505"/>
                  </a:lnTo>
                  <a:lnTo>
                    <a:pt x="1614" y="1493"/>
                  </a:lnTo>
                  <a:lnTo>
                    <a:pt x="1643" y="1482"/>
                  </a:lnTo>
                  <a:lnTo>
                    <a:pt x="1671" y="1471"/>
                  </a:lnTo>
                  <a:lnTo>
                    <a:pt x="1700" y="1458"/>
                  </a:lnTo>
                  <a:lnTo>
                    <a:pt x="1727" y="1446"/>
                  </a:lnTo>
                  <a:lnTo>
                    <a:pt x="1755" y="1433"/>
                  </a:lnTo>
                  <a:lnTo>
                    <a:pt x="1782" y="1419"/>
                  </a:lnTo>
                  <a:lnTo>
                    <a:pt x="1808" y="1406"/>
                  </a:lnTo>
                  <a:lnTo>
                    <a:pt x="1796" y="1401"/>
                  </a:lnTo>
                  <a:lnTo>
                    <a:pt x="1783" y="1399"/>
                  </a:lnTo>
                  <a:lnTo>
                    <a:pt x="1770" y="1398"/>
                  </a:lnTo>
                  <a:lnTo>
                    <a:pt x="1756" y="1398"/>
                  </a:lnTo>
                  <a:lnTo>
                    <a:pt x="1741" y="1398"/>
                  </a:lnTo>
                  <a:lnTo>
                    <a:pt x="1727" y="1399"/>
                  </a:lnTo>
                  <a:lnTo>
                    <a:pt x="1713" y="1399"/>
                  </a:lnTo>
                  <a:lnTo>
                    <a:pt x="1699" y="1398"/>
                  </a:lnTo>
                  <a:lnTo>
                    <a:pt x="1693" y="1397"/>
                  </a:lnTo>
                  <a:lnTo>
                    <a:pt x="1689" y="1393"/>
                  </a:lnTo>
                  <a:lnTo>
                    <a:pt x="1684" y="1390"/>
                  </a:lnTo>
                  <a:lnTo>
                    <a:pt x="1681" y="1384"/>
                  </a:lnTo>
                  <a:lnTo>
                    <a:pt x="1676" y="1379"/>
                  </a:lnTo>
                  <a:lnTo>
                    <a:pt x="1671" y="1374"/>
                  </a:lnTo>
                  <a:lnTo>
                    <a:pt x="1667" y="1370"/>
                  </a:lnTo>
                  <a:lnTo>
                    <a:pt x="1661" y="1368"/>
                  </a:lnTo>
                  <a:lnTo>
                    <a:pt x="1661" y="1359"/>
                  </a:lnTo>
                  <a:lnTo>
                    <a:pt x="1663" y="1350"/>
                  </a:lnTo>
                  <a:lnTo>
                    <a:pt x="1667" y="1342"/>
                  </a:lnTo>
                  <a:lnTo>
                    <a:pt x="1671" y="1334"/>
                  </a:lnTo>
                  <a:lnTo>
                    <a:pt x="1677" y="1327"/>
                  </a:lnTo>
                  <a:lnTo>
                    <a:pt x="1684" y="1320"/>
                  </a:lnTo>
                  <a:lnTo>
                    <a:pt x="1691" y="1316"/>
                  </a:lnTo>
                  <a:lnTo>
                    <a:pt x="1699" y="1311"/>
                  </a:lnTo>
                  <a:lnTo>
                    <a:pt x="1720" y="1304"/>
                  </a:lnTo>
                  <a:lnTo>
                    <a:pt x="1743" y="1297"/>
                  </a:lnTo>
                  <a:lnTo>
                    <a:pt x="1765" y="1291"/>
                  </a:lnTo>
                  <a:lnTo>
                    <a:pt x="1787" y="1283"/>
                  </a:lnTo>
                  <a:lnTo>
                    <a:pt x="1808" y="1276"/>
                  </a:lnTo>
                  <a:lnTo>
                    <a:pt x="1831" y="1269"/>
                  </a:lnTo>
                  <a:lnTo>
                    <a:pt x="1853" y="1262"/>
                  </a:lnTo>
                  <a:lnTo>
                    <a:pt x="1874" y="1254"/>
                  </a:lnTo>
                  <a:lnTo>
                    <a:pt x="1897" y="1247"/>
                  </a:lnTo>
                  <a:lnTo>
                    <a:pt x="1919" y="1240"/>
                  </a:lnTo>
                  <a:lnTo>
                    <a:pt x="1941" y="1234"/>
                  </a:lnTo>
                  <a:lnTo>
                    <a:pt x="1963" y="1227"/>
                  </a:lnTo>
                  <a:lnTo>
                    <a:pt x="1985" y="1220"/>
                  </a:lnTo>
                  <a:lnTo>
                    <a:pt x="2008" y="1213"/>
                  </a:lnTo>
                  <a:lnTo>
                    <a:pt x="2029" y="1207"/>
                  </a:lnTo>
                  <a:lnTo>
                    <a:pt x="2052" y="1200"/>
                  </a:lnTo>
                  <a:lnTo>
                    <a:pt x="2065" y="1194"/>
                  </a:lnTo>
                  <a:lnTo>
                    <a:pt x="2076" y="1186"/>
                  </a:lnTo>
                  <a:lnTo>
                    <a:pt x="2089" y="1179"/>
                  </a:lnTo>
                  <a:lnTo>
                    <a:pt x="2101" y="1172"/>
                  </a:lnTo>
                  <a:lnTo>
                    <a:pt x="2114" y="1165"/>
                  </a:lnTo>
                  <a:lnTo>
                    <a:pt x="2128" y="1158"/>
                  </a:lnTo>
                  <a:lnTo>
                    <a:pt x="2140" y="1151"/>
                  </a:lnTo>
                  <a:lnTo>
                    <a:pt x="2153" y="1145"/>
                  </a:lnTo>
                  <a:lnTo>
                    <a:pt x="2165" y="1139"/>
                  </a:lnTo>
                  <a:lnTo>
                    <a:pt x="2178" y="1132"/>
                  </a:lnTo>
                  <a:lnTo>
                    <a:pt x="2190" y="1125"/>
                  </a:lnTo>
                  <a:lnTo>
                    <a:pt x="2203" y="1120"/>
                  </a:lnTo>
                  <a:lnTo>
                    <a:pt x="2215" y="1113"/>
                  </a:lnTo>
                  <a:lnTo>
                    <a:pt x="2228" y="1107"/>
                  </a:lnTo>
                  <a:lnTo>
                    <a:pt x="2239" y="1100"/>
                  </a:lnTo>
                  <a:lnTo>
                    <a:pt x="2251" y="1094"/>
                  </a:lnTo>
                  <a:lnTo>
                    <a:pt x="2296" y="1052"/>
                  </a:lnTo>
                  <a:lnTo>
                    <a:pt x="2295" y="1043"/>
                  </a:lnTo>
                  <a:lnTo>
                    <a:pt x="2297" y="1036"/>
                  </a:lnTo>
                  <a:lnTo>
                    <a:pt x="2302" y="1032"/>
                  </a:lnTo>
                  <a:lnTo>
                    <a:pt x="2308" y="1028"/>
                  </a:lnTo>
                  <a:lnTo>
                    <a:pt x="2316" y="1026"/>
                  </a:lnTo>
                  <a:lnTo>
                    <a:pt x="2323" y="1024"/>
                  </a:lnTo>
                  <a:lnTo>
                    <a:pt x="2330" y="1020"/>
                  </a:lnTo>
                  <a:lnTo>
                    <a:pt x="2337" y="1015"/>
                  </a:lnTo>
                  <a:lnTo>
                    <a:pt x="2348" y="995"/>
                  </a:lnTo>
                  <a:lnTo>
                    <a:pt x="2359" y="978"/>
                  </a:lnTo>
                  <a:lnTo>
                    <a:pt x="2370" y="961"/>
                  </a:lnTo>
                  <a:lnTo>
                    <a:pt x="2381" y="944"/>
                  </a:lnTo>
                  <a:lnTo>
                    <a:pt x="2389" y="926"/>
                  </a:lnTo>
                  <a:lnTo>
                    <a:pt x="2393" y="907"/>
                  </a:lnTo>
                  <a:lnTo>
                    <a:pt x="2393" y="886"/>
                  </a:lnTo>
                  <a:lnTo>
                    <a:pt x="2386" y="863"/>
                  </a:lnTo>
                  <a:lnTo>
                    <a:pt x="2375" y="853"/>
                  </a:lnTo>
                  <a:lnTo>
                    <a:pt x="2362" y="845"/>
                  </a:lnTo>
                  <a:lnTo>
                    <a:pt x="2349" y="838"/>
                  </a:lnTo>
                  <a:lnTo>
                    <a:pt x="2335" y="833"/>
                  </a:lnTo>
                  <a:lnTo>
                    <a:pt x="2320" y="830"/>
                  </a:lnTo>
                  <a:lnTo>
                    <a:pt x="2305" y="828"/>
                  </a:lnTo>
                  <a:lnTo>
                    <a:pt x="2289" y="826"/>
                  </a:lnTo>
                  <a:lnTo>
                    <a:pt x="2273" y="826"/>
                  </a:lnTo>
                  <a:lnTo>
                    <a:pt x="2258" y="828"/>
                  </a:lnTo>
                  <a:lnTo>
                    <a:pt x="2242" y="829"/>
                  </a:lnTo>
                  <a:lnTo>
                    <a:pt x="2224" y="830"/>
                  </a:lnTo>
                  <a:lnTo>
                    <a:pt x="2208" y="831"/>
                  </a:lnTo>
                  <a:lnTo>
                    <a:pt x="2193" y="832"/>
                  </a:lnTo>
                  <a:lnTo>
                    <a:pt x="2177" y="832"/>
                  </a:lnTo>
                  <a:lnTo>
                    <a:pt x="2161" y="833"/>
                  </a:lnTo>
                  <a:lnTo>
                    <a:pt x="2145" y="832"/>
                  </a:lnTo>
                  <a:lnTo>
                    <a:pt x="2131" y="837"/>
                  </a:lnTo>
                  <a:lnTo>
                    <a:pt x="2118" y="841"/>
                  </a:lnTo>
                  <a:lnTo>
                    <a:pt x="2105" y="846"/>
                  </a:lnTo>
                  <a:lnTo>
                    <a:pt x="2091" y="849"/>
                  </a:lnTo>
                  <a:lnTo>
                    <a:pt x="2079" y="854"/>
                  </a:lnTo>
                  <a:lnTo>
                    <a:pt x="2066" y="858"/>
                  </a:lnTo>
                  <a:lnTo>
                    <a:pt x="2053" y="864"/>
                  </a:lnTo>
                  <a:lnTo>
                    <a:pt x="2041" y="871"/>
                  </a:lnTo>
                  <a:lnTo>
                    <a:pt x="2016" y="876"/>
                  </a:lnTo>
                  <a:lnTo>
                    <a:pt x="1992" y="880"/>
                  </a:lnTo>
                  <a:lnTo>
                    <a:pt x="1967" y="885"/>
                  </a:lnTo>
                  <a:lnTo>
                    <a:pt x="1942" y="889"/>
                  </a:lnTo>
                  <a:lnTo>
                    <a:pt x="1918" y="895"/>
                  </a:lnTo>
                  <a:lnTo>
                    <a:pt x="1893" y="899"/>
                  </a:lnTo>
                  <a:lnTo>
                    <a:pt x="1869" y="905"/>
                  </a:lnTo>
                  <a:lnTo>
                    <a:pt x="1844" y="910"/>
                  </a:lnTo>
                  <a:lnTo>
                    <a:pt x="1820" y="915"/>
                  </a:lnTo>
                  <a:lnTo>
                    <a:pt x="1796" y="920"/>
                  </a:lnTo>
                  <a:lnTo>
                    <a:pt x="1771" y="926"/>
                  </a:lnTo>
                  <a:lnTo>
                    <a:pt x="1747" y="931"/>
                  </a:lnTo>
                  <a:lnTo>
                    <a:pt x="1723" y="937"/>
                  </a:lnTo>
                  <a:lnTo>
                    <a:pt x="1698" y="942"/>
                  </a:lnTo>
                  <a:lnTo>
                    <a:pt x="1674" y="947"/>
                  </a:lnTo>
                  <a:lnTo>
                    <a:pt x="1650" y="953"/>
                  </a:lnTo>
                  <a:lnTo>
                    <a:pt x="1634" y="953"/>
                  </a:lnTo>
                  <a:lnTo>
                    <a:pt x="1619" y="954"/>
                  </a:lnTo>
                  <a:lnTo>
                    <a:pt x="1604" y="955"/>
                  </a:lnTo>
                  <a:lnTo>
                    <a:pt x="1589" y="958"/>
                  </a:lnTo>
                  <a:lnTo>
                    <a:pt x="1576" y="960"/>
                  </a:lnTo>
                  <a:lnTo>
                    <a:pt x="1561" y="962"/>
                  </a:lnTo>
                  <a:lnTo>
                    <a:pt x="1546" y="966"/>
                  </a:lnTo>
                  <a:lnTo>
                    <a:pt x="1532" y="968"/>
                  </a:lnTo>
                  <a:lnTo>
                    <a:pt x="1518" y="971"/>
                  </a:lnTo>
                  <a:lnTo>
                    <a:pt x="1504" y="974"/>
                  </a:lnTo>
                  <a:lnTo>
                    <a:pt x="1489" y="976"/>
                  </a:lnTo>
                  <a:lnTo>
                    <a:pt x="1474" y="978"/>
                  </a:lnTo>
                  <a:lnTo>
                    <a:pt x="1459" y="980"/>
                  </a:lnTo>
                  <a:lnTo>
                    <a:pt x="1445" y="980"/>
                  </a:lnTo>
                  <a:lnTo>
                    <a:pt x="1430" y="982"/>
                  </a:lnTo>
                  <a:lnTo>
                    <a:pt x="1414" y="980"/>
                  </a:lnTo>
                  <a:lnTo>
                    <a:pt x="1396" y="983"/>
                  </a:lnTo>
                  <a:lnTo>
                    <a:pt x="1378" y="985"/>
                  </a:lnTo>
                  <a:lnTo>
                    <a:pt x="1361" y="987"/>
                  </a:lnTo>
                  <a:lnTo>
                    <a:pt x="1343" y="991"/>
                  </a:lnTo>
                  <a:lnTo>
                    <a:pt x="1326" y="994"/>
                  </a:lnTo>
                  <a:lnTo>
                    <a:pt x="1309" y="998"/>
                  </a:lnTo>
                  <a:lnTo>
                    <a:pt x="1292" y="1000"/>
                  </a:lnTo>
                  <a:lnTo>
                    <a:pt x="1274" y="1003"/>
                  </a:lnTo>
                  <a:lnTo>
                    <a:pt x="1256" y="1005"/>
                  </a:lnTo>
                  <a:lnTo>
                    <a:pt x="1239" y="1009"/>
                  </a:lnTo>
                  <a:lnTo>
                    <a:pt x="1221" y="1011"/>
                  </a:lnTo>
                  <a:lnTo>
                    <a:pt x="1204" y="1012"/>
                  </a:lnTo>
                  <a:lnTo>
                    <a:pt x="1186" y="1013"/>
                  </a:lnTo>
                  <a:lnTo>
                    <a:pt x="1169" y="1015"/>
                  </a:lnTo>
                  <a:lnTo>
                    <a:pt x="1150" y="1015"/>
                  </a:lnTo>
                  <a:lnTo>
                    <a:pt x="1132" y="1015"/>
                  </a:lnTo>
                  <a:lnTo>
                    <a:pt x="1124" y="1023"/>
                  </a:lnTo>
                  <a:lnTo>
                    <a:pt x="931" y="1037"/>
                  </a:lnTo>
                  <a:lnTo>
                    <a:pt x="924" y="1044"/>
                  </a:lnTo>
                  <a:lnTo>
                    <a:pt x="900" y="1045"/>
                  </a:lnTo>
                  <a:lnTo>
                    <a:pt x="877" y="1048"/>
                  </a:lnTo>
                  <a:lnTo>
                    <a:pt x="854" y="1051"/>
                  </a:lnTo>
                  <a:lnTo>
                    <a:pt x="832" y="1055"/>
                  </a:lnTo>
                  <a:lnTo>
                    <a:pt x="811" y="1058"/>
                  </a:lnTo>
                  <a:lnTo>
                    <a:pt x="789" y="1061"/>
                  </a:lnTo>
                  <a:lnTo>
                    <a:pt x="768" y="1066"/>
                  </a:lnTo>
                  <a:lnTo>
                    <a:pt x="747" y="1069"/>
                  </a:lnTo>
                  <a:lnTo>
                    <a:pt x="726" y="1073"/>
                  </a:lnTo>
                  <a:lnTo>
                    <a:pt x="706" y="1077"/>
                  </a:lnTo>
                  <a:lnTo>
                    <a:pt x="684" y="1081"/>
                  </a:lnTo>
                  <a:lnTo>
                    <a:pt x="662" y="1084"/>
                  </a:lnTo>
                  <a:lnTo>
                    <a:pt x="641" y="1086"/>
                  </a:lnTo>
                  <a:lnTo>
                    <a:pt x="618" y="1089"/>
                  </a:lnTo>
                  <a:lnTo>
                    <a:pt x="594" y="1090"/>
                  </a:lnTo>
                  <a:lnTo>
                    <a:pt x="570" y="1091"/>
                  </a:lnTo>
                  <a:lnTo>
                    <a:pt x="554" y="1098"/>
                  </a:lnTo>
                  <a:lnTo>
                    <a:pt x="537" y="1101"/>
                  </a:lnTo>
                  <a:lnTo>
                    <a:pt x="519" y="1102"/>
                  </a:lnTo>
                  <a:lnTo>
                    <a:pt x="499" y="1102"/>
                  </a:lnTo>
                  <a:lnTo>
                    <a:pt x="481" y="1102"/>
                  </a:lnTo>
                  <a:lnTo>
                    <a:pt x="463" y="1101"/>
                  </a:lnTo>
                  <a:lnTo>
                    <a:pt x="446" y="1102"/>
                  </a:lnTo>
                  <a:lnTo>
                    <a:pt x="430" y="1105"/>
                  </a:lnTo>
                  <a:lnTo>
                    <a:pt x="420" y="1107"/>
                  </a:lnTo>
                  <a:lnTo>
                    <a:pt x="407" y="1109"/>
                  </a:lnTo>
                  <a:lnTo>
                    <a:pt x="396" y="1109"/>
                  </a:lnTo>
                  <a:lnTo>
                    <a:pt x="384" y="1109"/>
                  </a:lnTo>
                  <a:lnTo>
                    <a:pt x="373" y="1107"/>
                  </a:lnTo>
                  <a:lnTo>
                    <a:pt x="363" y="1104"/>
                  </a:lnTo>
                  <a:lnTo>
                    <a:pt x="353" y="1098"/>
                  </a:lnTo>
                  <a:lnTo>
                    <a:pt x="345" y="1091"/>
                  </a:lnTo>
                  <a:lnTo>
                    <a:pt x="350" y="1072"/>
                  </a:lnTo>
                  <a:lnTo>
                    <a:pt x="357" y="1053"/>
                  </a:lnTo>
                  <a:lnTo>
                    <a:pt x="365" y="1037"/>
                  </a:lnTo>
                  <a:lnTo>
                    <a:pt x="375" y="1021"/>
                  </a:lnTo>
                  <a:lnTo>
                    <a:pt x="388" y="1008"/>
                  </a:lnTo>
                  <a:lnTo>
                    <a:pt x="400" y="995"/>
                  </a:lnTo>
                  <a:lnTo>
                    <a:pt x="414" y="983"/>
                  </a:lnTo>
                  <a:lnTo>
                    <a:pt x="430" y="971"/>
                  </a:lnTo>
                  <a:lnTo>
                    <a:pt x="445" y="961"/>
                  </a:lnTo>
                  <a:lnTo>
                    <a:pt x="461" y="950"/>
                  </a:lnTo>
                  <a:lnTo>
                    <a:pt x="477" y="939"/>
                  </a:lnTo>
                  <a:lnTo>
                    <a:pt x="494" y="928"/>
                  </a:lnTo>
                  <a:lnTo>
                    <a:pt x="508" y="918"/>
                  </a:lnTo>
                  <a:lnTo>
                    <a:pt x="524" y="906"/>
                  </a:lnTo>
                  <a:lnTo>
                    <a:pt x="538" y="894"/>
                  </a:lnTo>
                  <a:lnTo>
                    <a:pt x="552" y="881"/>
                  </a:lnTo>
                  <a:lnTo>
                    <a:pt x="573" y="871"/>
                  </a:lnTo>
                  <a:lnTo>
                    <a:pt x="595" y="861"/>
                  </a:lnTo>
                  <a:lnTo>
                    <a:pt x="617" y="850"/>
                  </a:lnTo>
                  <a:lnTo>
                    <a:pt x="637" y="840"/>
                  </a:lnTo>
                  <a:lnTo>
                    <a:pt x="659" y="831"/>
                  </a:lnTo>
                  <a:lnTo>
                    <a:pt x="681" y="821"/>
                  </a:lnTo>
                  <a:lnTo>
                    <a:pt x="702" y="812"/>
                  </a:lnTo>
                  <a:lnTo>
                    <a:pt x="724" y="804"/>
                  </a:lnTo>
                  <a:lnTo>
                    <a:pt x="747" y="796"/>
                  </a:lnTo>
                  <a:lnTo>
                    <a:pt x="768" y="788"/>
                  </a:lnTo>
                  <a:lnTo>
                    <a:pt x="791" y="780"/>
                  </a:lnTo>
                  <a:lnTo>
                    <a:pt x="814" y="773"/>
                  </a:lnTo>
                  <a:lnTo>
                    <a:pt x="837" y="766"/>
                  </a:lnTo>
                  <a:lnTo>
                    <a:pt x="861" y="760"/>
                  </a:lnTo>
                  <a:lnTo>
                    <a:pt x="885" y="755"/>
                  </a:lnTo>
                  <a:lnTo>
                    <a:pt x="909" y="749"/>
                  </a:lnTo>
                  <a:lnTo>
                    <a:pt x="942" y="740"/>
                  </a:lnTo>
                  <a:lnTo>
                    <a:pt x="975" y="731"/>
                  </a:lnTo>
                  <a:lnTo>
                    <a:pt x="1008" y="722"/>
                  </a:lnTo>
                  <a:lnTo>
                    <a:pt x="1041" y="712"/>
                  </a:lnTo>
                  <a:lnTo>
                    <a:pt x="1074" y="704"/>
                  </a:lnTo>
                  <a:lnTo>
                    <a:pt x="1107" y="696"/>
                  </a:lnTo>
                  <a:lnTo>
                    <a:pt x="1141" y="689"/>
                  </a:lnTo>
                  <a:lnTo>
                    <a:pt x="1174" y="681"/>
                  </a:lnTo>
                  <a:lnTo>
                    <a:pt x="1209" y="673"/>
                  </a:lnTo>
                  <a:lnTo>
                    <a:pt x="1243" y="666"/>
                  </a:lnTo>
                  <a:lnTo>
                    <a:pt x="1276" y="659"/>
                  </a:lnTo>
                  <a:lnTo>
                    <a:pt x="1310" y="651"/>
                  </a:lnTo>
                  <a:lnTo>
                    <a:pt x="1344" y="644"/>
                  </a:lnTo>
                  <a:lnTo>
                    <a:pt x="1378" y="638"/>
                  </a:lnTo>
                  <a:lnTo>
                    <a:pt x="1413" y="632"/>
                  </a:lnTo>
                  <a:lnTo>
                    <a:pt x="1448" y="625"/>
                  </a:lnTo>
                  <a:lnTo>
                    <a:pt x="1482" y="619"/>
                  </a:lnTo>
                  <a:lnTo>
                    <a:pt x="1516" y="612"/>
                  </a:lnTo>
                  <a:lnTo>
                    <a:pt x="1551" y="606"/>
                  </a:lnTo>
                  <a:lnTo>
                    <a:pt x="1586" y="601"/>
                  </a:lnTo>
                  <a:lnTo>
                    <a:pt x="1620" y="594"/>
                  </a:lnTo>
                  <a:lnTo>
                    <a:pt x="1656" y="588"/>
                  </a:lnTo>
                  <a:lnTo>
                    <a:pt x="1690" y="582"/>
                  </a:lnTo>
                  <a:lnTo>
                    <a:pt x="1725" y="577"/>
                  </a:lnTo>
                  <a:lnTo>
                    <a:pt x="1759" y="571"/>
                  </a:lnTo>
                  <a:lnTo>
                    <a:pt x="1795" y="565"/>
                  </a:lnTo>
                  <a:lnTo>
                    <a:pt x="1829" y="560"/>
                  </a:lnTo>
                  <a:lnTo>
                    <a:pt x="1864" y="554"/>
                  </a:lnTo>
                  <a:lnTo>
                    <a:pt x="1898" y="549"/>
                  </a:lnTo>
                  <a:lnTo>
                    <a:pt x="1934" y="544"/>
                  </a:lnTo>
                  <a:lnTo>
                    <a:pt x="1968" y="538"/>
                  </a:lnTo>
                  <a:lnTo>
                    <a:pt x="2003" y="532"/>
                  </a:lnTo>
                  <a:lnTo>
                    <a:pt x="2010" y="528"/>
                  </a:lnTo>
                  <a:lnTo>
                    <a:pt x="2017" y="525"/>
                  </a:lnTo>
                  <a:lnTo>
                    <a:pt x="2025" y="524"/>
                  </a:lnTo>
                  <a:lnTo>
                    <a:pt x="2034" y="524"/>
                  </a:lnTo>
                  <a:lnTo>
                    <a:pt x="2042" y="524"/>
                  </a:lnTo>
                  <a:lnTo>
                    <a:pt x="2050" y="523"/>
                  </a:lnTo>
                  <a:lnTo>
                    <a:pt x="2056" y="520"/>
                  </a:lnTo>
                  <a:lnTo>
                    <a:pt x="2060" y="513"/>
                  </a:lnTo>
                  <a:lnTo>
                    <a:pt x="2034" y="505"/>
                  </a:lnTo>
                  <a:lnTo>
                    <a:pt x="2007" y="499"/>
                  </a:lnTo>
                  <a:lnTo>
                    <a:pt x="1980" y="495"/>
                  </a:lnTo>
                  <a:lnTo>
                    <a:pt x="1953" y="492"/>
                  </a:lnTo>
                  <a:lnTo>
                    <a:pt x="1925" y="490"/>
                  </a:lnTo>
                  <a:lnTo>
                    <a:pt x="1897" y="490"/>
                  </a:lnTo>
                  <a:lnTo>
                    <a:pt x="1869" y="490"/>
                  </a:lnTo>
                  <a:lnTo>
                    <a:pt x="1840" y="491"/>
                  </a:lnTo>
                  <a:lnTo>
                    <a:pt x="1812" y="494"/>
                  </a:lnTo>
                  <a:lnTo>
                    <a:pt x="1783" y="496"/>
                  </a:lnTo>
                  <a:lnTo>
                    <a:pt x="1756" y="498"/>
                  </a:lnTo>
                  <a:lnTo>
                    <a:pt x="1727" y="502"/>
                  </a:lnTo>
                  <a:lnTo>
                    <a:pt x="1699" y="505"/>
                  </a:lnTo>
                  <a:lnTo>
                    <a:pt x="1671" y="510"/>
                  </a:lnTo>
                  <a:lnTo>
                    <a:pt x="1643" y="513"/>
                  </a:lnTo>
                  <a:lnTo>
                    <a:pt x="1616" y="516"/>
                  </a:lnTo>
                  <a:lnTo>
                    <a:pt x="1583" y="521"/>
                  </a:lnTo>
                  <a:lnTo>
                    <a:pt x="1548" y="525"/>
                  </a:lnTo>
                  <a:lnTo>
                    <a:pt x="1515" y="531"/>
                  </a:lnTo>
                  <a:lnTo>
                    <a:pt x="1482" y="536"/>
                  </a:lnTo>
                  <a:lnTo>
                    <a:pt x="1449" y="541"/>
                  </a:lnTo>
                  <a:lnTo>
                    <a:pt x="1416" y="547"/>
                  </a:lnTo>
                  <a:lnTo>
                    <a:pt x="1384" y="553"/>
                  </a:lnTo>
                  <a:lnTo>
                    <a:pt x="1351" y="557"/>
                  </a:lnTo>
                  <a:lnTo>
                    <a:pt x="1318" y="564"/>
                  </a:lnTo>
                  <a:lnTo>
                    <a:pt x="1286" y="570"/>
                  </a:lnTo>
                  <a:lnTo>
                    <a:pt x="1253" y="576"/>
                  </a:lnTo>
                  <a:lnTo>
                    <a:pt x="1221" y="581"/>
                  </a:lnTo>
                  <a:lnTo>
                    <a:pt x="1189" y="588"/>
                  </a:lnTo>
                  <a:lnTo>
                    <a:pt x="1157" y="594"/>
                  </a:lnTo>
                  <a:lnTo>
                    <a:pt x="1124" y="601"/>
                  </a:lnTo>
                  <a:lnTo>
                    <a:pt x="1092" y="606"/>
                  </a:lnTo>
                  <a:lnTo>
                    <a:pt x="1060" y="613"/>
                  </a:lnTo>
                  <a:lnTo>
                    <a:pt x="1028" y="620"/>
                  </a:lnTo>
                  <a:lnTo>
                    <a:pt x="996" y="627"/>
                  </a:lnTo>
                  <a:lnTo>
                    <a:pt x="965" y="634"/>
                  </a:lnTo>
                  <a:lnTo>
                    <a:pt x="933" y="641"/>
                  </a:lnTo>
                  <a:lnTo>
                    <a:pt x="901" y="649"/>
                  </a:lnTo>
                  <a:lnTo>
                    <a:pt x="869" y="655"/>
                  </a:lnTo>
                  <a:lnTo>
                    <a:pt x="837" y="663"/>
                  </a:lnTo>
                  <a:lnTo>
                    <a:pt x="805" y="670"/>
                  </a:lnTo>
                  <a:lnTo>
                    <a:pt x="773" y="678"/>
                  </a:lnTo>
                  <a:lnTo>
                    <a:pt x="741" y="685"/>
                  </a:lnTo>
                  <a:lnTo>
                    <a:pt x="709" y="693"/>
                  </a:lnTo>
                  <a:lnTo>
                    <a:pt x="677" y="701"/>
                  </a:lnTo>
                  <a:lnTo>
                    <a:pt x="645" y="709"/>
                  </a:lnTo>
                  <a:lnTo>
                    <a:pt x="613" y="717"/>
                  </a:lnTo>
                  <a:lnTo>
                    <a:pt x="581" y="725"/>
                  </a:lnTo>
                  <a:lnTo>
                    <a:pt x="565" y="734"/>
                  </a:lnTo>
                  <a:lnTo>
                    <a:pt x="548" y="743"/>
                  </a:lnTo>
                  <a:lnTo>
                    <a:pt x="532" y="752"/>
                  </a:lnTo>
                  <a:lnTo>
                    <a:pt x="515" y="761"/>
                  </a:lnTo>
                  <a:lnTo>
                    <a:pt x="498" y="771"/>
                  </a:lnTo>
                  <a:lnTo>
                    <a:pt x="480" y="781"/>
                  </a:lnTo>
                  <a:lnTo>
                    <a:pt x="463" y="790"/>
                  </a:lnTo>
                  <a:lnTo>
                    <a:pt x="446" y="799"/>
                  </a:lnTo>
                  <a:lnTo>
                    <a:pt x="429" y="809"/>
                  </a:lnTo>
                  <a:lnTo>
                    <a:pt x="413" y="820"/>
                  </a:lnTo>
                  <a:lnTo>
                    <a:pt x="396" y="830"/>
                  </a:lnTo>
                  <a:lnTo>
                    <a:pt x="380" y="840"/>
                  </a:lnTo>
                  <a:lnTo>
                    <a:pt x="364" y="852"/>
                  </a:lnTo>
                  <a:lnTo>
                    <a:pt x="349" y="862"/>
                  </a:lnTo>
                  <a:lnTo>
                    <a:pt x="334" y="873"/>
                  </a:lnTo>
                  <a:lnTo>
                    <a:pt x="320" y="885"/>
                  </a:lnTo>
                  <a:lnTo>
                    <a:pt x="314" y="889"/>
                  </a:lnTo>
                  <a:lnTo>
                    <a:pt x="307" y="893"/>
                  </a:lnTo>
                  <a:lnTo>
                    <a:pt x="300" y="897"/>
                  </a:lnTo>
                  <a:lnTo>
                    <a:pt x="294" y="902"/>
                  </a:lnTo>
                  <a:lnTo>
                    <a:pt x="287" y="907"/>
                  </a:lnTo>
                  <a:lnTo>
                    <a:pt x="282" y="912"/>
                  </a:lnTo>
                  <a:lnTo>
                    <a:pt x="274" y="918"/>
                  </a:lnTo>
                  <a:lnTo>
                    <a:pt x="267" y="923"/>
                  </a:lnTo>
                  <a:lnTo>
                    <a:pt x="250" y="934"/>
                  </a:lnTo>
                  <a:lnTo>
                    <a:pt x="235" y="944"/>
                  </a:lnTo>
                  <a:lnTo>
                    <a:pt x="219" y="955"/>
                  </a:lnTo>
                  <a:lnTo>
                    <a:pt x="205" y="968"/>
                  </a:lnTo>
                  <a:lnTo>
                    <a:pt x="190" y="980"/>
                  </a:lnTo>
                  <a:lnTo>
                    <a:pt x="177" y="993"/>
                  </a:lnTo>
                  <a:lnTo>
                    <a:pt x="163" y="1005"/>
                  </a:lnTo>
                  <a:lnTo>
                    <a:pt x="150" y="1018"/>
                  </a:lnTo>
                  <a:lnTo>
                    <a:pt x="137" y="1032"/>
                  </a:lnTo>
                  <a:lnTo>
                    <a:pt x="123" y="1044"/>
                  </a:lnTo>
                  <a:lnTo>
                    <a:pt x="109" y="1057"/>
                  </a:lnTo>
                  <a:lnTo>
                    <a:pt x="95" y="1069"/>
                  </a:lnTo>
                  <a:lnTo>
                    <a:pt x="80" y="1081"/>
                  </a:lnTo>
                  <a:lnTo>
                    <a:pt x="64" y="1092"/>
                  </a:lnTo>
                  <a:lnTo>
                    <a:pt x="48" y="1102"/>
                  </a:lnTo>
                  <a:lnTo>
                    <a:pt x="31" y="1113"/>
                  </a:lnTo>
                  <a:lnTo>
                    <a:pt x="3" y="1113"/>
                  </a:lnTo>
                  <a:lnTo>
                    <a:pt x="0" y="1070"/>
                  </a:lnTo>
                  <a:lnTo>
                    <a:pt x="5" y="1029"/>
                  </a:lnTo>
                  <a:lnTo>
                    <a:pt x="15" y="991"/>
                  </a:lnTo>
                  <a:lnTo>
                    <a:pt x="28" y="953"/>
                  </a:lnTo>
                  <a:lnTo>
                    <a:pt x="44" y="917"/>
                  </a:lnTo>
                  <a:lnTo>
                    <a:pt x="59" y="879"/>
                  </a:lnTo>
                  <a:lnTo>
                    <a:pt x="72" y="841"/>
                  </a:lnTo>
                  <a:lnTo>
                    <a:pt x="80" y="801"/>
                  </a:lnTo>
                  <a:lnTo>
                    <a:pt x="97" y="764"/>
                  </a:lnTo>
                  <a:lnTo>
                    <a:pt x="114" y="727"/>
                  </a:lnTo>
                  <a:lnTo>
                    <a:pt x="131" y="690"/>
                  </a:lnTo>
                  <a:lnTo>
                    <a:pt x="148" y="653"/>
                  </a:lnTo>
                  <a:lnTo>
                    <a:pt x="165" y="617"/>
                  </a:lnTo>
                  <a:lnTo>
                    <a:pt x="182" y="581"/>
                  </a:lnTo>
                  <a:lnTo>
                    <a:pt x="201" y="545"/>
                  </a:lnTo>
                  <a:lnTo>
                    <a:pt x="220" y="510"/>
                  </a:lnTo>
                  <a:lnTo>
                    <a:pt x="220" y="502"/>
                  </a:lnTo>
                  <a:lnTo>
                    <a:pt x="222" y="494"/>
                  </a:lnTo>
                  <a:lnTo>
                    <a:pt x="228" y="487"/>
                  </a:lnTo>
                  <a:lnTo>
                    <a:pt x="234" y="480"/>
                  </a:lnTo>
                  <a:lnTo>
                    <a:pt x="241" y="474"/>
                  </a:lnTo>
                  <a:lnTo>
                    <a:pt x="247" y="467"/>
                  </a:lnTo>
                  <a:lnTo>
                    <a:pt x="252" y="460"/>
                  </a:lnTo>
                  <a:lnTo>
                    <a:pt x="255" y="452"/>
                  </a:lnTo>
                  <a:lnTo>
                    <a:pt x="267" y="435"/>
                  </a:lnTo>
                  <a:lnTo>
                    <a:pt x="279" y="418"/>
                  </a:lnTo>
                  <a:lnTo>
                    <a:pt x="293" y="401"/>
                  </a:lnTo>
                  <a:lnTo>
                    <a:pt x="308" y="385"/>
                  </a:lnTo>
                  <a:lnTo>
                    <a:pt x="323" y="369"/>
                  </a:lnTo>
                  <a:lnTo>
                    <a:pt x="339" y="354"/>
                  </a:lnTo>
                  <a:lnTo>
                    <a:pt x="355" y="341"/>
                  </a:lnTo>
                  <a:lnTo>
                    <a:pt x="372" y="328"/>
                  </a:lnTo>
                  <a:lnTo>
                    <a:pt x="390" y="316"/>
                  </a:lnTo>
                  <a:lnTo>
                    <a:pt x="408" y="304"/>
                  </a:lnTo>
                  <a:lnTo>
                    <a:pt x="426" y="294"/>
                  </a:lnTo>
                  <a:lnTo>
                    <a:pt x="446" y="285"/>
                  </a:lnTo>
                  <a:lnTo>
                    <a:pt x="464" y="277"/>
                  </a:lnTo>
                  <a:lnTo>
                    <a:pt x="485" y="271"/>
                  </a:lnTo>
                  <a:lnTo>
                    <a:pt x="504" y="266"/>
                  </a:lnTo>
                  <a:lnTo>
                    <a:pt x="524" y="262"/>
                  </a:lnTo>
                  <a:lnTo>
                    <a:pt x="543" y="251"/>
                  </a:lnTo>
                  <a:lnTo>
                    <a:pt x="563" y="242"/>
                  </a:lnTo>
                  <a:lnTo>
                    <a:pt x="584" y="232"/>
                  </a:lnTo>
                  <a:lnTo>
                    <a:pt x="605" y="226"/>
                  </a:lnTo>
                  <a:lnTo>
                    <a:pt x="627" y="219"/>
                  </a:lnTo>
                  <a:lnTo>
                    <a:pt x="649" y="212"/>
                  </a:lnTo>
                  <a:lnTo>
                    <a:pt x="670" y="205"/>
                  </a:lnTo>
                  <a:lnTo>
                    <a:pt x="692" y="197"/>
                  </a:lnTo>
                  <a:lnTo>
                    <a:pt x="706" y="191"/>
                  </a:lnTo>
                  <a:lnTo>
                    <a:pt x="722" y="188"/>
                  </a:lnTo>
                  <a:lnTo>
                    <a:pt x="737" y="185"/>
                  </a:lnTo>
                  <a:lnTo>
                    <a:pt x="752" y="182"/>
                  </a:lnTo>
                  <a:lnTo>
                    <a:pt x="767" y="179"/>
                  </a:lnTo>
                  <a:lnTo>
                    <a:pt x="782" y="174"/>
                  </a:lnTo>
                  <a:lnTo>
                    <a:pt x="797" y="169"/>
                  </a:lnTo>
                  <a:lnTo>
                    <a:pt x="809" y="159"/>
                  </a:lnTo>
                  <a:lnTo>
                    <a:pt x="825" y="157"/>
                  </a:lnTo>
                  <a:lnTo>
                    <a:pt x="841" y="154"/>
                  </a:lnTo>
                  <a:lnTo>
                    <a:pt x="857" y="150"/>
                  </a:lnTo>
                  <a:lnTo>
                    <a:pt x="873" y="146"/>
                  </a:lnTo>
                  <a:lnTo>
                    <a:pt x="889" y="141"/>
                  </a:lnTo>
                  <a:lnTo>
                    <a:pt x="905" y="138"/>
                  </a:lnTo>
                  <a:lnTo>
                    <a:pt x="920" y="133"/>
                  </a:lnTo>
                  <a:lnTo>
                    <a:pt x="936" y="129"/>
                  </a:lnTo>
                  <a:lnTo>
                    <a:pt x="952" y="124"/>
                  </a:lnTo>
                  <a:lnTo>
                    <a:pt x="968" y="121"/>
                  </a:lnTo>
                  <a:lnTo>
                    <a:pt x="983" y="116"/>
                  </a:lnTo>
                  <a:lnTo>
                    <a:pt x="999" y="113"/>
                  </a:lnTo>
                  <a:lnTo>
                    <a:pt x="1015" y="109"/>
                  </a:lnTo>
                  <a:lnTo>
                    <a:pt x="1031" y="107"/>
                  </a:lnTo>
                  <a:lnTo>
                    <a:pt x="1048" y="105"/>
                  </a:lnTo>
                  <a:lnTo>
                    <a:pt x="1064" y="102"/>
                  </a:lnTo>
                  <a:lnTo>
                    <a:pt x="1069" y="97"/>
                  </a:lnTo>
                  <a:lnTo>
                    <a:pt x="1076" y="93"/>
                  </a:lnTo>
                  <a:lnTo>
                    <a:pt x="1084" y="92"/>
                  </a:lnTo>
                  <a:lnTo>
                    <a:pt x="1091" y="92"/>
                  </a:lnTo>
                  <a:lnTo>
                    <a:pt x="1099" y="91"/>
                  </a:lnTo>
                  <a:lnTo>
                    <a:pt x="1107" y="89"/>
                  </a:lnTo>
                  <a:lnTo>
                    <a:pt x="1113" y="85"/>
                  </a:lnTo>
                  <a:lnTo>
                    <a:pt x="1118" y="79"/>
                  </a:lnTo>
                  <a:lnTo>
                    <a:pt x="1136" y="76"/>
                  </a:lnTo>
                  <a:lnTo>
                    <a:pt x="1153" y="73"/>
                  </a:lnTo>
                  <a:lnTo>
                    <a:pt x="1170" y="71"/>
                  </a:lnTo>
                  <a:lnTo>
                    <a:pt x="1187" y="68"/>
                  </a:lnTo>
                  <a:lnTo>
                    <a:pt x="1204" y="65"/>
                  </a:lnTo>
                  <a:lnTo>
                    <a:pt x="1221" y="63"/>
                  </a:lnTo>
                  <a:lnTo>
                    <a:pt x="1238" y="59"/>
                  </a:lnTo>
                  <a:lnTo>
                    <a:pt x="1255" y="57"/>
                  </a:lnTo>
                  <a:lnTo>
                    <a:pt x="1272" y="53"/>
                  </a:lnTo>
                  <a:lnTo>
                    <a:pt x="1290" y="51"/>
                  </a:lnTo>
                  <a:lnTo>
                    <a:pt x="1307" y="48"/>
                  </a:lnTo>
                  <a:lnTo>
                    <a:pt x="1324" y="45"/>
                  </a:lnTo>
                  <a:lnTo>
                    <a:pt x="1342" y="42"/>
                  </a:lnTo>
                  <a:lnTo>
                    <a:pt x="1359" y="40"/>
                  </a:lnTo>
                  <a:lnTo>
                    <a:pt x="1377" y="36"/>
                  </a:lnTo>
                  <a:lnTo>
                    <a:pt x="1396" y="34"/>
                  </a:lnTo>
                  <a:lnTo>
                    <a:pt x="1409" y="31"/>
                  </a:lnTo>
                  <a:lnTo>
                    <a:pt x="1424" y="28"/>
                  </a:lnTo>
                  <a:lnTo>
                    <a:pt x="1438" y="25"/>
                  </a:lnTo>
                  <a:lnTo>
                    <a:pt x="1451" y="23"/>
                  </a:lnTo>
                  <a:lnTo>
                    <a:pt x="1466" y="19"/>
                  </a:lnTo>
                  <a:lnTo>
                    <a:pt x="1480" y="17"/>
                  </a:lnTo>
                  <a:lnTo>
                    <a:pt x="1495" y="15"/>
                  </a:lnTo>
                  <a:lnTo>
                    <a:pt x="1510" y="12"/>
                  </a:lnTo>
                  <a:lnTo>
                    <a:pt x="1523" y="10"/>
                  </a:lnTo>
                  <a:lnTo>
                    <a:pt x="1538" y="9"/>
                  </a:lnTo>
                  <a:lnTo>
                    <a:pt x="1553" y="7"/>
                  </a:lnTo>
                  <a:lnTo>
                    <a:pt x="1568" y="6"/>
                  </a:lnTo>
                  <a:lnTo>
                    <a:pt x="1583" y="3"/>
                  </a:lnTo>
                  <a:lnTo>
                    <a:pt x="1597" y="2"/>
                  </a:lnTo>
                  <a:lnTo>
                    <a:pt x="1612" y="1"/>
                  </a:lnTo>
                  <a:lnTo>
                    <a:pt x="1627" y="0"/>
                  </a:lnTo>
                  <a:lnTo>
                    <a:pt x="1634" y="8"/>
                  </a:lnTo>
                  <a:close/>
                </a:path>
              </a:pathLst>
            </a:custGeom>
            <a:solidFill>
              <a:srgbClr val="000000"/>
            </a:solidFill>
            <a:ln w="9525">
              <a:noFill/>
              <a:round/>
              <a:headEnd/>
              <a:tailEnd/>
            </a:ln>
          </p:spPr>
          <p:txBody>
            <a:bodyPr/>
            <a:lstStyle/>
            <a:p>
              <a:endParaRPr lang="en-US"/>
            </a:p>
          </p:txBody>
        </p:sp>
        <p:sp>
          <p:nvSpPr>
            <p:cNvPr id="18766" name="Freeform 498"/>
            <p:cNvSpPr>
              <a:spLocks/>
            </p:cNvSpPr>
            <p:nvPr/>
          </p:nvSpPr>
          <p:spPr bwMode="auto">
            <a:xfrm>
              <a:off x="2063" y="170"/>
              <a:ext cx="836" cy="278"/>
            </a:xfrm>
            <a:custGeom>
              <a:avLst/>
              <a:gdLst>
                <a:gd name="T0" fmla="*/ 178 w 2510"/>
                <a:gd name="T1" fmla="*/ 2 h 833"/>
                <a:gd name="T2" fmla="*/ 181 w 2510"/>
                <a:gd name="T3" fmla="*/ 4 h 833"/>
                <a:gd name="T4" fmla="*/ 178 w 2510"/>
                <a:gd name="T5" fmla="*/ 10 h 833"/>
                <a:gd name="T6" fmla="*/ 171 w 2510"/>
                <a:gd name="T7" fmla="*/ 31 h 833"/>
                <a:gd name="T8" fmla="*/ 180 w 2510"/>
                <a:gd name="T9" fmla="*/ 46 h 833"/>
                <a:gd name="T10" fmla="*/ 191 w 2510"/>
                <a:gd name="T11" fmla="*/ 51 h 833"/>
                <a:gd name="T12" fmla="*/ 196 w 2510"/>
                <a:gd name="T13" fmla="*/ 52 h 833"/>
                <a:gd name="T14" fmla="*/ 200 w 2510"/>
                <a:gd name="T15" fmla="*/ 51 h 833"/>
                <a:gd name="T16" fmla="*/ 193 w 2510"/>
                <a:gd name="T17" fmla="*/ 44 h 833"/>
                <a:gd name="T18" fmla="*/ 189 w 2510"/>
                <a:gd name="T19" fmla="*/ 30 h 833"/>
                <a:gd name="T20" fmla="*/ 195 w 2510"/>
                <a:gd name="T21" fmla="*/ 13 h 833"/>
                <a:gd name="T22" fmla="*/ 200 w 2510"/>
                <a:gd name="T23" fmla="*/ 12 h 833"/>
                <a:gd name="T24" fmla="*/ 196 w 2510"/>
                <a:gd name="T25" fmla="*/ 39 h 833"/>
                <a:gd name="T26" fmla="*/ 200 w 2510"/>
                <a:gd name="T27" fmla="*/ 44 h 833"/>
                <a:gd name="T28" fmla="*/ 202 w 2510"/>
                <a:gd name="T29" fmla="*/ 47 h 833"/>
                <a:gd name="T30" fmla="*/ 208 w 2510"/>
                <a:gd name="T31" fmla="*/ 51 h 833"/>
                <a:gd name="T32" fmla="*/ 220 w 2510"/>
                <a:gd name="T33" fmla="*/ 56 h 833"/>
                <a:gd name="T34" fmla="*/ 235 w 2510"/>
                <a:gd name="T35" fmla="*/ 53 h 833"/>
                <a:gd name="T36" fmla="*/ 248 w 2510"/>
                <a:gd name="T37" fmla="*/ 44 h 833"/>
                <a:gd name="T38" fmla="*/ 259 w 2510"/>
                <a:gd name="T39" fmla="*/ 28 h 833"/>
                <a:gd name="T40" fmla="*/ 259 w 2510"/>
                <a:gd name="T41" fmla="*/ 12 h 833"/>
                <a:gd name="T42" fmla="*/ 257 w 2510"/>
                <a:gd name="T43" fmla="*/ 5 h 833"/>
                <a:gd name="T44" fmla="*/ 267 w 2510"/>
                <a:gd name="T45" fmla="*/ 10 h 833"/>
                <a:gd name="T46" fmla="*/ 274 w 2510"/>
                <a:gd name="T47" fmla="*/ 15 h 833"/>
                <a:gd name="T48" fmla="*/ 277 w 2510"/>
                <a:gd name="T49" fmla="*/ 38 h 833"/>
                <a:gd name="T50" fmla="*/ 261 w 2510"/>
                <a:gd name="T51" fmla="*/ 70 h 833"/>
                <a:gd name="T52" fmla="*/ 245 w 2510"/>
                <a:gd name="T53" fmla="*/ 83 h 833"/>
                <a:gd name="T54" fmla="*/ 227 w 2510"/>
                <a:gd name="T55" fmla="*/ 91 h 833"/>
                <a:gd name="T56" fmla="*/ 212 w 2510"/>
                <a:gd name="T57" fmla="*/ 92 h 833"/>
                <a:gd name="T58" fmla="*/ 205 w 2510"/>
                <a:gd name="T59" fmla="*/ 86 h 833"/>
                <a:gd name="T60" fmla="*/ 192 w 2510"/>
                <a:gd name="T61" fmla="*/ 79 h 833"/>
                <a:gd name="T62" fmla="*/ 186 w 2510"/>
                <a:gd name="T63" fmla="*/ 79 h 833"/>
                <a:gd name="T64" fmla="*/ 187 w 2510"/>
                <a:gd name="T65" fmla="*/ 74 h 833"/>
                <a:gd name="T66" fmla="*/ 190 w 2510"/>
                <a:gd name="T67" fmla="*/ 62 h 833"/>
                <a:gd name="T68" fmla="*/ 184 w 2510"/>
                <a:gd name="T69" fmla="*/ 52 h 833"/>
                <a:gd name="T70" fmla="*/ 177 w 2510"/>
                <a:gd name="T71" fmla="*/ 47 h 833"/>
                <a:gd name="T72" fmla="*/ 169 w 2510"/>
                <a:gd name="T73" fmla="*/ 44 h 833"/>
                <a:gd name="T74" fmla="*/ 157 w 2510"/>
                <a:gd name="T75" fmla="*/ 41 h 833"/>
                <a:gd name="T76" fmla="*/ 128 w 2510"/>
                <a:gd name="T77" fmla="*/ 41 h 833"/>
                <a:gd name="T78" fmla="*/ 99 w 2510"/>
                <a:gd name="T79" fmla="*/ 44 h 833"/>
                <a:gd name="T80" fmla="*/ 82 w 2510"/>
                <a:gd name="T81" fmla="*/ 48 h 833"/>
                <a:gd name="T82" fmla="*/ 77 w 2510"/>
                <a:gd name="T83" fmla="*/ 48 h 833"/>
                <a:gd name="T84" fmla="*/ 69 w 2510"/>
                <a:gd name="T85" fmla="*/ 50 h 833"/>
                <a:gd name="T86" fmla="*/ 60 w 2510"/>
                <a:gd name="T87" fmla="*/ 51 h 833"/>
                <a:gd name="T88" fmla="*/ 52 w 2510"/>
                <a:gd name="T89" fmla="*/ 53 h 833"/>
                <a:gd name="T90" fmla="*/ 41 w 2510"/>
                <a:gd name="T91" fmla="*/ 56 h 833"/>
                <a:gd name="T92" fmla="*/ 25 w 2510"/>
                <a:gd name="T93" fmla="*/ 60 h 833"/>
                <a:gd name="T94" fmla="*/ 8 w 2510"/>
                <a:gd name="T95" fmla="*/ 64 h 833"/>
                <a:gd name="T96" fmla="*/ 4 w 2510"/>
                <a:gd name="T97" fmla="*/ 63 h 833"/>
                <a:gd name="T98" fmla="*/ 12 w 2510"/>
                <a:gd name="T99" fmla="*/ 59 h 833"/>
                <a:gd name="T100" fmla="*/ 21 w 2510"/>
                <a:gd name="T101" fmla="*/ 55 h 833"/>
                <a:gd name="T102" fmla="*/ 33 w 2510"/>
                <a:gd name="T103" fmla="*/ 46 h 833"/>
                <a:gd name="T104" fmla="*/ 38 w 2510"/>
                <a:gd name="T105" fmla="*/ 35 h 833"/>
                <a:gd name="T106" fmla="*/ 27 w 2510"/>
                <a:gd name="T107" fmla="*/ 29 h 833"/>
                <a:gd name="T108" fmla="*/ 15 w 2510"/>
                <a:gd name="T109" fmla="*/ 25 h 833"/>
                <a:gd name="T110" fmla="*/ 38 w 2510"/>
                <a:gd name="T111" fmla="*/ 17 h 833"/>
                <a:gd name="T112" fmla="*/ 61 w 2510"/>
                <a:gd name="T113" fmla="*/ 11 h 833"/>
                <a:gd name="T114" fmla="*/ 83 w 2510"/>
                <a:gd name="T115" fmla="*/ 7 h 833"/>
                <a:gd name="T116" fmla="*/ 105 w 2510"/>
                <a:gd name="T117" fmla="*/ 3 h 833"/>
                <a:gd name="T118" fmla="*/ 127 w 2510"/>
                <a:gd name="T119" fmla="*/ 0 h 833"/>
                <a:gd name="T120" fmla="*/ 144 w 2510"/>
                <a:gd name="T121" fmla="*/ 0 h 833"/>
                <a:gd name="T122" fmla="*/ 161 w 2510"/>
                <a:gd name="T123" fmla="*/ 1 h 83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0"/>
                <a:gd name="T187" fmla="*/ 0 h 833"/>
                <a:gd name="T188" fmla="*/ 2510 w 2510"/>
                <a:gd name="T189" fmla="*/ 833 h 83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0" h="833">
                  <a:moveTo>
                    <a:pt x="1561" y="15"/>
                  </a:moveTo>
                  <a:lnTo>
                    <a:pt x="1561" y="18"/>
                  </a:lnTo>
                  <a:lnTo>
                    <a:pt x="1572" y="20"/>
                  </a:lnTo>
                  <a:lnTo>
                    <a:pt x="1581" y="20"/>
                  </a:lnTo>
                  <a:lnTo>
                    <a:pt x="1591" y="20"/>
                  </a:lnTo>
                  <a:lnTo>
                    <a:pt x="1600" y="17"/>
                  </a:lnTo>
                  <a:lnTo>
                    <a:pt x="1609" y="16"/>
                  </a:lnTo>
                  <a:lnTo>
                    <a:pt x="1619" y="15"/>
                  </a:lnTo>
                  <a:lnTo>
                    <a:pt x="1629" y="14"/>
                  </a:lnTo>
                  <a:lnTo>
                    <a:pt x="1641" y="15"/>
                  </a:lnTo>
                  <a:lnTo>
                    <a:pt x="1637" y="24"/>
                  </a:lnTo>
                  <a:lnTo>
                    <a:pt x="1633" y="32"/>
                  </a:lnTo>
                  <a:lnTo>
                    <a:pt x="1627" y="41"/>
                  </a:lnTo>
                  <a:lnTo>
                    <a:pt x="1621" y="49"/>
                  </a:lnTo>
                  <a:lnTo>
                    <a:pt x="1616" y="58"/>
                  </a:lnTo>
                  <a:lnTo>
                    <a:pt x="1610" y="68"/>
                  </a:lnTo>
                  <a:lnTo>
                    <a:pt x="1605" y="77"/>
                  </a:lnTo>
                  <a:lnTo>
                    <a:pt x="1603" y="87"/>
                  </a:lnTo>
                  <a:lnTo>
                    <a:pt x="1584" y="112"/>
                  </a:lnTo>
                  <a:lnTo>
                    <a:pt x="1567" y="142"/>
                  </a:lnTo>
                  <a:lnTo>
                    <a:pt x="1554" y="174"/>
                  </a:lnTo>
                  <a:lnTo>
                    <a:pt x="1544" y="208"/>
                  </a:lnTo>
                  <a:lnTo>
                    <a:pt x="1539" y="243"/>
                  </a:lnTo>
                  <a:lnTo>
                    <a:pt x="1539" y="277"/>
                  </a:lnTo>
                  <a:lnTo>
                    <a:pt x="1546" y="310"/>
                  </a:lnTo>
                  <a:lnTo>
                    <a:pt x="1559" y="342"/>
                  </a:lnTo>
                  <a:lnTo>
                    <a:pt x="1570" y="362"/>
                  </a:lnTo>
                  <a:lnTo>
                    <a:pt x="1585" y="380"/>
                  </a:lnTo>
                  <a:lnTo>
                    <a:pt x="1600" y="397"/>
                  </a:lnTo>
                  <a:lnTo>
                    <a:pt x="1618" y="413"/>
                  </a:lnTo>
                  <a:lnTo>
                    <a:pt x="1637" y="427"/>
                  </a:lnTo>
                  <a:lnTo>
                    <a:pt x="1658" y="438"/>
                  </a:lnTo>
                  <a:lnTo>
                    <a:pt x="1680" y="448"/>
                  </a:lnTo>
                  <a:lnTo>
                    <a:pt x="1702" y="456"/>
                  </a:lnTo>
                  <a:lnTo>
                    <a:pt x="1711" y="455"/>
                  </a:lnTo>
                  <a:lnTo>
                    <a:pt x="1721" y="457"/>
                  </a:lnTo>
                  <a:lnTo>
                    <a:pt x="1727" y="461"/>
                  </a:lnTo>
                  <a:lnTo>
                    <a:pt x="1735" y="465"/>
                  </a:lnTo>
                  <a:lnTo>
                    <a:pt x="1742" y="470"/>
                  </a:lnTo>
                  <a:lnTo>
                    <a:pt x="1749" y="472"/>
                  </a:lnTo>
                  <a:lnTo>
                    <a:pt x="1758" y="471"/>
                  </a:lnTo>
                  <a:lnTo>
                    <a:pt x="1767" y="467"/>
                  </a:lnTo>
                  <a:lnTo>
                    <a:pt x="1767" y="476"/>
                  </a:lnTo>
                  <a:lnTo>
                    <a:pt x="1772" y="477"/>
                  </a:lnTo>
                  <a:lnTo>
                    <a:pt x="1780" y="476"/>
                  </a:lnTo>
                  <a:lnTo>
                    <a:pt x="1787" y="479"/>
                  </a:lnTo>
                  <a:lnTo>
                    <a:pt x="1795" y="471"/>
                  </a:lnTo>
                  <a:lnTo>
                    <a:pt x="1797" y="462"/>
                  </a:lnTo>
                  <a:lnTo>
                    <a:pt x="1795" y="453"/>
                  </a:lnTo>
                  <a:lnTo>
                    <a:pt x="1789" y="442"/>
                  </a:lnTo>
                  <a:lnTo>
                    <a:pt x="1771" y="434"/>
                  </a:lnTo>
                  <a:lnTo>
                    <a:pt x="1756" y="423"/>
                  </a:lnTo>
                  <a:lnTo>
                    <a:pt x="1744" y="411"/>
                  </a:lnTo>
                  <a:lnTo>
                    <a:pt x="1734" y="396"/>
                  </a:lnTo>
                  <a:lnTo>
                    <a:pt x="1727" y="379"/>
                  </a:lnTo>
                  <a:lnTo>
                    <a:pt x="1722" y="362"/>
                  </a:lnTo>
                  <a:lnTo>
                    <a:pt x="1716" y="342"/>
                  </a:lnTo>
                  <a:lnTo>
                    <a:pt x="1710" y="323"/>
                  </a:lnTo>
                  <a:lnTo>
                    <a:pt x="1703" y="299"/>
                  </a:lnTo>
                  <a:lnTo>
                    <a:pt x="1701" y="272"/>
                  </a:lnTo>
                  <a:lnTo>
                    <a:pt x="1703" y="245"/>
                  </a:lnTo>
                  <a:lnTo>
                    <a:pt x="1710" y="220"/>
                  </a:lnTo>
                  <a:lnTo>
                    <a:pt x="1718" y="192"/>
                  </a:lnTo>
                  <a:lnTo>
                    <a:pt x="1730" y="166"/>
                  </a:lnTo>
                  <a:lnTo>
                    <a:pt x="1742" y="140"/>
                  </a:lnTo>
                  <a:lnTo>
                    <a:pt x="1757" y="117"/>
                  </a:lnTo>
                  <a:lnTo>
                    <a:pt x="1775" y="96"/>
                  </a:lnTo>
                  <a:lnTo>
                    <a:pt x="1796" y="77"/>
                  </a:lnTo>
                  <a:lnTo>
                    <a:pt x="1819" y="60"/>
                  </a:lnTo>
                  <a:lnTo>
                    <a:pt x="1844" y="46"/>
                  </a:lnTo>
                  <a:lnTo>
                    <a:pt x="1824" y="76"/>
                  </a:lnTo>
                  <a:lnTo>
                    <a:pt x="1804" y="110"/>
                  </a:lnTo>
                  <a:lnTo>
                    <a:pt x="1783" y="147"/>
                  </a:lnTo>
                  <a:lnTo>
                    <a:pt x="1766" y="187"/>
                  </a:lnTo>
                  <a:lnTo>
                    <a:pt x="1754" y="228"/>
                  </a:lnTo>
                  <a:lnTo>
                    <a:pt x="1749" y="270"/>
                  </a:lnTo>
                  <a:lnTo>
                    <a:pt x="1752" y="312"/>
                  </a:lnTo>
                  <a:lnTo>
                    <a:pt x="1767" y="353"/>
                  </a:lnTo>
                  <a:lnTo>
                    <a:pt x="1772" y="362"/>
                  </a:lnTo>
                  <a:lnTo>
                    <a:pt x="1778" y="370"/>
                  </a:lnTo>
                  <a:lnTo>
                    <a:pt x="1782" y="378"/>
                  </a:lnTo>
                  <a:lnTo>
                    <a:pt x="1788" y="384"/>
                  </a:lnTo>
                  <a:lnTo>
                    <a:pt x="1794" y="391"/>
                  </a:lnTo>
                  <a:lnTo>
                    <a:pt x="1800" y="398"/>
                  </a:lnTo>
                  <a:lnTo>
                    <a:pt x="1806" y="404"/>
                  </a:lnTo>
                  <a:lnTo>
                    <a:pt x="1812" y="410"/>
                  </a:lnTo>
                  <a:lnTo>
                    <a:pt x="1812" y="413"/>
                  </a:lnTo>
                  <a:lnTo>
                    <a:pt x="1813" y="416"/>
                  </a:lnTo>
                  <a:lnTo>
                    <a:pt x="1814" y="420"/>
                  </a:lnTo>
                  <a:lnTo>
                    <a:pt x="1816" y="422"/>
                  </a:lnTo>
                  <a:lnTo>
                    <a:pt x="1824" y="422"/>
                  </a:lnTo>
                  <a:lnTo>
                    <a:pt x="1831" y="431"/>
                  </a:lnTo>
                  <a:lnTo>
                    <a:pt x="1840" y="440"/>
                  </a:lnTo>
                  <a:lnTo>
                    <a:pt x="1851" y="447"/>
                  </a:lnTo>
                  <a:lnTo>
                    <a:pt x="1862" y="454"/>
                  </a:lnTo>
                  <a:lnTo>
                    <a:pt x="1874" y="460"/>
                  </a:lnTo>
                  <a:lnTo>
                    <a:pt x="1887" y="467"/>
                  </a:lnTo>
                  <a:lnTo>
                    <a:pt x="1900" y="472"/>
                  </a:lnTo>
                  <a:lnTo>
                    <a:pt x="1911" y="479"/>
                  </a:lnTo>
                  <a:lnTo>
                    <a:pt x="1934" y="488"/>
                  </a:lnTo>
                  <a:lnTo>
                    <a:pt x="1957" y="495"/>
                  </a:lnTo>
                  <a:lnTo>
                    <a:pt x="1981" y="499"/>
                  </a:lnTo>
                  <a:lnTo>
                    <a:pt x="2003" y="500"/>
                  </a:lnTo>
                  <a:lnTo>
                    <a:pt x="2026" y="499"/>
                  </a:lnTo>
                  <a:lnTo>
                    <a:pt x="2049" y="496"/>
                  </a:lnTo>
                  <a:lnTo>
                    <a:pt x="2072" y="491"/>
                  </a:lnTo>
                  <a:lnTo>
                    <a:pt x="2095" y="485"/>
                  </a:lnTo>
                  <a:lnTo>
                    <a:pt x="2116" y="476"/>
                  </a:lnTo>
                  <a:lnTo>
                    <a:pt x="2138" y="467"/>
                  </a:lnTo>
                  <a:lnTo>
                    <a:pt x="2158" y="455"/>
                  </a:lnTo>
                  <a:lnTo>
                    <a:pt x="2179" y="443"/>
                  </a:lnTo>
                  <a:lnTo>
                    <a:pt x="2198" y="429"/>
                  </a:lnTo>
                  <a:lnTo>
                    <a:pt x="2218" y="415"/>
                  </a:lnTo>
                  <a:lnTo>
                    <a:pt x="2236" y="400"/>
                  </a:lnTo>
                  <a:lnTo>
                    <a:pt x="2253" y="384"/>
                  </a:lnTo>
                  <a:lnTo>
                    <a:pt x="2272" y="359"/>
                  </a:lnTo>
                  <a:lnTo>
                    <a:pt x="2291" y="333"/>
                  </a:lnTo>
                  <a:lnTo>
                    <a:pt x="2308" y="307"/>
                  </a:lnTo>
                  <a:lnTo>
                    <a:pt x="2321" y="278"/>
                  </a:lnTo>
                  <a:lnTo>
                    <a:pt x="2334" y="250"/>
                  </a:lnTo>
                  <a:lnTo>
                    <a:pt x="2343" y="219"/>
                  </a:lnTo>
                  <a:lnTo>
                    <a:pt x="2349" y="188"/>
                  </a:lnTo>
                  <a:lnTo>
                    <a:pt x="2352" y="156"/>
                  </a:lnTo>
                  <a:lnTo>
                    <a:pt x="2345" y="140"/>
                  </a:lnTo>
                  <a:lnTo>
                    <a:pt x="2339" y="123"/>
                  </a:lnTo>
                  <a:lnTo>
                    <a:pt x="2333" y="106"/>
                  </a:lnTo>
                  <a:lnTo>
                    <a:pt x="2326" y="89"/>
                  </a:lnTo>
                  <a:lnTo>
                    <a:pt x="2319" y="73"/>
                  </a:lnTo>
                  <a:lnTo>
                    <a:pt x="2313" y="58"/>
                  </a:lnTo>
                  <a:lnTo>
                    <a:pt x="2307" y="45"/>
                  </a:lnTo>
                  <a:lnTo>
                    <a:pt x="2300" y="34"/>
                  </a:lnTo>
                  <a:lnTo>
                    <a:pt x="2316" y="41"/>
                  </a:lnTo>
                  <a:lnTo>
                    <a:pt x="2333" y="48"/>
                  </a:lnTo>
                  <a:lnTo>
                    <a:pt x="2349" y="56"/>
                  </a:lnTo>
                  <a:lnTo>
                    <a:pt x="2365" y="64"/>
                  </a:lnTo>
                  <a:lnTo>
                    <a:pt x="2381" y="72"/>
                  </a:lnTo>
                  <a:lnTo>
                    <a:pt x="2396" y="81"/>
                  </a:lnTo>
                  <a:lnTo>
                    <a:pt x="2411" y="90"/>
                  </a:lnTo>
                  <a:lnTo>
                    <a:pt x="2427" y="99"/>
                  </a:lnTo>
                  <a:lnTo>
                    <a:pt x="2437" y="107"/>
                  </a:lnTo>
                  <a:lnTo>
                    <a:pt x="2447" y="115"/>
                  </a:lnTo>
                  <a:lnTo>
                    <a:pt x="2456" y="123"/>
                  </a:lnTo>
                  <a:lnTo>
                    <a:pt x="2465" y="130"/>
                  </a:lnTo>
                  <a:lnTo>
                    <a:pt x="2474" y="138"/>
                  </a:lnTo>
                  <a:lnTo>
                    <a:pt x="2482" y="145"/>
                  </a:lnTo>
                  <a:lnTo>
                    <a:pt x="2490" y="154"/>
                  </a:lnTo>
                  <a:lnTo>
                    <a:pt x="2496" y="163"/>
                  </a:lnTo>
                  <a:lnTo>
                    <a:pt x="2508" y="225"/>
                  </a:lnTo>
                  <a:lnTo>
                    <a:pt x="2510" y="284"/>
                  </a:lnTo>
                  <a:lnTo>
                    <a:pt x="2500" y="341"/>
                  </a:lnTo>
                  <a:lnTo>
                    <a:pt x="2483" y="397"/>
                  </a:lnTo>
                  <a:lnTo>
                    <a:pt x="2459" y="452"/>
                  </a:lnTo>
                  <a:lnTo>
                    <a:pt x="2432" y="504"/>
                  </a:lnTo>
                  <a:lnTo>
                    <a:pt x="2401" y="556"/>
                  </a:lnTo>
                  <a:lnTo>
                    <a:pt x="2370" y="605"/>
                  </a:lnTo>
                  <a:lnTo>
                    <a:pt x="2352" y="632"/>
                  </a:lnTo>
                  <a:lnTo>
                    <a:pt x="2332" y="656"/>
                  </a:lnTo>
                  <a:lnTo>
                    <a:pt x="2311" y="679"/>
                  </a:lnTo>
                  <a:lnTo>
                    <a:pt x="2288" y="699"/>
                  </a:lnTo>
                  <a:lnTo>
                    <a:pt x="2264" y="719"/>
                  </a:lnTo>
                  <a:lnTo>
                    <a:pt x="2240" y="736"/>
                  </a:lnTo>
                  <a:lnTo>
                    <a:pt x="2214" y="750"/>
                  </a:lnTo>
                  <a:lnTo>
                    <a:pt x="2188" y="764"/>
                  </a:lnTo>
                  <a:lnTo>
                    <a:pt x="2161" y="777"/>
                  </a:lnTo>
                  <a:lnTo>
                    <a:pt x="2132" y="788"/>
                  </a:lnTo>
                  <a:lnTo>
                    <a:pt x="2104" y="797"/>
                  </a:lnTo>
                  <a:lnTo>
                    <a:pt x="2074" y="806"/>
                  </a:lnTo>
                  <a:lnTo>
                    <a:pt x="2044" y="814"/>
                  </a:lnTo>
                  <a:lnTo>
                    <a:pt x="2015" y="821"/>
                  </a:lnTo>
                  <a:lnTo>
                    <a:pt x="1984" y="827"/>
                  </a:lnTo>
                  <a:lnTo>
                    <a:pt x="1953" y="833"/>
                  </a:lnTo>
                  <a:lnTo>
                    <a:pt x="1939" y="831"/>
                  </a:lnTo>
                  <a:lnTo>
                    <a:pt x="1927" y="829"/>
                  </a:lnTo>
                  <a:lnTo>
                    <a:pt x="1913" y="827"/>
                  </a:lnTo>
                  <a:lnTo>
                    <a:pt x="1901" y="823"/>
                  </a:lnTo>
                  <a:lnTo>
                    <a:pt x="1889" y="819"/>
                  </a:lnTo>
                  <a:lnTo>
                    <a:pt x="1878" y="814"/>
                  </a:lnTo>
                  <a:lnTo>
                    <a:pt x="1866" y="806"/>
                  </a:lnTo>
                  <a:lnTo>
                    <a:pt x="1857" y="798"/>
                  </a:lnTo>
                  <a:lnTo>
                    <a:pt x="1849" y="774"/>
                  </a:lnTo>
                  <a:lnTo>
                    <a:pt x="1837" y="756"/>
                  </a:lnTo>
                  <a:lnTo>
                    <a:pt x="1819" y="743"/>
                  </a:lnTo>
                  <a:lnTo>
                    <a:pt x="1798" y="732"/>
                  </a:lnTo>
                  <a:lnTo>
                    <a:pt x="1775" y="725"/>
                  </a:lnTo>
                  <a:lnTo>
                    <a:pt x="1751" y="719"/>
                  </a:lnTo>
                  <a:lnTo>
                    <a:pt x="1729" y="713"/>
                  </a:lnTo>
                  <a:lnTo>
                    <a:pt x="1706" y="707"/>
                  </a:lnTo>
                  <a:lnTo>
                    <a:pt x="1699" y="706"/>
                  </a:lnTo>
                  <a:lnTo>
                    <a:pt x="1693" y="706"/>
                  </a:lnTo>
                  <a:lnTo>
                    <a:pt x="1687" y="706"/>
                  </a:lnTo>
                  <a:lnTo>
                    <a:pt x="1682" y="706"/>
                  </a:lnTo>
                  <a:lnTo>
                    <a:pt x="1677" y="706"/>
                  </a:lnTo>
                  <a:lnTo>
                    <a:pt x="1672" y="707"/>
                  </a:lnTo>
                  <a:lnTo>
                    <a:pt x="1666" y="708"/>
                  </a:lnTo>
                  <a:lnTo>
                    <a:pt x="1660" y="711"/>
                  </a:lnTo>
                  <a:lnTo>
                    <a:pt x="1667" y="696"/>
                  </a:lnTo>
                  <a:lnTo>
                    <a:pt x="1675" y="680"/>
                  </a:lnTo>
                  <a:lnTo>
                    <a:pt x="1684" y="665"/>
                  </a:lnTo>
                  <a:lnTo>
                    <a:pt x="1694" y="648"/>
                  </a:lnTo>
                  <a:lnTo>
                    <a:pt x="1702" y="632"/>
                  </a:lnTo>
                  <a:lnTo>
                    <a:pt x="1709" y="614"/>
                  </a:lnTo>
                  <a:lnTo>
                    <a:pt x="1714" y="594"/>
                  </a:lnTo>
                  <a:lnTo>
                    <a:pt x="1714" y="575"/>
                  </a:lnTo>
                  <a:lnTo>
                    <a:pt x="1709" y="557"/>
                  </a:lnTo>
                  <a:lnTo>
                    <a:pt x="1703" y="540"/>
                  </a:lnTo>
                  <a:lnTo>
                    <a:pt x="1695" y="524"/>
                  </a:lnTo>
                  <a:lnTo>
                    <a:pt x="1687" y="509"/>
                  </a:lnTo>
                  <a:lnTo>
                    <a:pt x="1678" y="495"/>
                  </a:lnTo>
                  <a:lnTo>
                    <a:pt x="1668" y="481"/>
                  </a:lnTo>
                  <a:lnTo>
                    <a:pt x="1657" y="469"/>
                  </a:lnTo>
                  <a:lnTo>
                    <a:pt x="1645" y="456"/>
                  </a:lnTo>
                  <a:lnTo>
                    <a:pt x="1635" y="447"/>
                  </a:lnTo>
                  <a:lnTo>
                    <a:pt x="1625" y="439"/>
                  </a:lnTo>
                  <a:lnTo>
                    <a:pt x="1615" y="432"/>
                  </a:lnTo>
                  <a:lnTo>
                    <a:pt x="1603" y="426"/>
                  </a:lnTo>
                  <a:lnTo>
                    <a:pt x="1593" y="420"/>
                  </a:lnTo>
                  <a:lnTo>
                    <a:pt x="1581" y="414"/>
                  </a:lnTo>
                  <a:lnTo>
                    <a:pt x="1570" y="410"/>
                  </a:lnTo>
                  <a:lnTo>
                    <a:pt x="1558" y="405"/>
                  </a:lnTo>
                  <a:lnTo>
                    <a:pt x="1546" y="402"/>
                  </a:lnTo>
                  <a:lnTo>
                    <a:pt x="1535" y="397"/>
                  </a:lnTo>
                  <a:lnTo>
                    <a:pt x="1522" y="394"/>
                  </a:lnTo>
                  <a:lnTo>
                    <a:pt x="1511" y="390"/>
                  </a:lnTo>
                  <a:lnTo>
                    <a:pt x="1498" y="387"/>
                  </a:lnTo>
                  <a:lnTo>
                    <a:pt x="1487" y="383"/>
                  </a:lnTo>
                  <a:lnTo>
                    <a:pt x="1474" y="380"/>
                  </a:lnTo>
                  <a:lnTo>
                    <a:pt x="1463" y="377"/>
                  </a:lnTo>
                  <a:lnTo>
                    <a:pt x="1417" y="372"/>
                  </a:lnTo>
                  <a:lnTo>
                    <a:pt x="1372" y="369"/>
                  </a:lnTo>
                  <a:lnTo>
                    <a:pt x="1327" y="366"/>
                  </a:lnTo>
                  <a:lnTo>
                    <a:pt x="1284" y="365"/>
                  </a:lnTo>
                  <a:lnTo>
                    <a:pt x="1241" y="365"/>
                  </a:lnTo>
                  <a:lnTo>
                    <a:pt x="1196" y="366"/>
                  </a:lnTo>
                  <a:lnTo>
                    <a:pt x="1154" y="369"/>
                  </a:lnTo>
                  <a:lnTo>
                    <a:pt x="1111" y="372"/>
                  </a:lnTo>
                  <a:lnTo>
                    <a:pt x="1067" y="377"/>
                  </a:lnTo>
                  <a:lnTo>
                    <a:pt x="1024" y="381"/>
                  </a:lnTo>
                  <a:lnTo>
                    <a:pt x="979" y="387"/>
                  </a:lnTo>
                  <a:lnTo>
                    <a:pt x="936" y="392"/>
                  </a:lnTo>
                  <a:lnTo>
                    <a:pt x="890" y="399"/>
                  </a:lnTo>
                  <a:lnTo>
                    <a:pt x="846" y="406"/>
                  </a:lnTo>
                  <a:lnTo>
                    <a:pt x="799" y="414"/>
                  </a:lnTo>
                  <a:lnTo>
                    <a:pt x="753" y="422"/>
                  </a:lnTo>
                  <a:lnTo>
                    <a:pt x="748" y="427"/>
                  </a:lnTo>
                  <a:lnTo>
                    <a:pt x="742" y="429"/>
                  </a:lnTo>
                  <a:lnTo>
                    <a:pt x="735" y="430"/>
                  </a:lnTo>
                  <a:lnTo>
                    <a:pt x="729" y="430"/>
                  </a:lnTo>
                  <a:lnTo>
                    <a:pt x="722" y="430"/>
                  </a:lnTo>
                  <a:lnTo>
                    <a:pt x="715" y="430"/>
                  </a:lnTo>
                  <a:lnTo>
                    <a:pt x="709" y="431"/>
                  </a:lnTo>
                  <a:lnTo>
                    <a:pt x="704" y="434"/>
                  </a:lnTo>
                  <a:lnTo>
                    <a:pt x="691" y="434"/>
                  </a:lnTo>
                  <a:lnTo>
                    <a:pt x="678" y="435"/>
                  </a:lnTo>
                  <a:lnTo>
                    <a:pt x="666" y="436"/>
                  </a:lnTo>
                  <a:lnTo>
                    <a:pt x="653" y="438"/>
                  </a:lnTo>
                  <a:lnTo>
                    <a:pt x="642" y="440"/>
                  </a:lnTo>
                  <a:lnTo>
                    <a:pt x="629" y="443"/>
                  </a:lnTo>
                  <a:lnTo>
                    <a:pt x="617" y="446"/>
                  </a:lnTo>
                  <a:lnTo>
                    <a:pt x="604" y="448"/>
                  </a:lnTo>
                  <a:lnTo>
                    <a:pt x="593" y="452"/>
                  </a:lnTo>
                  <a:lnTo>
                    <a:pt x="580" y="454"/>
                  </a:lnTo>
                  <a:lnTo>
                    <a:pt x="568" y="457"/>
                  </a:lnTo>
                  <a:lnTo>
                    <a:pt x="555" y="460"/>
                  </a:lnTo>
                  <a:lnTo>
                    <a:pt x="543" y="462"/>
                  </a:lnTo>
                  <a:lnTo>
                    <a:pt x="530" y="464"/>
                  </a:lnTo>
                  <a:lnTo>
                    <a:pt x="518" y="465"/>
                  </a:lnTo>
                  <a:lnTo>
                    <a:pt x="505" y="467"/>
                  </a:lnTo>
                  <a:lnTo>
                    <a:pt x="493" y="473"/>
                  </a:lnTo>
                  <a:lnTo>
                    <a:pt x="479" y="477"/>
                  </a:lnTo>
                  <a:lnTo>
                    <a:pt x="465" y="479"/>
                  </a:lnTo>
                  <a:lnTo>
                    <a:pt x="452" y="480"/>
                  </a:lnTo>
                  <a:lnTo>
                    <a:pt x="438" y="481"/>
                  </a:lnTo>
                  <a:lnTo>
                    <a:pt x="425" y="485"/>
                  </a:lnTo>
                  <a:lnTo>
                    <a:pt x="412" y="489"/>
                  </a:lnTo>
                  <a:lnTo>
                    <a:pt x="399" y="499"/>
                  </a:lnTo>
                  <a:lnTo>
                    <a:pt x="373" y="504"/>
                  </a:lnTo>
                  <a:lnTo>
                    <a:pt x="348" y="509"/>
                  </a:lnTo>
                  <a:lnTo>
                    <a:pt x="323" y="514"/>
                  </a:lnTo>
                  <a:lnTo>
                    <a:pt x="298" y="521"/>
                  </a:lnTo>
                  <a:lnTo>
                    <a:pt x="274" y="527"/>
                  </a:lnTo>
                  <a:lnTo>
                    <a:pt x="249" y="533"/>
                  </a:lnTo>
                  <a:lnTo>
                    <a:pt x="223" y="538"/>
                  </a:lnTo>
                  <a:lnTo>
                    <a:pt x="200" y="545"/>
                  </a:lnTo>
                  <a:lnTo>
                    <a:pt x="176" y="551"/>
                  </a:lnTo>
                  <a:lnTo>
                    <a:pt x="151" y="557"/>
                  </a:lnTo>
                  <a:lnTo>
                    <a:pt x="125" y="562"/>
                  </a:lnTo>
                  <a:lnTo>
                    <a:pt x="101" y="568"/>
                  </a:lnTo>
                  <a:lnTo>
                    <a:pt x="76" y="574"/>
                  </a:lnTo>
                  <a:lnTo>
                    <a:pt x="51" y="579"/>
                  </a:lnTo>
                  <a:lnTo>
                    <a:pt x="26" y="584"/>
                  </a:lnTo>
                  <a:lnTo>
                    <a:pt x="0" y="589"/>
                  </a:lnTo>
                  <a:lnTo>
                    <a:pt x="13" y="582"/>
                  </a:lnTo>
                  <a:lnTo>
                    <a:pt x="24" y="576"/>
                  </a:lnTo>
                  <a:lnTo>
                    <a:pt x="37" y="569"/>
                  </a:lnTo>
                  <a:lnTo>
                    <a:pt x="49" y="564"/>
                  </a:lnTo>
                  <a:lnTo>
                    <a:pt x="62" y="557"/>
                  </a:lnTo>
                  <a:lnTo>
                    <a:pt x="74" y="551"/>
                  </a:lnTo>
                  <a:lnTo>
                    <a:pt x="87" y="544"/>
                  </a:lnTo>
                  <a:lnTo>
                    <a:pt x="99" y="538"/>
                  </a:lnTo>
                  <a:lnTo>
                    <a:pt x="112" y="532"/>
                  </a:lnTo>
                  <a:lnTo>
                    <a:pt x="124" y="525"/>
                  </a:lnTo>
                  <a:lnTo>
                    <a:pt x="137" y="518"/>
                  </a:lnTo>
                  <a:lnTo>
                    <a:pt x="149" y="511"/>
                  </a:lnTo>
                  <a:lnTo>
                    <a:pt x="163" y="504"/>
                  </a:lnTo>
                  <a:lnTo>
                    <a:pt x="176" y="497"/>
                  </a:lnTo>
                  <a:lnTo>
                    <a:pt x="188" y="491"/>
                  </a:lnTo>
                  <a:lnTo>
                    <a:pt x="201" y="483"/>
                  </a:lnTo>
                  <a:lnTo>
                    <a:pt x="221" y="472"/>
                  </a:lnTo>
                  <a:lnTo>
                    <a:pt x="243" y="460"/>
                  </a:lnTo>
                  <a:lnTo>
                    <a:pt x="262" y="446"/>
                  </a:lnTo>
                  <a:lnTo>
                    <a:pt x="283" y="432"/>
                  </a:lnTo>
                  <a:lnTo>
                    <a:pt x="301" y="416"/>
                  </a:lnTo>
                  <a:lnTo>
                    <a:pt x="319" y="400"/>
                  </a:lnTo>
                  <a:lnTo>
                    <a:pt x="335" y="383"/>
                  </a:lnTo>
                  <a:lnTo>
                    <a:pt x="349" y="365"/>
                  </a:lnTo>
                  <a:lnTo>
                    <a:pt x="349" y="348"/>
                  </a:lnTo>
                  <a:lnTo>
                    <a:pt x="347" y="332"/>
                  </a:lnTo>
                  <a:lnTo>
                    <a:pt x="342" y="317"/>
                  </a:lnTo>
                  <a:lnTo>
                    <a:pt x="334" y="304"/>
                  </a:lnTo>
                  <a:lnTo>
                    <a:pt x="320" y="291"/>
                  </a:lnTo>
                  <a:lnTo>
                    <a:pt x="304" y="281"/>
                  </a:lnTo>
                  <a:lnTo>
                    <a:pt x="286" y="272"/>
                  </a:lnTo>
                  <a:lnTo>
                    <a:pt x="267" y="262"/>
                  </a:lnTo>
                  <a:lnTo>
                    <a:pt x="246" y="257"/>
                  </a:lnTo>
                  <a:lnTo>
                    <a:pt x="226" y="251"/>
                  </a:lnTo>
                  <a:lnTo>
                    <a:pt x="204" y="248"/>
                  </a:lnTo>
                  <a:lnTo>
                    <a:pt x="182" y="247"/>
                  </a:lnTo>
                  <a:lnTo>
                    <a:pt x="72" y="247"/>
                  </a:lnTo>
                  <a:lnTo>
                    <a:pt x="105" y="234"/>
                  </a:lnTo>
                  <a:lnTo>
                    <a:pt x="138" y="221"/>
                  </a:lnTo>
                  <a:lnTo>
                    <a:pt x="172" y="209"/>
                  </a:lnTo>
                  <a:lnTo>
                    <a:pt x="205" y="198"/>
                  </a:lnTo>
                  <a:lnTo>
                    <a:pt x="239" y="186"/>
                  </a:lnTo>
                  <a:lnTo>
                    <a:pt x="274" y="175"/>
                  </a:lnTo>
                  <a:lnTo>
                    <a:pt x="308" y="164"/>
                  </a:lnTo>
                  <a:lnTo>
                    <a:pt x="342" y="154"/>
                  </a:lnTo>
                  <a:lnTo>
                    <a:pt x="376" y="145"/>
                  </a:lnTo>
                  <a:lnTo>
                    <a:pt x="412" y="135"/>
                  </a:lnTo>
                  <a:lnTo>
                    <a:pt x="446" y="126"/>
                  </a:lnTo>
                  <a:lnTo>
                    <a:pt x="481" y="118"/>
                  </a:lnTo>
                  <a:lnTo>
                    <a:pt x="517" y="110"/>
                  </a:lnTo>
                  <a:lnTo>
                    <a:pt x="552" y="102"/>
                  </a:lnTo>
                  <a:lnTo>
                    <a:pt x="587" y="94"/>
                  </a:lnTo>
                  <a:lnTo>
                    <a:pt x="623" y="87"/>
                  </a:lnTo>
                  <a:lnTo>
                    <a:pt x="654" y="81"/>
                  </a:lnTo>
                  <a:lnTo>
                    <a:pt x="686" y="76"/>
                  </a:lnTo>
                  <a:lnTo>
                    <a:pt x="718" y="70"/>
                  </a:lnTo>
                  <a:lnTo>
                    <a:pt x="750" y="64"/>
                  </a:lnTo>
                  <a:lnTo>
                    <a:pt x="782" y="58"/>
                  </a:lnTo>
                  <a:lnTo>
                    <a:pt x="815" y="53"/>
                  </a:lnTo>
                  <a:lnTo>
                    <a:pt x="847" y="47"/>
                  </a:lnTo>
                  <a:lnTo>
                    <a:pt x="880" y="41"/>
                  </a:lnTo>
                  <a:lnTo>
                    <a:pt x="913" y="36"/>
                  </a:lnTo>
                  <a:lnTo>
                    <a:pt x="945" y="30"/>
                  </a:lnTo>
                  <a:lnTo>
                    <a:pt x="978" y="24"/>
                  </a:lnTo>
                  <a:lnTo>
                    <a:pt x="1010" y="20"/>
                  </a:lnTo>
                  <a:lnTo>
                    <a:pt x="1043" y="14"/>
                  </a:lnTo>
                  <a:lnTo>
                    <a:pt x="1075" y="9"/>
                  </a:lnTo>
                  <a:lnTo>
                    <a:pt x="1108" y="5"/>
                  </a:lnTo>
                  <a:lnTo>
                    <a:pt x="1140" y="0"/>
                  </a:lnTo>
                  <a:lnTo>
                    <a:pt x="1168" y="0"/>
                  </a:lnTo>
                  <a:lnTo>
                    <a:pt x="1195" y="0"/>
                  </a:lnTo>
                  <a:lnTo>
                    <a:pt x="1222" y="0"/>
                  </a:lnTo>
                  <a:lnTo>
                    <a:pt x="1249" y="1"/>
                  </a:lnTo>
                  <a:lnTo>
                    <a:pt x="1275" y="1"/>
                  </a:lnTo>
                  <a:lnTo>
                    <a:pt x="1300" y="4"/>
                  </a:lnTo>
                  <a:lnTo>
                    <a:pt x="1326" y="5"/>
                  </a:lnTo>
                  <a:lnTo>
                    <a:pt x="1351" y="6"/>
                  </a:lnTo>
                  <a:lnTo>
                    <a:pt x="1376" y="7"/>
                  </a:lnTo>
                  <a:lnTo>
                    <a:pt x="1401" y="9"/>
                  </a:lnTo>
                  <a:lnTo>
                    <a:pt x="1428" y="11"/>
                  </a:lnTo>
                  <a:lnTo>
                    <a:pt x="1454" y="12"/>
                  </a:lnTo>
                  <a:lnTo>
                    <a:pt x="1480" y="13"/>
                  </a:lnTo>
                  <a:lnTo>
                    <a:pt x="1506" y="14"/>
                  </a:lnTo>
                  <a:lnTo>
                    <a:pt x="1534" y="15"/>
                  </a:lnTo>
                  <a:lnTo>
                    <a:pt x="1561" y="15"/>
                  </a:lnTo>
                  <a:close/>
                </a:path>
              </a:pathLst>
            </a:custGeom>
            <a:solidFill>
              <a:srgbClr val="FFBF00"/>
            </a:solidFill>
            <a:ln w="9525">
              <a:noFill/>
              <a:round/>
              <a:headEnd/>
              <a:tailEnd/>
            </a:ln>
          </p:spPr>
          <p:txBody>
            <a:bodyPr/>
            <a:lstStyle/>
            <a:p>
              <a:endParaRPr lang="en-US"/>
            </a:p>
          </p:txBody>
        </p:sp>
        <p:sp>
          <p:nvSpPr>
            <p:cNvPr id="18767" name="Freeform 499"/>
            <p:cNvSpPr>
              <a:spLocks/>
            </p:cNvSpPr>
            <p:nvPr/>
          </p:nvSpPr>
          <p:spPr bwMode="auto">
            <a:xfrm>
              <a:off x="2674" y="170"/>
              <a:ext cx="155" cy="131"/>
            </a:xfrm>
            <a:custGeom>
              <a:avLst/>
              <a:gdLst>
                <a:gd name="T0" fmla="*/ 48 w 465"/>
                <a:gd name="T1" fmla="*/ 6 h 394"/>
                <a:gd name="T2" fmla="*/ 50 w 465"/>
                <a:gd name="T3" fmla="*/ 8 h 394"/>
                <a:gd name="T4" fmla="*/ 51 w 465"/>
                <a:gd name="T5" fmla="*/ 11 h 394"/>
                <a:gd name="T6" fmla="*/ 51 w 465"/>
                <a:gd name="T7" fmla="*/ 13 h 394"/>
                <a:gd name="T8" fmla="*/ 52 w 465"/>
                <a:gd name="T9" fmla="*/ 16 h 394"/>
                <a:gd name="T10" fmla="*/ 52 w 465"/>
                <a:gd name="T11" fmla="*/ 19 h 394"/>
                <a:gd name="T12" fmla="*/ 51 w 465"/>
                <a:gd name="T13" fmla="*/ 21 h 394"/>
                <a:gd name="T14" fmla="*/ 50 w 465"/>
                <a:gd name="T15" fmla="*/ 24 h 394"/>
                <a:gd name="T16" fmla="*/ 49 w 465"/>
                <a:gd name="T17" fmla="*/ 26 h 394"/>
                <a:gd name="T18" fmla="*/ 48 w 465"/>
                <a:gd name="T19" fmla="*/ 28 h 394"/>
                <a:gd name="T20" fmla="*/ 46 w 465"/>
                <a:gd name="T21" fmla="*/ 30 h 394"/>
                <a:gd name="T22" fmla="*/ 44 w 465"/>
                <a:gd name="T23" fmla="*/ 32 h 394"/>
                <a:gd name="T24" fmla="*/ 42 w 465"/>
                <a:gd name="T25" fmla="*/ 34 h 394"/>
                <a:gd name="T26" fmla="*/ 39 w 465"/>
                <a:gd name="T27" fmla="*/ 36 h 394"/>
                <a:gd name="T28" fmla="*/ 37 w 465"/>
                <a:gd name="T29" fmla="*/ 37 h 394"/>
                <a:gd name="T30" fmla="*/ 35 w 465"/>
                <a:gd name="T31" fmla="*/ 39 h 394"/>
                <a:gd name="T32" fmla="*/ 33 w 465"/>
                <a:gd name="T33" fmla="*/ 40 h 394"/>
                <a:gd name="T34" fmla="*/ 30 w 465"/>
                <a:gd name="T35" fmla="*/ 41 h 394"/>
                <a:gd name="T36" fmla="*/ 27 w 465"/>
                <a:gd name="T37" fmla="*/ 42 h 394"/>
                <a:gd name="T38" fmla="*/ 25 w 465"/>
                <a:gd name="T39" fmla="*/ 43 h 394"/>
                <a:gd name="T40" fmla="*/ 22 w 465"/>
                <a:gd name="T41" fmla="*/ 43 h 394"/>
                <a:gd name="T42" fmla="*/ 19 w 465"/>
                <a:gd name="T43" fmla="*/ 44 h 394"/>
                <a:gd name="T44" fmla="*/ 16 w 465"/>
                <a:gd name="T45" fmla="*/ 44 h 394"/>
                <a:gd name="T46" fmla="*/ 14 w 465"/>
                <a:gd name="T47" fmla="*/ 43 h 394"/>
                <a:gd name="T48" fmla="*/ 11 w 465"/>
                <a:gd name="T49" fmla="*/ 43 h 394"/>
                <a:gd name="T50" fmla="*/ 8 w 465"/>
                <a:gd name="T51" fmla="*/ 42 h 394"/>
                <a:gd name="T52" fmla="*/ 7 w 465"/>
                <a:gd name="T53" fmla="*/ 41 h 394"/>
                <a:gd name="T54" fmla="*/ 5 w 465"/>
                <a:gd name="T55" fmla="*/ 40 h 394"/>
                <a:gd name="T56" fmla="*/ 4 w 465"/>
                <a:gd name="T57" fmla="*/ 38 h 394"/>
                <a:gd name="T58" fmla="*/ 3 w 465"/>
                <a:gd name="T59" fmla="*/ 37 h 394"/>
                <a:gd name="T60" fmla="*/ 2 w 465"/>
                <a:gd name="T61" fmla="*/ 35 h 394"/>
                <a:gd name="T62" fmla="*/ 1 w 465"/>
                <a:gd name="T63" fmla="*/ 33 h 394"/>
                <a:gd name="T64" fmla="*/ 0 w 465"/>
                <a:gd name="T65" fmla="*/ 31 h 394"/>
                <a:gd name="T66" fmla="*/ 0 w 465"/>
                <a:gd name="T67" fmla="*/ 26 h 394"/>
                <a:gd name="T68" fmla="*/ 1 w 465"/>
                <a:gd name="T69" fmla="*/ 22 h 394"/>
                <a:gd name="T70" fmla="*/ 2 w 465"/>
                <a:gd name="T71" fmla="*/ 18 h 394"/>
                <a:gd name="T72" fmla="*/ 5 w 465"/>
                <a:gd name="T73" fmla="*/ 14 h 394"/>
                <a:gd name="T74" fmla="*/ 8 w 465"/>
                <a:gd name="T75" fmla="*/ 11 h 394"/>
                <a:gd name="T76" fmla="*/ 11 w 465"/>
                <a:gd name="T77" fmla="*/ 8 h 394"/>
                <a:gd name="T78" fmla="*/ 14 w 465"/>
                <a:gd name="T79" fmla="*/ 5 h 394"/>
                <a:gd name="T80" fmla="*/ 17 w 465"/>
                <a:gd name="T81" fmla="*/ 3 h 394"/>
                <a:gd name="T82" fmla="*/ 19 w 465"/>
                <a:gd name="T83" fmla="*/ 2 h 394"/>
                <a:gd name="T84" fmla="*/ 20 w 465"/>
                <a:gd name="T85" fmla="*/ 1 h 394"/>
                <a:gd name="T86" fmla="*/ 21 w 465"/>
                <a:gd name="T87" fmla="*/ 1 h 394"/>
                <a:gd name="T88" fmla="*/ 23 w 465"/>
                <a:gd name="T89" fmla="*/ 0 h 394"/>
                <a:gd name="T90" fmla="*/ 24 w 465"/>
                <a:gd name="T91" fmla="*/ 0 h 394"/>
                <a:gd name="T92" fmla="*/ 26 w 465"/>
                <a:gd name="T93" fmla="*/ 0 h 394"/>
                <a:gd name="T94" fmla="*/ 27 w 465"/>
                <a:gd name="T95" fmla="*/ 0 h 394"/>
                <a:gd name="T96" fmla="*/ 28 w 465"/>
                <a:gd name="T97" fmla="*/ 0 h 394"/>
                <a:gd name="T98" fmla="*/ 29 w 465"/>
                <a:gd name="T99" fmla="*/ 0 h 394"/>
                <a:gd name="T100" fmla="*/ 31 w 465"/>
                <a:gd name="T101" fmla="*/ 1 h 394"/>
                <a:gd name="T102" fmla="*/ 32 w 465"/>
                <a:gd name="T103" fmla="*/ 1 h 394"/>
                <a:gd name="T104" fmla="*/ 34 w 465"/>
                <a:gd name="T105" fmla="*/ 1 h 394"/>
                <a:gd name="T106" fmla="*/ 35 w 465"/>
                <a:gd name="T107" fmla="*/ 1 h 394"/>
                <a:gd name="T108" fmla="*/ 37 w 465"/>
                <a:gd name="T109" fmla="*/ 2 h 394"/>
                <a:gd name="T110" fmla="*/ 38 w 465"/>
                <a:gd name="T111" fmla="*/ 2 h 394"/>
                <a:gd name="T112" fmla="*/ 40 w 465"/>
                <a:gd name="T113" fmla="*/ 2 h 394"/>
                <a:gd name="T114" fmla="*/ 48 w 465"/>
                <a:gd name="T115" fmla="*/ 6 h 39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65"/>
                <a:gd name="T175" fmla="*/ 0 h 394"/>
                <a:gd name="T176" fmla="*/ 465 w 465"/>
                <a:gd name="T177" fmla="*/ 394 h 39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65" h="394">
                  <a:moveTo>
                    <a:pt x="433" y="54"/>
                  </a:moveTo>
                  <a:lnTo>
                    <a:pt x="447" y="74"/>
                  </a:lnTo>
                  <a:lnTo>
                    <a:pt x="456" y="96"/>
                  </a:lnTo>
                  <a:lnTo>
                    <a:pt x="462" y="120"/>
                  </a:lnTo>
                  <a:lnTo>
                    <a:pt x="465" y="144"/>
                  </a:lnTo>
                  <a:lnTo>
                    <a:pt x="465" y="169"/>
                  </a:lnTo>
                  <a:lnTo>
                    <a:pt x="461" y="193"/>
                  </a:lnTo>
                  <a:lnTo>
                    <a:pt x="454" y="216"/>
                  </a:lnTo>
                  <a:lnTo>
                    <a:pt x="445" y="236"/>
                  </a:lnTo>
                  <a:lnTo>
                    <a:pt x="429" y="256"/>
                  </a:lnTo>
                  <a:lnTo>
                    <a:pt x="411" y="274"/>
                  </a:lnTo>
                  <a:lnTo>
                    <a:pt x="394" y="291"/>
                  </a:lnTo>
                  <a:lnTo>
                    <a:pt x="375" y="308"/>
                  </a:lnTo>
                  <a:lnTo>
                    <a:pt x="355" y="323"/>
                  </a:lnTo>
                  <a:lnTo>
                    <a:pt x="335" y="338"/>
                  </a:lnTo>
                  <a:lnTo>
                    <a:pt x="314" y="350"/>
                  </a:lnTo>
                  <a:lnTo>
                    <a:pt x="293" y="362"/>
                  </a:lnTo>
                  <a:lnTo>
                    <a:pt x="270" y="372"/>
                  </a:lnTo>
                  <a:lnTo>
                    <a:pt x="247" y="380"/>
                  </a:lnTo>
                  <a:lnTo>
                    <a:pt x="223" y="387"/>
                  </a:lnTo>
                  <a:lnTo>
                    <a:pt x="199" y="391"/>
                  </a:lnTo>
                  <a:lnTo>
                    <a:pt x="174" y="394"/>
                  </a:lnTo>
                  <a:lnTo>
                    <a:pt x="148" y="394"/>
                  </a:lnTo>
                  <a:lnTo>
                    <a:pt x="122" y="392"/>
                  </a:lnTo>
                  <a:lnTo>
                    <a:pt x="95" y="388"/>
                  </a:lnTo>
                  <a:lnTo>
                    <a:pt x="76" y="382"/>
                  </a:lnTo>
                  <a:lnTo>
                    <a:pt x="61" y="372"/>
                  </a:lnTo>
                  <a:lnTo>
                    <a:pt x="49" y="361"/>
                  </a:lnTo>
                  <a:lnTo>
                    <a:pt x="38" y="346"/>
                  </a:lnTo>
                  <a:lnTo>
                    <a:pt x="29" y="331"/>
                  </a:lnTo>
                  <a:lnTo>
                    <a:pt x="21" y="314"/>
                  </a:lnTo>
                  <a:lnTo>
                    <a:pt x="13" y="298"/>
                  </a:lnTo>
                  <a:lnTo>
                    <a:pt x="4" y="282"/>
                  </a:lnTo>
                  <a:lnTo>
                    <a:pt x="0" y="237"/>
                  </a:lnTo>
                  <a:lnTo>
                    <a:pt x="6" y="198"/>
                  </a:lnTo>
                  <a:lnTo>
                    <a:pt x="21" y="162"/>
                  </a:lnTo>
                  <a:lnTo>
                    <a:pt x="43" y="130"/>
                  </a:lnTo>
                  <a:lnTo>
                    <a:pt x="68" y="101"/>
                  </a:lnTo>
                  <a:lnTo>
                    <a:pt x="98" y="73"/>
                  </a:lnTo>
                  <a:lnTo>
                    <a:pt x="127" y="48"/>
                  </a:lnTo>
                  <a:lnTo>
                    <a:pt x="156" y="23"/>
                  </a:lnTo>
                  <a:lnTo>
                    <a:pt x="168" y="15"/>
                  </a:lnTo>
                  <a:lnTo>
                    <a:pt x="181" y="8"/>
                  </a:lnTo>
                  <a:lnTo>
                    <a:pt x="193" y="5"/>
                  </a:lnTo>
                  <a:lnTo>
                    <a:pt x="206" y="1"/>
                  </a:lnTo>
                  <a:lnTo>
                    <a:pt x="217" y="0"/>
                  </a:lnTo>
                  <a:lnTo>
                    <a:pt x="230" y="0"/>
                  </a:lnTo>
                  <a:lnTo>
                    <a:pt x="241" y="0"/>
                  </a:lnTo>
                  <a:lnTo>
                    <a:pt x="254" y="1"/>
                  </a:lnTo>
                  <a:lnTo>
                    <a:pt x="265" y="4"/>
                  </a:lnTo>
                  <a:lnTo>
                    <a:pt x="278" y="6"/>
                  </a:lnTo>
                  <a:lnTo>
                    <a:pt x="290" y="8"/>
                  </a:lnTo>
                  <a:lnTo>
                    <a:pt x="303" y="11"/>
                  </a:lnTo>
                  <a:lnTo>
                    <a:pt x="315" y="13"/>
                  </a:lnTo>
                  <a:lnTo>
                    <a:pt x="329" y="14"/>
                  </a:lnTo>
                  <a:lnTo>
                    <a:pt x="343" y="15"/>
                  </a:lnTo>
                  <a:lnTo>
                    <a:pt x="356" y="15"/>
                  </a:lnTo>
                  <a:lnTo>
                    <a:pt x="433" y="54"/>
                  </a:lnTo>
                  <a:close/>
                </a:path>
              </a:pathLst>
            </a:custGeom>
            <a:solidFill>
              <a:srgbClr val="FFFFFF"/>
            </a:solidFill>
            <a:ln w="9525">
              <a:noFill/>
              <a:round/>
              <a:headEnd/>
              <a:tailEnd/>
            </a:ln>
          </p:spPr>
          <p:txBody>
            <a:bodyPr/>
            <a:lstStyle/>
            <a:p>
              <a:endParaRPr lang="en-US"/>
            </a:p>
          </p:txBody>
        </p:sp>
        <p:sp>
          <p:nvSpPr>
            <p:cNvPr id="18768" name="Freeform 500"/>
            <p:cNvSpPr>
              <a:spLocks/>
            </p:cNvSpPr>
            <p:nvPr/>
          </p:nvSpPr>
          <p:spPr bwMode="auto">
            <a:xfrm>
              <a:off x="2706" y="204"/>
              <a:ext cx="81" cy="70"/>
            </a:xfrm>
            <a:custGeom>
              <a:avLst/>
              <a:gdLst>
                <a:gd name="T0" fmla="*/ 23 w 243"/>
                <a:gd name="T1" fmla="*/ 3 h 210"/>
                <a:gd name="T2" fmla="*/ 24 w 243"/>
                <a:gd name="T3" fmla="*/ 3 h 210"/>
                <a:gd name="T4" fmla="*/ 25 w 243"/>
                <a:gd name="T5" fmla="*/ 4 h 210"/>
                <a:gd name="T6" fmla="*/ 25 w 243"/>
                <a:gd name="T7" fmla="*/ 5 h 210"/>
                <a:gd name="T8" fmla="*/ 26 w 243"/>
                <a:gd name="T9" fmla="*/ 6 h 210"/>
                <a:gd name="T10" fmla="*/ 26 w 243"/>
                <a:gd name="T11" fmla="*/ 7 h 210"/>
                <a:gd name="T12" fmla="*/ 26 w 243"/>
                <a:gd name="T13" fmla="*/ 8 h 210"/>
                <a:gd name="T14" fmla="*/ 27 w 243"/>
                <a:gd name="T15" fmla="*/ 9 h 210"/>
                <a:gd name="T16" fmla="*/ 27 w 243"/>
                <a:gd name="T17" fmla="*/ 11 h 210"/>
                <a:gd name="T18" fmla="*/ 27 w 243"/>
                <a:gd name="T19" fmla="*/ 12 h 210"/>
                <a:gd name="T20" fmla="*/ 27 w 243"/>
                <a:gd name="T21" fmla="*/ 13 h 210"/>
                <a:gd name="T22" fmla="*/ 26 w 243"/>
                <a:gd name="T23" fmla="*/ 15 h 210"/>
                <a:gd name="T24" fmla="*/ 26 w 243"/>
                <a:gd name="T25" fmla="*/ 16 h 210"/>
                <a:gd name="T26" fmla="*/ 25 w 243"/>
                <a:gd name="T27" fmla="*/ 17 h 210"/>
                <a:gd name="T28" fmla="*/ 25 w 243"/>
                <a:gd name="T29" fmla="*/ 18 h 210"/>
                <a:gd name="T30" fmla="*/ 24 w 243"/>
                <a:gd name="T31" fmla="*/ 20 h 210"/>
                <a:gd name="T32" fmla="*/ 23 w 243"/>
                <a:gd name="T33" fmla="*/ 21 h 210"/>
                <a:gd name="T34" fmla="*/ 15 w 243"/>
                <a:gd name="T35" fmla="*/ 23 h 210"/>
                <a:gd name="T36" fmla="*/ 12 w 243"/>
                <a:gd name="T37" fmla="*/ 23 h 210"/>
                <a:gd name="T38" fmla="*/ 10 w 243"/>
                <a:gd name="T39" fmla="*/ 22 h 210"/>
                <a:gd name="T40" fmla="*/ 8 w 243"/>
                <a:gd name="T41" fmla="*/ 21 h 210"/>
                <a:gd name="T42" fmla="*/ 6 w 243"/>
                <a:gd name="T43" fmla="*/ 20 h 210"/>
                <a:gd name="T44" fmla="*/ 4 w 243"/>
                <a:gd name="T45" fmla="*/ 19 h 210"/>
                <a:gd name="T46" fmla="*/ 3 w 243"/>
                <a:gd name="T47" fmla="*/ 17 h 210"/>
                <a:gd name="T48" fmla="*/ 1 w 243"/>
                <a:gd name="T49" fmla="*/ 15 h 210"/>
                <a:gd name="T50" fmla="*/ 0 w 243"/>
                <a:gd name="T51" fmla="*/ 13 h 210"/>
                <a:gd name="T52" fmla="*/ 0 w 243"/>
                <a:gd name="T53" fmla="*/ 11 h 210"/>
                <a:gd name="T54" fmla="*/ 1 w 243"/>
                <a:gd name="T55" fmla="*/ 8 h 210"/>
                <a:gd name="T56" fmla="*/ 2 w 243"/>
                <a:gd name="T57" fmla="*/ 6 h 210"/>
                <a:gd name="T58" fmla="*/ 3 w 243"/>
                <a:gd name="T59" fmla="*/ 4 h 210"/>
                <a:gd name="T60" fmla="*/ 5 w 243"/>
                <a:gd name="T61" fmla="*/ 3 h 210"/>
                <a:gd name="T62" fmla="*/ 7 w 243"/>
                <a:gd name="T63" fmla="*/ 1 h 210"/>
                <a:gd name="T64" fmla="*/ 10 w 243"/>
                <a:gd name="T65" fmla="*/ 0 h 210"/>
                <a:gd name="T66" fmla="*/ 13 w 243"/>
                <a:gd name="T67" fmla="*/ 0 h 210"/>
                <a:gd name="T68" fmla="*/ 16 w 243"/>
                <a:gd name="T69" fmla="*/ 0 h 210"/>
                <a:gd name="T70" fmla="*/ 18 w 243"/>
                <a:gd name="T71" fmla="*/ 0 h 210"/>
                <a:gd name="T72" fmla="*/ 21 w 243"/>
                <a:gd name="T73" fmla="*/ 1 h 210"/>
                <a:gd name="T74" fmla="*/ 23 w 243"/>
                <a:gd name="T75" fmla="*/ 3 h 2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3"/>
                <a:gd name="T115" fmla="*/ 0 h 210"/>
                <a:gd name="T116" fmla="*/ 243 w 243"/>
                <a:gd name="T117" fmla="*/ 210 h 2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3" h="210">
                  <a:moveTo>
                    <a:pt x="209" y="23"/>
                  </a:moveTo>
                  <a:lnTo>
                    <a:pt x="216" y="31"/>
                  </a:lnTo>
                  <a:lnTo>
                    <a:pt x="222" y="38"/>
                  </a:lnTo>
                  <a:lnTo>
                    <a:pt x="226" y="48"/>
                  </a:lnTo>
                  <a:lnTo>
                    <a:pt x="231" y="57"/>
                  </a:lnTo>
                  <a:lnTo>
                    <a:pt x="235" y="66"/>
                  </a:lnTo>
                  <a:lnTo>
                    <a:pt x="237" y="76"/>
                  </a:lnTo>
                  <a:lnTo>
                    <a:pt x="241" y="85"/>
                  </a:lnTo>
                  <a:lnTo>
                    <a:pt x="243" y="96"/>
                  </a:lnTo>
                  <a:lnTo>
                    <a:pt x="241" y="108"/>
                  </a:lnTo>
                  <a:lnTo>
                    <a:pt x="239" y="119"/>
                  </a:lnTo>
                  <a:lnTo>
                    <a:pt x="235" y="132"/>
                  </a:lnTo>
                  <a:lnTo>
                    <a:pt x="232" y="143"/>
                  </a:lnTo>
                  <a:lnTo>
                    <a:pt x="228" y="155"/>
                  </a:lnTo>
                  <a:lnTo>
                    <a:pt x="223" y="166"/>
                  </a:lnTo>
                  <a:lnTo>
                    <a:pt x="217" y="178"/>
                  </a:lnTo>
                  <a:lnTo>
                    <a:pt x="209" y="188"/>
                  </a:lnTo>
                  <a:lnTo>
                    <a:pt x="134" y="210"/>
                  </a:lnTo>
                  <a:lnTo>
                    <a:pt x="112" y="205"/>
                  </a:lnTo>
                  <a:lnTo>
                    <a:pt x="92" y="198"/>
                  </a:lnTo>
                  <a:lnTo>
                    <a:pt x="72" y="190"/>
                  </a:lnTo>
                  <a:lnTo>
                    <a:pt x="55" y="180"/>
                  </a:lnTo>
                  <a:lnTo>
                    <a:pt x="39" y="168"/>
                  </a:lnTo>
                  <a:lnTo>
                    <a:pt x="24" y="154"/>
                  </a:lnTo>
                  <a:lnTo>
                    <a:pt x="12" y="138"/>
                  </a:lnTo>
                  <a:lnTo>
                    <a:pt x="0" y="118"/>
                  </a:lnTo>
                  <a:lnTo>
                    <a:pt x="0" y="98"/>
                  </a:lnTo>
                  <a:lnTo>
                    <a:pt x="6" y="76"/>
                  </a:lnTo>
                  <a:lnTo>
                    <a:pt x="15" y="56"/>
                  </a:lnTo>
                  <a:lnTo>
                    <a:pt x="28" y="38"/>
                  </a:lnTo>
                  <a:lnTo>
                    <a:pt x="46" y="24"/>
                  </a:lnTo>
                  <a:lnTo>
                    <a:pt x="66" y="11"/>
                  </a:lnTo>
                  <a:lnTo>
                    <a:pt x="90" y="4"/>
                  </a:lnTo>
                  <a:lnTo>
                    <a:pt x="115" y="0"/>
                  </a:lnTo>
                  <a:lnTo>
                    <a:pt x="142" y="0"/>
                  </a:lnTo>
                  <a:lnTo>
                    <a:pt x="166" y="3"/>
                  </a:lnTo>
                  <a:lnTo>
                    <a:pt x="188" y="11"/>
                  </a:lnTo>
                  <a:lnTo>
                    <a:pt x="209" y="23"/>
                  </a:lnTo>
                  <a:close/>
                </a:path>
              </a:pathLst>
            </a:custGeom>
            <a:solidFill>
              <a:srgbClr val="000000"/>
            </a:solidFill>
            <a:ln w="9525">
              <a:noFill/>
              <a:round/>
              <a:headEnd/>
              <a:tailEnd/>
            </a:ln>
          </p:spPr>
          <p:txBody>
            <a:bodyPr/>
            <a:lstStyle/>
            <a:p>
              <a:endParaRPr lang="en-US"/>
            </a:p>
          </p:txBody>
        </p:sp>
        <p:sp>
          <p:nvSpPr>
            <p:cNvPr id="18769" name="Freeform 501"/>
            <p:cNvSpPr>
              <a:spLocks/>
            </p:cNvSpPr>
            <p:nvPr/>
          </p:nvSpPr>
          <p:spPr bwMode="auto">
            <a:xfrm>
              <a:off x="2745" y="231"/>
              <a:ext cx="9" cy="14"/>
            </a:xfrm>
            <a:custGeom>
              <a:avLst/>
              <a:gdLst>
                <a:gd name="T0" fmla="*/ 3 w 26"/>
                <a:gd name="T1" fmla="*/ 2 h 44"/>
                <a:gd name="T2" fmla="*/ 3 w 26"/>
                <a:gd name="T3" fmla="*/ 3 h 44"/>
                <a:gd name="T4" fmla="*/ 3 w 26"/>
                <a:gd name="T5" fmla="*/ 4 h 44"/>
                <a:gd name="T6" fmla="*/ 3 w 26"/>
                <a:gd name="T7" fmla="*/ 4 h 44"/>
                <a:gd name="T8" fmla="*/ 2 w 26"/>
                <a:gd name="T9" fmla="*/ 4 h 44"/>
                <a:gd name="T10" fmla="*/ 1 w 26"/>
                <a:gd name="T11" fmla="*/ 4 h 44"/>
                <a:gd name="T12" fmla="*/ 1 w 26"/>
                <a:gd name="T13" fmla="*/ 4 h 44"/>
                <a:gd name="T14" fmla="*/ 0 w 26"/>
                <a:gd name="T15" fmla="*/ 4 h 44"/>
                <a:gd name="T16" fmla="*/ 0 w 26"/>
                <a:gd name="T17" fmla="*/ 3 h 44"/>
                <a:gd name="T18" fmla="*/ 0 w 26"/>
                <a:gd name="T19" fmla="*/ 0 h 44"/>
                <a:gd name="T20" fmla="*/ 1 w 26"/>
                <a:gd name="T21" fmla="*/ 0 h 44"/>
                <a:gd name="T22" fmla="*/ 2 w 26"/>
                <a:gd name="T23" fmla="*/ 1 h 44"/>
                <a:gd name="T24" fmla="*/ 2 w 26"/>
                <a:gd name="T25" fmla="*/ 1 h 44"/>
                <a:gd name="T26" fmla="*/ 3 w 26"/>
                <a:gd name="T27" fmla="*/ 2 h 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44"/>
                <a:gd name="T44" fmla="*/ 26 w 26"/>
                <a:gd name="T45" fmla="*/ 44 h 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44">
                  <a:moveTo>
                    <a:pt x="26" y="19"/>
                  </a:moveTo>
                  <a:lnTo>
                    <a:pt x="26" y="26"/>
                  </a:lnTo>
                  <a:lnTo>
                    <a:pt x="26" y="33"/>
                  </a:lnTo>
                  <a:lnTo>
                    <a:pt x="24" y="38"/>
                  </a:lnTo>
                  <a:lnTo>
                    <a:pt x="19" y="43"/>
                  </a:lnTo>
                  <a:lnTo>
                    <a:pt x="12" y="44"/>
                  </a:lnTo>
                  <a:lnTo>
                    <a:pt x="7" y="41"/>
                  </a:lnTo>
                  <a:lnTo>
                    <a:pt x="2" y="37"/>
                  </a:lnTo>
                  <a:lnTo>
                    <a:pt x="0" y="31"/>
                  </a:lnTo>
                  <a:lnTo>
                    <a:pt x="0" y="0"/>
                  </a:lnTo>
                  <a:lnTo>
                    <a:pt x="11" y="0"/>
                  </a:lnTo>
                  <a:lnTo>
                    <a:pt x="17" y="6"/>
                  </a:lnTo>
                  <a:lnTo>
                    <a:pt x="20" y="14"/>
                  </a:lnTo>
                  <a:lnTo>
                    <a:pt x="26" y="19"/>
                  </a:lnTo>
                  <a:close/>
                </a:path>
              </a:pathLst>
            </a:custGeom>
            <a:solidFill>
              <a:srgbClr val="FF8C00"/>
            </a:solidFill>
            <a:ln w="9525">
              <a:noFill/>
              <a:round/>
              <a:headEnd/>
              <a:tailEnd/>
            </a:ln>
          </p:spPr>
          <p:txBody>
            <a:bodyPr/>
            <a:lstStyle/>
            <a:p>
              <a:endParaRPr lang="en-US"/>
            </a:p>
          </p:txBody>
        </p:sp>
        <p:sp>
          <p:nvSpPr>
            <p:cNvPr id="18770" name="Freeform 502"/>
            <p:cNvSpPr>
              <a:spLocks/>
            </p:cNvSpPr>
            <p:nvPr/>
          </p:nvSpPr>
          <p:spPr bwMode="auto">
            <a:xfrm>
              <a:off x="2621" y="242"/>
              <a:ext cx="312" cy="284"/>
            </a:xfrm>
            <a:custGeom>
              <a:avLst/>
              <a:gdLst>
                <a:gd name="T0" fmla="*/ 104 w 937"/>
                <a:gd name="T1" fmla="*/ 17 h 852"/>
                <a:gd name="T2" fmla="*/ 99 w 937"/>
                <a:gd name="T3" fmla="*/ 33 h 852"/>
                <a:gd name="T4" fmla="*/ 91 w 937"/>
                <a:gd name="T5" fmla="*/ 46 h 852"/>
                <a:gd name="T6" fmla="*/ 85 w 937"/>
                <a:gd name="T7" fmla="*/ 52 h 852"/>
                <a:gd name="T8" fmla="*/ 78 w 937"/>
                <a:gd name="T9" fmla="*/ 59 h 852"/>
                <a:gd name="T10" fmla="*/ 72 w 937"/>
                <a:gd name="T11" fmla="*/ 64 h 852"/>
                <a:gd name="T12" fmla="*/ 67 w 937"/>
                <a:gd name="T13" fmla="*/ 68 h 852"/>
                <a:gd name="T14" fmla="*/ 61 w 937"/>
                <a:gd name="T15" fmla="*/ 72 h 852"/>
                <a:gd name="T16" fmla="*/ 55 w 937"/>
                <a:gd name="T17" fmla="*/ 75 h 852"/>
                <a:gd name="T18" fmla="*/ 50 w 937"/>
                <a:gd name="T19" fmla="*/ 78 h 852"/>
                <a:gd name="T20" fmla="*/ 44 w 937"/>
                <a:gd name="T21" fmla="*/ 82 h 852"/>
                <a:gd name="T22" fmla="*/ 41 w 937"/>
                <a:gd name="T23" fmla="*/ 83 h 852"/>
                <a:gd name="T24" fmla="*/ 38 w 937"/>
                <a:gd name="T25" fmla="*/ 84 h 852"/>
                <a:gd name="T26" fmla="*/ 34 w 937"/>
                <a:gd name="T27" fmla="*/ 85 h 852"/>
                <a:gd name="T28" fmla="*/ 29 w 937"/>
                <a:gd name="T29" fmla="*/ 88 h 852"/>
                <a:gd name="T30" fmla="*/ 23 w 937"/>
                <a:gd name="T31" fmla="*/ 90 h 852"/>
                <a:gd name="T32" fmla="*/ 17 w 937"/>
                <a:gd name="T33" fmla="*/ 91 h 852"/>
                <a:gd name="T34" fmla="*/ 12 w 937"/>
                <a:gd name="T35" fmla="*/ 92 h 852"/>
                <a:gd name="T36" fmla="*/ 6 w 937"/>
                <a:gd name="T37" fmla="*/ 93 h 852"/>
                <a:gd name="T38" fmla="*/ 3 w 937"/>
                <a:gd name="T39" fmla="*/ 92 h 852"/>
                <a:gd name="T40" fmla="*/ 9 w 937"/>
                <a:gd name="T41" fmla="*/ 88 h 852"/>
                <a:gd name="T42" fmla="*/ 14 w 937"/>
                <a:gd name="T43" fmla="*/ 83 h 852"/>
                <a:gd name="T44" fmla="*/ 21 w 937"/>
                <a:gd name="T45" fmla="*/ 82 h 852"/>
                <a:gd name="T46" fmla="*/ 27 w 937"/>
                <a:gd name="T47" fmla="*/ 80 h 852"/>
                <a:gd name="T48" fmla="*/ 33 w 937"/>
                <a:gd name="T49" fmla="*/ 78 h 852"/>
                <a:gd name="T50" fmla="*/ 38 w 937"/>
                <a:gd name="T51" fmla="*/ 77 h 852"/>
                <a:gd name="T52" fmla="*/ 43 w 937"/>
                <a:gd name="T53" fmla="*/ 75 h 852"/>
                <a:gd name="T54" fmla="*/ 49 w 937"/>
                <a:gd name="T55" fmla="*/ 72 h 852"/>
                <a:gd name="T56" fmla="*/ 56 w 937"/>
                <a:gd name="T57" fmla="*/ 68 h 852"/>
                <a:gd name="T58" fmla="*/ 62 w 937"/>
                <a:gd name="T59" fmla="*/ 65 h 852"/>
                <a:gd name="T60" fmla="*/ 68 w 937"/>
                <a:gd name="T61" fmla="*/ 60 h 852"/>
                <a:gd name="T62" fmla="*/ 74 w 937"/>
                <a:gd name="T63" fmla="*/ 56 h 852"/>
                <a:gd name="T64" fmla="*/ 79 w 937"/>
                <a:gd name="T65" fmla="*/ 51 h 852"/>
                <a:gd name="T66" fmla="*/ 83 w 937"/>
                <a:gd name="T67" fmla="*/ 46 h 852"/>
                <a:gd name="T68" fmla="*/ 88 w 937"/>
                <a:gd name="T69" fmla="*/ 40 h 852"/>
                <a:gd name="T70" fmla="*/ 90 w 937"/>
                <a:gd name="T71" fmla="*/ 34 h 852"/>
                <a:gd name="T72" fmla="*/ 93 w 937"/>
                <a:gd name="T73" fmla="*/ 29 h 852"/>
                <a:gd name="T74" fmla="*/ 95 w 937"/>
                <a:gd name="T75" fmla="*/ 23 h 852"/>
                <a:gd name="T76" fmla="*/ 98 w 937"/>
                <a:gd name="T77" fmla="*/ 16 h 852"/>
                <a:gd name="T78" fmla="*/ 99 w 937"/>
                <a:gd name="T79" fmla="*/ 8 h 852"/>
                <a:gd name="T80" fmla="*/ 98 w 937"/>
                <a:gd name="T81" fmla="*/ 0 h 852"/>
                <a:gd name="T82" fmla="*/ 101 w 937"/>
                <a:gd name="T83" fmla="*/ 2 h 852"/>
                <a:gd name="T84" fmla="*/ 103 w 937"/>
                <a:gd name="T85" fmla="*/ 4 h 85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37"/>
                <a:gd name="T130" fmla="*/ 0 h 852"/>
                <a:gd name="T131" fmla="*/ 937 w 937"/>
                <a:gd name="T132" fmla="*/ 852 h 85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37" h="852">
                  <a:moveTo>
                    <a:pt x="931" y="57"/>
                  </a:moveTo>
                  <a:lnTo>
                    <a:pt x="937" y="107"/>
                  </a:lnTo>
                  <a:lnTo>
                    <a:pt x="935" y="156"/>
                  </a:lnTo>
                  <a:lnTo>
                    <a:pt x="925" y="204"/>
                  </a:lnTo>
                  <a:lnTo>
                    <a:pt x="910" y="251"/>
                  </a:lnTo>
                  <a:lnTo>
                    <a:pt x="890" y="295"/>
                  </a:lnTo>
                  <a:lnTo>
                    <a:pt x="868" y="339"/>
                  </a:lnTo>
                  <a:lnTo>
                    <a:pt x="845" y="380"/>
                  </a:lnTo>
                  <a:lnTo>
                    <a:pt x="821" y="418"/>
                  </a:lnTo>
                  <a:lnTo>
                    <a:pt x="801" y="433"/>
                  </a:lnTo>
                  <a:lnTo>
                    <a:pt x="782" y="451"/>
                  </a:lnTo>
                  <a:lnTo>
                    <a:pt x="764" y="472"/>
                  </a:lnTo>
                  <a:lnTo>
                    <a:pt x="746" y="492"/>
                  </a:lnTo>
                  <a:lnTo>
                    <a:pt x="726" y="513"/>
                  </a:lnTo>
                  <a:lnTo>
                    <a:pt x="707" y="531"/>
                  </a:lnTo>
                  <a:lnTo>
                    <a:pt x="685" y="547"/>
                  </a:lnTo>
                  <a:lnTo>
                    <a:pt x="662" y="559"/>
                  </a:lnTo>
                  <a:lnTo>
                    <a:pt x="649" y="573"/>
                  </a:lnTo>
                  <a:lnTo>
                    <a:pt x="634" y="587"/>
                  </a:lnTo>
                  <a:lnTo>
                    <a:pt x="619" y="600"/>
                  </a:lnTo>
                  <a:lnTo>
                    <a:pt x="603" y="612"/>
                  </a:lnTo>
                  <a:lnTo>
                    <a:pt x="587" y="624"/>
                  </a:lnTo>
                  <a:lnTo>
                    <a:pt x="570" y="635"/>
                  </a:lnTo>
                  <a:lnTo>
                    <a:pt x="553" y="645"/>
                  </a:lnTo>
                  <a:lnTo>
                    <a:pt x="536" y="655"/>
                  </a:lnTo>
                  <a:lnTo>
                    <a:pt x="518" y="666"/>
                  </a:lnTo>
                  <a:lnTo>
                    <a:pt x="500" y="676"/>
                  </a:lnTo>
                  <a:lnTo>
                    <a:pt x="482" y="685"/>
                  </a:lnTo>
                  <a:lnTo>
                    <a:pt x="465" y="695"/>
                  </a:lnTo>
                  <a:lnTo>
                    <a:pt x="447" y="706"/>
                  </a:lnTo>
                  <a:lnTo>
                    <a:pt x="430" y="716"/>
                  </a:lnTo>
                  <a:lnTo>
                    <a:pt x="413" y="726"/>
                  </a:lnTo>
                  <a:lnTo>
                    <a:pt x="397" y="738"/>
                  </a:lnTo>
                  <a:lnTo>
                    <a:pt x="388" y="742"/>
                  </a:lnTo>
                  <a:lnTo>
                    <a:pt x="378" y="746"/>
                  </a:lnTo>
                  <a:lnTo>
                    <a:pt x="370" y="749"/>
                  </a:lnTo>
                  <a:lnTo>
                    <a:pt x="361" y="752"/>
                  </a:lnTo>
                  <a:lnTo>
                    <a:pt x="352" y="756"/>
                  </a:lnTo>
                  <a:lnTo>
                    <a:pt x="343" y="757"/>
                  </a:lnTo>
                  <a:lnTo>
                    <a:pt x="333" y="759"/>
                  </a:lnTo>
                  <a:lnTo>
                    <a:pt x="324" y="759"/>
                  </a:lnTo>
                  <a:lnTo>
                    <a:pt x="308" y="767"/>
                  </a:lnTo>
                  <a:lnTo>
                    <a:pt x="292" y="774"/>
                  </a:lnTo>
                  <a:lnTo>
                    <a:pt x="276" y="782"/>
                  </a:lnTo>
                  <a:lnTo>
                    <a:pt x="259" y="789"/>
                  </a:lnTo>
                  <a:lnTo>
                    <a:pt x="242" y="796"/>
                  </a:lnTo>
                  <a:lnTo>
                    <a:pt x="226" y="801"/>
                  </a:lnTo>
                  <a:lnTo>
                    <a:pt x="209" y="807"/>
                  </a:lnTo>
                  <a:lnTo>
                    <a:pt x="191" y="813"/>
                  </a:lnTo>
                  <a:lnTo>
                    <a:pt x="174" y="817"/>
                  </a:lnTo>
                  <a:lnTo>
                    <a:pt x="156" y="822"/>
                  </a:lnTo>
                  <a:lnTo>
                    <a:pt x="139" y="825"/>
                  </a:lnTo>
                  <a:lnTo>
                    <a:pt x="122" y="829"/>
                  </a:lnTo>
                  <a:lnTo>
                    <a:pt x="104" y="832"/>
                  </a:lnTo>
                  <a:lnTo>
                    <a:pt x="85" y="833"/>
                  </a:lnTo>
                  <a:lnTo>
                    <a:pt x="68" y="835"/>
                  </a:lnTo>
                  <a:lnTo>
                    <a:pt x="50" y="836"/>
                  </a:lnTo>
                  <a:lnTo>
                    <a:pt x="0" y="852"/>
                  </a:lnTo>
                  <a:lnTo>
                    <a:pt x="15" y="840"/>
                  </a:lnTo>
                  <a:lnTo>
                    <a:pt x="30" y="829"/>
                  </a:lnTo>
                  <a:lnTo>
                    <a:pt x="46" y="817"/>
                  </a:lnTo>
                  <a:lnTo>
                    <a:pt x="62" y="804"/>
                  </a:lnTo>
                  <a:lnTo>
                    <a:pt x="79" y="791"/>
                  </a:lnTo>
                  <a:lnTo>
                    <a:pt x="95" y="777"/>
                  </a:lnTo>
                  <a:lnTo>
                    <a:pt x="111" y="764"/>
                  </a:lnTo>
                  <a:lnTo>
                    <a:pt x="125" y="749"/>
                  </a:lnTo>
                  <a:lnTo>
                    <a:pt x="147" y="749"/>
                  </a:lnTo>
                  <a:lnTo>
                    <a:pt x="168" y="744"/>
                  </a:lnTo>
                  <a:lnTo>
                    <a:pt x="187" y="739"/>
                  </a:lnTo>
                  <a:lnTo>
                    <a:pt x="205" y="731"/>
                  </a:lnTo>
                  <a:lnTo>
                    <a:pt x="225" y="724"/>
                  </a:lnTo>
                  <a:lnTo>
                    <a:pt x="244" y="718"/>
                  </a:lnTo>
                  <a:lnTo>
                    <a:pt x="263" y="714"/>
                  </a:lnTo>
                  <a:lnTo>
                    <a:pt x="285" y="714"/>
                  </a:lnTo>
                  <a:lnTo>
                    <a:pt x="298" y="706"/>
                  </a:lnTo>
                  <a:lnTo>
                    <a:pt x="311" y="699"/>
                  </a:lnTo>
                  <a:lnTo>
                    <a:pt x="326" y="694"/>
                  </a:lnTo>
                  <a:lnTo>
                    <a:pt x="341" y="690"/>
                  </a:lnTo>
                  <a:lnTo>
                    <a:pt x="356" y="685"/>
                  </a:lnTo>
                  <a:lnTo>
                    <a:pt x="369" y="681"/>
                  </a:lnTo>
                  <a:lnTo>
                    <a:pt x="384" y="674"/>
                  </a:lnTo>
                  <a:lnTo>
                    <a:pt x="397" y="665"/>
                  </a:lnTo>
                  <a:lnTo>
                    <a:pt x="420" y="659"/>
                  </a:lnTo>
                  <a:lnTo>
                    <a:pt x="441" y="650"/>
                  </a:lnTo>
                  <a:lnTo>
                    <a:pt x="462" y="640"/>
                  </a:lnTo>
                  <a:lnTo>
                    <a:pt x="482" y="628"/>
                  </a:lnTo>
                  <a:lnTo>
                    <a:pt x="502" y="616"/>
                  </a:lnTo>
                  <a:lnTo>
                    <a:pt x="522" y="603"/>
                  </a:lnTo>
                  <a:lnTo>
                    <a:pt x="543" y="592"/>
                  </a:lnTo>
                  <a:lnTo>
                    <a:pt x="563" y="581"/>
                  </a:lnTo>
                  <a:lnTo>
                    <a:pt x="581" y="569"/>
                  </a:lnTo>
                  <a:lnTo>
                    <a:pt x="600" y="556"/>
                  </a:lnTo>
                  <a:lnTo>
                    <a:pt x="617" y="544"/>
                  </a:lnTo>
                  <a:lnTo>
                    <a:pt x="633" y="531"/>
                  </a:lnTo>
                  <a:lnTo>
                    <a:pt x="650" y="518"/>
                  </a:lnTo>
                  <a:lnTo>
                    <a:pt x="665" y="504"/>
                  </a:lnTo>
                  <a:lnTo>
                    <a:pt x="681" y="490"/>
                  </a:lnTo>
                  <a:lnTo>
                    <a:pt x="695" y="475"/>
                  </a:lnTo>
                  <a:lnTo>
                    <a:pt x="709" y="461"/>
                  </a:lnTo>
                  <a:lnTo>
                    <a:pt x="724" y="445"/>
                  </a:lnTo>
                  <a:lnTo>
                    <a:pt x="738" y="429"/>
                  </a:lnTo>
                  <a:lnTo>
                    <a:pt x="751" y="411"/>
                  </a:lnTo>
                  <a:lnTo>
                    <a:pt x="764" y="394"/>
                  </a:lnTo>
                  <a:lnTo>
                    <a:pt x="776" y="377"/>
                  </a:lnTo>
                  <a:lnTo>
                    <a:pt x="789" y="358"/>
                  </a:lnTo>
                  <a:lnTo>
                    <a:pt x="801" y="339"/>
                  </a:lnTo>
                  <a:lnTo>
                    <a:pt x="806" y="321"/>
                  </a:lnTo>
                  <a:lnTo>
                    <a:pt x="813" y="305"/>
                  </a:lnTo>
                  <a:lnTo>
                    <a:pt x="822" y="289"/>
                  </a:lnTo>
                  <a:lnTo>
                    <a:pt x="831" y="274"/>
                  </a:lnTo>
                  <a:lnTo>
                    <a:pt x="840" y="259"/>
                  </a:lnTo>
                  <a:lnTo>
                    <a:pt x="848" y="243"/>
                  </a:lnTo>
                  <a:lnTo>
                    <a:pt x="855" y="227"/>
                  </a:lnTo>
                  <a:lnTo>
                    <a:pt x="858" y="209"/>
                  </a:lnTo>
                  <a:lnTo>
                    <a:pt x="870" y="188"/>
                  </a:lnTo>
                  <a:lnTo>
                    <a:pt x="878" y="166"/>
                  </a:lnTo>
                  <a:lnTo>
                    <a:pt x="884" y="145"/>
                  </a:lnTo>
                  <a:lnTo>
                    <a:pt x="887" y="122"/>
                  </a:lnTo>
                  <a:lnTo>
                    <a:pt x="889" y="99"/>
                  </a:lnTo>
                  <a:lnTo>
                    <a:pt x="890" y="75"/>
                  </a:lnTo>
                  <a:lnTo>
                    <a:pt x="892" y="51"/>
                  </a:lnTo>
                  <a:lnTo>
                    <a:pt x="894" y="26"/>
                  </a:lnTo>
                  <a:lnTo>
                    <a:pt x="886" y="0"/>
                  </a:lnTo>
                  <a:lnTo>
                    <a:pt x="893" y="6"/>
                  </a:lnTo>
                  <a:lnTo>
                    <a:pt x="900" y="11"/>
                  </a:lnTo>
                  <a:lnTo>
                    <a:pt x="908" y="17"/>
                  </a:lnTo>
                  <a:lnTo>
                    <a:pt x="914" y="24"/>
                  </a:lnTo>
                  <a:lnTo>
                    <a:pt x="921" y="31"/>
                  </a:lnTo>
                  <a:lnTo>
                    <a:pt x="926" y="39"/>
                  </a:lnTo>
                  <a:lnTo>
                    <a:pt x="930" y="47"/>
                  </a:lnTo>
                  <a:lnTo>
                    <a:pt x="931" y="57"/>
                  </a:lnTo>
                  <a:close/>
                </a:path>
              </a:pathLst>
            </a:custGeom>
            <a:solidFill>
              <a:srgbClr val="FF8C00"/>
            </a:solidFill>
            <a:ln w="9525">
              <a:noFill/>
              <a:round/>
              <a:headEnd/>
              <a:tailEnd/>
            </a:ln>
          </p:spPr>
          <p:txBody>
            <a:bodyPr/>
            <a:lstStyle/>
            <a:p>
              <a:endParaRPr lang="en-US"/>
            </a:p>
          </p:txBody>
        </p:sp>
        <p:sp>
          <p:nvSpPr>
            <p:cNvPr id="18771" name="Freeform 503"/>
            <p:cNvSpPr>
              <a:spLocks/>
            </p:cNvSpPr>
            <p:nvPr/>
          </p:nvSpPr>
          <p:spPr bwMode="auto">
            <a:xfrm>
              <a:off x="2027" y="341"/>
              <a:ext cx="536" cy="158"/>
            </a:xfrm>
            <a:custGeom>
              <a:avLst/>
              <a:gdLst>
                <a:gd name="T0" fmla="*/ 178 w 1609"/>
                <a:gd name="T1" fmla="*/ 5 h 475"/>
                <a:gd name="T2" fmla="*/ 176 w 1609"/>
                <a:gd name="T3" fmla="*/ 12 h 475"/>
                <a:gd name="T4" fmla="*/ 172 w 1609"/>
                <a:gd name="T5" fmla="*/ 19 h 475"/>
                <a:gd name="T6" fmla="*/ 164 w 1609"/>
                <a:gd name="T7" fmla="*/ 24 h 475"/>
                <a:gd name="T8" fmla="*/ 154 w 1609"/>
                <a:gd name="T9" fmla="*/ 28 h 475"/>
                <a:gd name="T10" fmla="*/ 144 w 1609"/>
                <a:gd name="T11" fmla="*/ 31 h 475"/>
                <a:gd name="T12" fmla="*/ 134 w 1609"/>
                <a:gd name="T13" fmla="*/ 33 h 475"/>
                <a:gd name="T14" fmla="*/ 123 w 1609"/>
                <a:gd name="T15" fmla="*/ 35 h 475"/>
                <a:gd name="T16" fmla="*/ 115 w 1609"/>
                <a:gd name="T17" fmla="*/ 37 h 475"/>
                <a:gd name="T18" fmla="*/ 107 w 1609"/>
                <a:gd name="T19" fmla="*/ 38 h 475"/>
                <a:gd name="T20" fmla="*/ 100 w 1609"/>
                <a:gd name="T21" fmla="*/ 39 h 475"/>
                <a:gd name="T22" fmla="*/ 92 w 1609"/>
                <a:gd name="T23" fmla="*/ 40 h 475"/>
                <a:gd name="T24" fmla="*/ 84 w 1609"/>
                <a:gd name="T25" fmla="*/ 41 h 475"/>
                <a:gd name="T26" fmla="*/ 78 w 1609"/>
                <a:gd name="T27" fmla="*/ 42 h 475"/>
                <a:gd name="T28" fmla="*/ 73 w 1609"/>
                <a:gd name="T29" fmla="*/ 43 h 475"/>
                <a:gd name="T30" fmla="*/ 69 w 1609"/>
                <a:gd name="T31" fmla="*/ 44 h 475"/>
                <a:gd name="T32" fmla="*/ 65 w 1609"/>
                <a:gd name="T33" fmla="*/ 45 h 475"/>
                <a:gd name="T34" fmla="*/ 61 w 1609"/>
                <a:gd name="T35" fmla="*/ 46 h 475"/>
                <a:gd name="T36" fmla="*/ 57 w 1609"/>
                <a:gd name="T37" fmla="*/ 46 h 475"/>
                <a:gd name="T38" fmla="*/ 48 w 1609"/>
                <a:gd name="T39" fmla="*/ 47 h 475"/>
                <a:gd name="T40" fmla="*/ 39 w 1609"/>
                <a:gd name="T41" fmla="*/ 49 h 475"/>
                <a:gd name="T42" fmla="*/ 30 w 1609"/>
                <a:gd name="T43" fmla="*/ 50 h 475"/>
                <a:gd name="T44" fmla="*/ 22 w 1609"/>
                <a:gd name="T45" fmla="*/ 52 h 475"/>
                <a:gd name="T46" fmla="*/ 13 w 1609"/>
                <a:gd name="T47" fmla="*/ 53 h 475"/>
                <a:gd name="T48" fmla="*/ 8 w 1609"/>
                <a:gd name="T49" fmla="*/ 52 h 475"/>
                <a:gd name="T50" fmla="*/ 4 w 1609"/>
                <a:gd name="T51" fmla="*/ 51 h 475"/>
                <a:gd name="T52" fmla="*/ 0 w 1609"/>
                <a:gd name="T53" fmla="*/ 50 h 475"/>
                <a:gd name="T54" fmla="*/ 4 w 1609"/>
                <a:gd name="T55" fmla="*/ 44 h 475"/>
                <a:gd name="T56" fmla="*/ 10 w 1609"/>
                <a:gd name="T57" fmla="*/ 40 h 475"/>
                <a:gd name="T58" fmla="*/ 16 w 1609"/>
                <a:gd name="T59" fmla="*/ 38 h 475"/>
                <a:gd name="T60" fmla="*/ 22 w 1609"/>
                <a:gd name="T61" fmla="*/ 35 h 475"/>
                <a:gd name="T62" fmla="*/ 27 w 1609"/>
                <a:gd name="T63" fmla="*/ 33 h 475"/>
                <a:gd name="T64" fmla="*/ 32 w 1609"/>
                <a:gd name="T65" fmla="*/ 31 h 475"/>
                <a:gd name="T66" fmla="*/ 36 w 1609"/>
                <a:gd name="T67" fmla="*/ 29 h 475"/>
                <a:gd name="T68" fmla="*/ 40 w 1609"/>
                <a:gd name="T69" fmla="*/ 28 h 475"/>
                <a:gd name="T70" fmla="*/ 45 w 1609"/>
                <a:gd name="T71" fmla="*/ 27 h 475"/>
                <a:gd name="T72" fmla="*/ 49 w 1609"/>
                <a:gd name="T73" fmla="*/ 26 h 475"/>
                <a:gd name="T74" fmla="*/ 54 w 1609"/>
                <a:gd name="T75" fmla="*/ 24 h 475"/>
                <a:gd name="T76" fmla="*/ 58 w 1609"/>
                <a:gd name="T77" fmla="*/ 23 h 475"/>
                <a:gd name="T78" fmla="*/ 62 w 1609"/>
                <a:gd name="T79" fmla="*/ 21 h 475"/>
                <a:gd name="T80" fmla="*/ 70 w 1609"/>
                <a:gd name="T81" fmla="*/ 19 h 475"/>
                <a:gd name="T82" fmla="*/ 80 w 1609"/>
                <a:gd name="T83" fmla="*/ 16 h 475"/>
                <a:gd name="T84" fmla="*/ 90 w 1609"/>
                <a:gd name="T85" fmla="*/ 13 h 475"/>
                <a:gd name="T86" fmla="*/ 100 w 1609"/>
                <a:gd name="T87" fmla="*/ 11 h 475"/>
                <a:gd name="T88" fmla="*/ 110 w 1609"/>
                <a:gd name="T89" fmla="*/ 9 h 475"/>
                <a:gd name="T90" fmla="*/ 119 w 1609"/>
                <a:gd name="T91" fmla="*/ 8 h 475"/>
                <a:gd name="T92" fmla="*/ 124 w 1609"/>
                <a:gd name="T93" fmla="*/ 7 h 475"/>
                <a:gd name="T94" fmla="*/ 129 w 1609"/>
                <a:gd name="T95" fmla="*/ 6 h 475"/>
                <a:gd name="T96" fmla="*/ 134 w 1609"/>
                <a:gd name="T97" fmla="*/ 4 h 475"/>
                <a:gd name="T98" fmla="*/ 139 w 1609"/>
                <a:gd name="T99" fmla="*/ 4 h 475"/>
                <a:gd name="T100" fmla="*/ 144 w 1609"/>
                <a:gd name="T101" fmla="*/ 4 h 475"/>
                <a:gd name="T102" fmla="*/ 148 w 1609"/>
                <a:gd name="T103" fmla="*/ 3 h 475"/>
                <a:gd name="T104" fmla="*/ 152 w 1609"/>
                <a:gd name="T105" fmla="*/ 2 h 475"/>
                <a:gd name="T106" fmla="*/ 155 w 1609"/>
                <a:gd name="T107" fmla="*/ 2 h 475"/>
                <a:gd name="T108" fmla="*/ 160 w 1609"/>
                <a:gd name="T109" fmla="*/ 2 h 475"/>
                <a:gd name="T110" fmla="*/ 164 w 1609"/>
                <a:gd name="T111" fmla="*/ 1 h 475"/>
                <a:gd name="T112" fmla="*/ 169 w 1609"/>
                <a:gd name="T113" fmla="*/ 1 h 475"/>
                <a:gd name="T114" fmla="*/ 174 w 1609"/>
                <a:gd name="T115" fmla="*/ 0 h 475"/>
                <a:gd name="T116" fmla="*/ 179 w 1609"/>
                <a:gd name="T117" fmla="*/ 0 h 47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609"/>
                <a:gd name="T178" fmla="*/ 0 h 475"/>
                <a:gd name="T179" fmla="*/ 1609 w 1609"/>
                <a:gd name="T180" fmla="*/ 475 h 47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609" h="475">
                  <a:moveTo>
                    <a:pt x="1609" y="0"/>
                  </a:moveTo>
                  <a:lnTo>
                    <a:pt x="1606" y="23"/>
                  </a:lnTo>
                  <a:lnTo>
                    <a:pt x="1603" y="46"/>
                  </a:lnTo>
                  <a:lnTo>
                    <a:pt x="1600" y="69"/>
                  </a:lnTo>
                  <a:lnTo>
                    <a:pt x="1595" y="90"/>
                  </a:lnTo>
                  <a:lnTo>
                    <a:pt x="1588" y="112"/>
                  </a:lnTo>
                  <a:lnTo>
                    <a:pt x="1579" y="133"/>
                  </a:lnTo>
                  <a:lnTo>
                    <a:pt x="1568" y="151"/>
                  </a:lnTo>
                  <a:lnTo>
                    <a:pt x="1552" y="168"/>
                  </a:lnTo>
                  <a:lnTo>
                    <a:pt x="1528" y="187"/>
                  </a:lnTo>
                  <a:lnTo>
                    <a:pt x="1501" y="204"/>
                  </a:lnTo>
                  <a:lnTo>
                    <a:pt x="1475" y="219"/>
                  </a:lnTo>
                  <a:lnTo>
                    <a:pt x="1448" y="232"/>
                  </a:lnTo>
                  <a:lnTo>
                    <a:pt x="1419" y="244"/>
                  </a:lnTo>
                  <a:lnTo>
                    <a:pt x="1390" y="255"/>
                  </a:lnTo>
                  <a:lnTo>
                    <a:pt x="1360" y="264"/>
                  </a:lnTo>
                  <a:lnTo>
                    <a:pt x="1329" y="272"/>
                  </a:lnTo>
                  <a:lnTo>
                    <a:pt x="1299" y="279"/>
                  </a:lnTo>
                  <a:lnTo>
                    <a:pt x="1268" y="285"/>
                  </a:lnTo>
                  <a:lnTo>
                    <a:pt x="1236" y="291"/>
                  </a:lnTo>
                  <a:lnTo>
                    <a:pt x="1205" y="297"/>
                  </a:lnTo>
                  <a:lnTo>
                    <a:pt x="1173" y="302"/>
                  </a:lnTo>
                  <a:lnTo>
                    <a:pt x="1142" y="308"/>
                  </a:lnTo>
                  <a:lnTo>
                    <a:pt x="1110" y="314"/>
                  </a:lnTo>
                  <a:lnTo>
                    <a:pt x="1080" y="320"/>
                  </a:lnTo>
                  <a:lnTo>
                    <a:pt x="1058" y="326"/>
                  </a:lnTo>
                  <a:lnTo>
                    <a:pt x="1035" y="332"/>
                  </a:lnTo>
                  <a:lnTo>
                    <a:pt x="1012" y="337"/>
                  </a:lnTo>
                  <a:lnTo>
                    <a:pt x="990" y="341"/>
                  </a:lnTo>
                  <a:lnTo>
                    <a:pt x="967" y="345"/>
                  </a:lnTo>
                  <a:lnTo>
                    <a:pt x="944" y="348"/>
                  </a:lnTo>
                  <a:lnTo>
                    <a:pt x="920" y="352"/>
                  </a:lnTo>
                  <a:lnTo>
                    <a:pt x="897" y="354"/>
                  </a:lnTo>
                  <a:lnTo>
                    <a:pt x="873" y="357"/>
                  </a:lnTo>
                  <a:lnTo>
                    <a:pt x="849" y="359"/>
                  </a:lnTo>
                  <a:lnTo>
                    <a:pt x="826" y="362"/>
                  </a:lnTo>
                  <a:lnTo>
                    <a:pt x="803" y="365"/>
                  </a:lnTo>
                  <a:lnTo>
                    <a:pt x="780" y="369"/>
                  </a:lnTo>
                  <a:lnTo>
                    <a:pt x="756" y="372"/>
                  </a:lnTo>
                  <a:lnTo>
                    <a:pt x="733" y="375"/>
                  </a:lnTo>
                  <a:lnTo>
                    <a:pt x="710" y="380"/>
                  </a:lnTo>
                  <a:lnTo>
                    <a:pt x="698" y="381"/>
                  </a:lnTo>
                  <a:lnTo>
                    <a:pt x="685" y="383"/>
                  </a:lnTo>
                  <a:lnTo>
                    <a:pt x="673" y="386"/>
                  </a:lnTo>
                  <a:lnTo>
                    <a:pt x="660" y="388"/>
                  </a:lnTo>
                  <a:lnTo>
                    <a:pt x="647" y="390"/>
                  </a:lnTo>
                  <a:lnTo>
                    <a:pt x="635" y="394"/>
                  </a:lnTo>
                  <a:lnTo>
                    <a:pt x="624" y="396"/>
                  </a:lnTo>
                  <a:lnTo>
                    <a:pt x="611" y="399"/>
                  </a:lnTo>
                  <a:lnTo>
                    <a:pt x="598" y="402"/>
                  </a:lnTo>
                  <a:lnTo>
                    <a:pt x="587" y="405"/>
                  </a:lnTo>
                  <a:lnTo>
                    <a:pt x="574" y="407"/>
                  </a:lnTo>
                  <a:lnTo>
                    <a:pt x="562" y="410"/>
                  </a:lnTo>
                  <a:lnTo>
                    <a:pt x="549" y="412"/>
                  </a:lnTo>
                  <a:lnTo>
                    <a:pt x="536" y="413"/>
                  </a:lnTo>
                  <a:lnTo>
                    <a:pt x="523" y="414"/>
                  </a:lnTo>
                  <a:lnTo>
                    <a:pt x="509" y="414"/>
                  </a:lnTo>
                  <a:lnTo>
                    <a:pt x="484" y="418"/>
                  </a:lnTo>
                  <a:lnTo>
                    <a:pt x="458" y="421"/>
                  </a:lnTo>
                  <a:lnTo>
                    <a:pt x="433" y="424"/>
                  </a:lnTo>
                  <a:lnTo>
                    <a:pt x="407" y="429"/>
                  </a:lnTo>
                  <a:lnTo>
                    <a:pt x="381" y="434"/>
                  </a:lnTo>
                  <a:lnTo>
                    <a:pt x="353" y="438"/>
                  </a:lnTo>
                  <a:lnTo>
                    <a:pt x="327" y="443"/>
                  </a:lnTo>
                  <a:lnTo>
                    <a:pt x="301" y="447"/>
                  </a:lnTo>
                  <a:lnTo>
                    <a:pt x="273" y="453"/>
                  </a:lnTo>
                  <a:lnTo>
                    <a:pt x="247" y="458"/>
                  </a:lnTo>
                  <a:lnTo>
                    <a:pt x="220" y="461"/>
                  </a:lnTo>
                  <a:lnTo>
                    <a:pt x="194" y="466"/>
                  </a:lnTo>
                  <a:lnTo>
                    <a:pt x="167" y="469"/>
                  </a:lnTo>
                  <a:lnTo>
                    <a:pt x="142" y="471"/>
                  </a:lnTo>
                  <a:lnTo>
                    <a:pt x="116" y="474"/>
                  </a:lnTo>
                  <a:lnTo>
                    <a:pt x="91" y="475"/>
                  </a:lnTo>
                  <a:lnTo>
                    <a:pt x="80" y="474"/>
                  </a:lnTo>
                  <a:lnTo>
                    <a:pt x="68" y="472"/>
                  </a:lnTo>
                  <a:lnTo>
                    <a:pt x="57" y="470"/>
                  </a:lnTo>
                  <a:lnTo>
                    <a:pt x="44" y="468"/>
                  </a:lnTo>
                  <a:lnTo>
                    <a:pt x="33" y="464"/>
                  </a:lnTo>
                  <a:lnTo>
                    <a:pt x="22" y="461"/>
                  </a:lnTo>
                  <a:lnTo>
                    <a:pt x="10" y="455"/>
                  </a:lnTo>
                  <a:lnTo>
                    <a:pt x="0" y="448"/>
                  </a:lnTo>
                  <a:lnTo>
                    <a:pt x="6" y="430"/>
                  </a:lnTo>
                  <a:lnTo>
                    <a:pt x="17" y="414"/>
                  </a:lnTo>
                  <a:lnTo>
                    <a:pt x="32" y="398"/>
                  </a:lnTo>
                  <a:lnTo>
                    <a:pt x="50" y="385"/>
                  </a:lnTo>
                  <a:lnTo>
                    <a:pt x="69" y="373"/>
                  </a:lnTo>
                  <a:lnTo>
                    <a:pt x="90" y="363"/>
                  </a:lnTo>
                  <a:lnTo>
                    <a:pt x="109" y="355"/>
                  </a:lnTo>
                  <a:lnTo>
                    <a:pt x="126" y="349"/>
                  </a:lnTo>
                  <a:lnTo>
                    <a:pt x="142" y="340"/>
                  </a:lnTo>
                  <a:lnTo>
                    <a:pt x="159" y="332"/>
                  </a:lnTo>
                  <a:lnTo>
                    <a:pt x="177" y="325"/>
                  </a:lnTo>
                  <a:lnTo>
                    <a:pt x="194" y="317"/>
                  </a:lnTo>
                  <a:lnTo>
                    <a:pt x="211" y="310"/>
                  </a:lnTo>
                  <a:lnTo>
                    <a:pt x="228" y="302"/>
                  </a:lnTo>
                  <a:lnTo>
                    <a:pt x="245" y="295"/>
                  </a:lnTo>
                  <a:lnTo>
                    <a:pt x="262" y="285"/>
                  </a:lnTo>
                  <a:lnTo>
                    <a:pt x="275" y="281"/>
                  </a:lnTo>
                  <a:lnTo>
                    <a:pt x="287" y="276"/>
                  </a:lnTo>
                  <a:lnTo>
                    <a:pt x="300" y="272"/>
                  </a:lnTo>
                  <a:lnTo>
                    <a:pt x="312" y="268"/>
                  </a:lnTo>
                  <a:lnTo>
                    <a:pt x="325" y="265"/>
                  </a:lnTo>
                  <a:lnTo>
                    <a:pt x="337" y="261"/>
                  </a:lnTo>
                  <a:lnTo>
                    <a:pt x="349" y="257"/>
                  </a:lnTo>
                  <a:lnTo>
                    <a:pt x="360" y="251"/>
                  </a:lnTo>
                  <a:lnTo>
                    <a:pt x="374" y="248"/>
                  </a:lnTo>
                  <a:lnTo>
                    <a:pt x="389" y="244"/>
                  </a:lnTo>
                  <a:lnTo>
                    <a:pt x="402" y="241"/>
                  </a:lnTo>
                  <a:lnTo>
                    <a:pt x="416" y="237"/>
                  </a:lnTo>
                  <a:lnTo>
                    <a:pt x="430" y="233"/>
                  </a:lnTo>
                  <a:lnTo>
                    <a:pt x="443" y="230"/>
                  </a:lnTo>
                  <a:lnTo>
                    <a:pt x="456" y="226"/>
                  </a:lnTo>
                  <a:lnTo>
                    <a:pt x="470" y="222"/>
                  </a:lnTo>
                  <a:lnTo>
                    <a:pt x="483" y="217"/>
                  </a:lnTo>
                  <a:lnTo>
                    <a:pt x="497" y="212"/>
                  </a:lnTo>
                  <a:lnTo>
                    <a:pt x="509" y="208"/>
                  </a:lnTo>
                  <a:lnTo>
                    <a:pt x="523" y="203"/>
                  </a:lnTo>
                  <a:lnTo>
                    <a:pt x="536" y="199"/>
                  </a:lnTo>
                  <a:lnTo>
                    <a:pt x="548" y="193"/>
                  </a:lnTo>
                  <a:lnTo>
                    <a:pt x="562" y="187"/>
                  </a:lnTo>
                  <a:lnTo>
                    <a:pt x="574" y="182"/>
                  </a:lnTo>
                  <a:lnTo>
                    <a:pt x="603" y="175"/>
                  </a:lnTo>
                  <a:lnTo>
                    <a:pt x="631" y="167"/>
                  </a:lnTo>
                  <a:lnTo>
                    <a:pt x="660" y="160"/>
                  </a:lnTo>
                  <a:lnTo>
                    <a:pt x="690" y="152"/>
                  </a:lnTo>
                  <a:lnTo>
                    <a:pt x="719" y="144"/>
                  </a:lnTo>
                  <a:lnTo>
                    <a:pt x="749" y="136"/>
                  </a:lnTo>
                  <a:lnTo>
                    <a:pt x="779" y="129"/>
                  </a:lnTo>
                  <a:lnTo>
                    <a:pt x="809" y="121"/>
                  </a:lnTo>
                  <a:lnTo>
                    <a:pt x="839" y="114"/>
                  </a:lnTo>
                  <a:lnTo>
                    <a:pt x="870" y="108"/>
                  </a:lnTo>
                  <a:lnTo>
                    <a:pt x="901" y="101"/>
                  </a:lnTo>
                  <a:lnTo>
                    <a:pt x="931" y="95"/>
                  </a:lnTo>
                  <a:lnTo>
                    <a:pt x="962" y="89"/>
                  </a:lnTo>
                  <a:lnTo>
                    <a:pt x="994" y="84"/>
                  </a:lnTo>
                  <a:lnTo>
                    <a:pt x="1025" y="79"/>
                  </a:lnTo>
                  <a:lnTo>
                    <a:pt x="1057" y="76"/>
                  </a:lnTo>
                  <a:lnTo>
                    <a:pt x="1072" y="73"/>
                  </a:lnTo>
                  <a:lnTo>
                    <a:pt x="1086" y="70"/>
                  </a:lnTo>
                  <a:lnTo>
                    <a:pt x="1102" y="66"/>
                  </a:lnTo>
                  <a:lnTo>
                    <a:pt x="1117" y="62"/>
                  </a:lnTo>
                  <a:lnTo>
                    <a:pt x="1132" y="58"/>
                  </a:lnTo>
                  <a:lnTo>
                    <a:pt x="1147" y="54"/>
                  </a:lnTo>
                  <a:lnTo>
                    <a:pt x="1162" y="51"/>
                  </a:lnTo>
                  <a:lnTo>
                    <a:pt x="1177" y="46"/>
                  </a:lnTo>
                  <a:lnTo>
                    <a:pt x="1191" y="43"/>
                  </a:lnTo>
                  <a:lnTo>
                    <a:pt x="1206" y="40"/>
                  </a:lnTo>
                  <a:lnTo>
                    <a:pt x="1222" y="37"/>
                  </a:lnTo>
                  <a:lnTo>
                    <a:pt x="1237" y="36"/>
                  </a:lnTo>
                  <a:lnTo>
                    <a:pt x="1253" y="33"/>
                  </a:lnTo>
                  <a:lnTo>
                    <a:pt x="1268" y="33"/>
                  </a:lnTo>
                  <a:lnTo>
                    <a:pt x="1284" y="33"/>
                  </a:lnTo>
                  <a:lnTo>
                    <a:pt x="1300" y="35"/>
                  </a:lnTo>
                  <a:lnTo>
                    <a:pt x="1310" y="30"/>
                  </a:lnTo>
                  <a:lnTo>
                    <a:pt x="1320" y="28"/>
                  </a:lnTo>
                  <a:lnTo>
                    <a:pt x="1332" y="25"/>
                  </a:lnTo>
                  <a:lnTo>
                    <a:pt x="1343" y="24"/>
                  </a:lnTo>
                  <a:lnTo>
                    <a:pt x="1353" y="23"/>
                  </a:lnTo>
                  <a:lnTo>
                    <a:pt x="1365" y="22"/>
                  </a:lnTo>
                  <a:lnTo>
                    <a:pt x="1374" y="21"/>
                  </a:lnTo>
                  <a:lnTo>
                    <a:pt x="1383" y="19"/>
                  </a:lnTo>
                  <a:lnTo>
                    <a:pt x="1397" y="17"/>
                  </a:lnTo>
                  <a:lnTo>
                    <a:pt x="1411" y="16"/>
                  </a:lnTo>
                  <a:lnTo>
                    <a:pt x="1425" y="15"/>
                  </a:lnTo>
                  <a:lnTo>
                    <a:pt x="1439" y="14"/>
                  </a:lnTo>
                  <a:lnTo>
                    <a:pt x="1452" y="12"/>
                  </a:lnTo>
                  <a:lnTo>
                    <a:pt x="1467" y="11"/>
                  </a:lnTo>
                  <a:lnTo>
                    <a:pt x="1481" y="9"/>
                  </a:lnTo>
                  <a:lnTo>
                    <a:pt x="1495" y="7"/>
                  </a:lnTo>
                  <a:lnTo>
                    <a:pt x="1509" y="6"/>
                  </a:lnTo>
                  <a:lnTo>
                    <a:pt x="1523" y="5"/>
                  </a:lnTo>
                  <a:lnTo>
                    <a:pt x="1537" y="4"/>
                  </a:lnTo>
                  <a:lnTo>
                    <a:pt x="1552" y="3"/>
                  </a:lnTo>
                  <a:lnTo>
                    <a:pt x="1565" y="1"/>
                  </a:lnTo>
                  <a:lnTo>
                    <a:pt x="1580" y="1"/>
                  </a:lnTo>
                  <a:lnTo>
                    <a:pt x="1594" y="0"/>
                  </a:lnTo>
                  <a:lnTo>
                    <a:pt x="1609" y="0"/>
                  </a:lnTo>
                  <a:close/>
                </a:path>
              </a:pathLst>
            </a:custGeom>
            <a:solidFill>
              <a:srgbClr val="FFEDD6"/>
            </a:solidFill>
            <a:ln w="9525">
              <a:noFill/>
              <a:round/>
              <a:headEnd/>
              <a:tailEnd/>
            </a:ln>
          </p:spPr>
          <p:txBody>
            <a:bodyPr/>
            <a:lstStyle/>
            <a:p>
              <a:endParaRPr lang="en-US"/>
            </a:p>
          </p:txBody>
        </p:sp>
        <p:sp>
          <p:nvSpPr>
            <p:cNvPr id="18772" name="Freeform 504"/>
            <p:cNvSpPr>
              <a:spLocks/>
            </p:cNvSpPr>
            <p:nvPr/>
          </p:nvSpPr>
          <p:spPr bwMode="auto">
            <a:xfrm>
              <a:off x="2107" y="444"/>
              <a:ext cx="830" cy="807"/>
            </a:xfrm>
            <a:custGeom>
              <a:avLst/>
              <a:gdLst>
                <a:gd name="T0" fmla="*/ 258 w 2489"/>
                <a:gd name="T1" fmla="*/ 46 h 2421"/>
                <a:gd name="T2" fmla="*/ 225 w 2489"/>
                <a:gd name="T3" fmla="*/ 100 h 2421"/>
                <a:gd name="T4" fmla="*/ 179 w 2489"/>
                <a:gd name="T5" fmla="*/ 155 h 2421"/>
                <a:gd name="T6" fmla="*/ 133 w 2489"/>
                <a:gd name="T7" fmla="*/ 199 h 2421"/>
                <a:gd name="T8" fmla="*/ 105 w 2489"/>
                <a:gd name="T9" fmla="*/ 222 h 2421"/>
                <a:gd name="T10" fmla="*/ 75 w 2489"/>
                <a:gd name="T11" fmla="*/ 243 h 2421"/>
                <a:gd name="T12" fmla="*/ 48 w 2489"/>
                <a:gd name="T13" fmla="*/ 257 h 2421"/>
                <a:gd name="T14" fmla="*/ 27 w 2489"/>
                <a:gd name="T15" fmla="*/ 266 h 2421"/>
                <a:gd name="T16" fmla="*/ 8 w 2489"/>
                <a:gd name="T17" fmla="*/ 264 h 2421"/>
                <a:gd name="T18" fmla="*/ 47 w 2489"/>
                <a:gd name="T19" fmla="*/ 235 h 2421"/>
                <a:gd name="T20" fmla="*/ 86 w 2489"/>
                <a:gd name="T21" fmla="*/ 210 h 2421"/>
                <a:gd name="T22" fmla="*/ 107 w 2489"/>
                <a:gd name="T23" fmla="*/ 194 h 2421"/>
                <a:gd name="T24" fmla="*/ 102 w 2489"/>
                <a:gd name="T25" fmla="*/ 193 h 2421"/>
                <a:gd name="T26" fmla="*/ 76 w 2489"/>
                <a:gd name="T27" fmla="*/ 211 h 2421"/>
                <a:gd name="T28" fmla="*/ 54 w 2489"/>
                <a:gd name="T29" fmla="*/ 225 h 2421"/>
                <a:gd name="T30" fmla="*/ 32 w 2489"/>
                <a:gd name="T31" fmla="*/ 232 h 2421"/>
                <a:gd name="T32" fmla="*/ 7 w 2489"/>
                <a:gd name="T33" fmla="*/ 237 h 2421"/>
                <a:gd name="T34" fmla="*/ 7 w 2489"/>
                <a:gd name="T35" fmla="*/ 230 h 2421"/>
                <a:gd name="T36" fmla="*/ 24 w 2489"/>
                <a:gd name="T37" fmla="*/ 221 h 2421"/>
                <a:gd name="T38" fmla="*/ 45 w 2489"/>
                <a:gd name="T39" fmla="*/ 211 h 2421"/>
                <a:gd name="T40" fmla="*/ 71 w 2489"/>
                <a:gd name="T41" fmla="*/ 196 h 2421"/>
                <a:gd name="T42" fmla="*/ 93 w 2489"/>
                <a:gd name="T43" fmla="*/ 181 h 2421"/>
                <a:gd name="T44" fmla="*/ 93 w 2489"/>
                <a:gd name="T45" fmla="*/ 178 h 2421"/>
                <a:gd name="T46" fmla="*/ 60 w 2489"/>
                <a:gd name="T47" fmla="*/ 195 h 2421"/>
                <a:gd name="T48" fmla="*/ 33 w 2489"/>
                <a:gd name="T49" fmla="*/ 205 h 2421"/>
                <a:gd name="T50" fmla="*/ 19 w 2489"/>
                <a:gd name="T51" fmla="*/ 208 h 2421"/>
                <a:gd name="T52" fmla="*/ 11 w 2489"/>
                <a:gd name="T53" fmla="*/ 204 h 2421"/>
                <a:gd name="T54" fmla="*/ 29 w 2489"/>
                <a:gd name="T55" fmla="*/ 194 h 2421"/>
                <a:gd name="T56" fmla="*/ 42 w 2489"/>
                <a:gd name="T57" fmla="*/ 186 h 2421"/>
                <a:gd name="T58" fmla="*/ 74 w 2489"/>
                <a:gd name="T59" fmla="*/ 163 h 2421"/>
                <a:gd name="T60" fmla="*/ 99 w 2489"/>
                <a:gd name="T61" fmla="*/ 142 h 2421"/>
                <a:gd name="T62" fmla="*/ 118 w 2489"/>
                <a:gd name="T63" fmla="*/ 123 h 2421"/>
                <a:gd name="T64" fmla="*/ 129 w 2489"/>
                <a:gd name="T65" fmla="*/ 113 h 2421"/>
                <a:gd name="T66" fmla="*/ 125 w 2489"/>
                <a:gd name="T67" fmla="*/ 111 h 2421"/>
                <a:gd name="T68" fmla="*/ 109 w 2489"/>
                <a:gd name="T69" fmla="*/ 122 h 2421"/>
                <a:gd name="T70" fmla="*/ 93 w 2489"/>
                <a:gd name="T71" fmla="*/ 128 h 2421"/>
                <a:gd name="T72" fmla="*/ 77 w 2489"/>
                <a:gd name="T73" fmla="*/ 131 h 2421"/>
                <a:gd name="T74" fmla="*/ 64 w 2489"/>
                <a:gd name="T75" fmla="*/ 130 h 2421"/>
                <a:gd name="T76" fmla="*/ 61 w 2489"/>
                <a:gd name="T77" fmla="*/ 117 h 2421"/>
                <a:gd name="T78" fmla="*/ 79 w 2489"/>
                <a:gd name="T79" fmla="*/ 91 h 2421"/>
                <a:gd name="T80" fmla="*/ 99 w 2489"/>
                <a:gd name="T81" fmla="*/ 86 h 2421"/>
                <a:gd name="T82" fmla="*/ 107 w 2489"/>
                <a:gd name="T83" fmla="*/ 84 h 2421"/>
                <a:gd name="T84" fmla="*/ 92 w 2489"/>
                <a:gd name="T85" fmla="*/ 93 h 2421"/>
                <a:gd name="T86" fmla="*/ 77 w 2489"/>
                <a:gd name="T87" fmla="*/ 104 h 2421"/>
                <a:gd name="T88" fmla="*/ 64 w 2489"/>
                <a:gd name="T89" fmla="*/ 117 h 2421"/>
                <a:gd name="T90" fmla="*/ 84 w 2489"/>
                <a:gd name="T91" fmla="*/ 123 h 2421"/>
                <a:gd name="T92" fmla="*/ 125 w 2489"/>
                <a:gd name="T93" fmla="*/ 108 h 2421"/>
                <a:gd name="T94" fmla="*/ 146 w 2489"/>
                <a:gd name="T95" fmla="*/ 113 h 2421"/>
                <a:gd name="T96" fmla="*/ 163 w 2489"/>
                <a:gd name="T97" fmla="*/ 96 h 2421"/>
                <a:gd name="T98" fmla="*/ 177 w 2489"/>
                <a:gd name="T99" fmla="*/ 81 h 2421"/>
                <a:gd name="T100" fmla="*/ 178 w 2489"/>
                <a:gd name="T101" fmla="*/ 100 h 2421"/>
                <a:gd name="T102" fmla="*/ 190 w 2489"/>
                <a:gd name="T103" fmla="*/ 93 h 2421"/>
                <a:gd name="T104" fmla="*/ 210 w 2489"/>
                <a:gd name="T105" fmla="*/ 66 h 2421"/>
                <a:gd name="T106" fmla="*/ 227 w 2489"/>
                <a:gd name="T107" fmla="*/ 47 h 2421"/>
                <a:gd name="T108" fmla="*/ 233 w 2489"/>
                <a:gd name="T109" fmla="*/ 60 h 2421"/>
                <a:gd name="T110" fmla="*/ 253 w 2489"/>
                <a:gd name="T111" fmla="*/ 38 h 2421"/>
                <a:gd name="T112" fmla="*/ 269 w 2489"/>
                <a:gd name="T113" fmla="*/ 14 h 2421"/>
                <a:gd name="T114" fmla="*/ 271 w 2489"/>
                <a:gd name="T115" fmla="*/ 18 h 242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89"/>
                <a:gd name="T175" fmla="*/ 0 h 2421"/>
                <a:gd name="T176" fmla="*/ 2489 w 2489"/>
                <a:gd name="T177" fmla="*/ 2421 h 242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89" h="2421">
                  <a:moveTo>
                    <a:pt x="2397" y="251"/>
                  </a:moveTo>
                  <a:lnTo>
                    <a:pt x="2386" y="253"/>
                  </a:lnTo>
                  <a:lnTo>
                    <a:pt x="2378" y="259"/>
                  </a:lnTo>
                  <a:lnTo>
                    <a:pt x="2374" y="268"/>
                  </a:lnTo>
                  <a:lnTo>
                    <a:pt x="2372" y="278"/>
                  </a:lnTo>
                  <a:lnTo>
                    <a:pt x="2371" y="290"/>
                  </a:lnTo>
                  <a:lnTo>
                    <a:pt x="2370" y="301"/>
                  </a:lnTo>
                  <a:lnTo>
                    <a:pt x="2366" y="311"/>
                  </a:lnTo>
                  <a:lnTo>
                    <a:pt x="2359" y="319"/>
                  </a:lnTo>
                  <a:lnTo>
                    <a:pt x="2340" y="368"/>
                  </a:lnTo>
                  <a:lnTo>
                    <a:pt x="2318" y="416"/>
                  </a:lnTo>
                  <a:lnTo>
                    <a:pt x="2296" y="463"/>
                  </a:lnTo>
                  <a:lnTo>
                    <a:pt x="2272" y="509"/>
                  </a:lnTo>
                  <a:lnTo>
                    <a:pt x="2247" y="554"/>
                  </a:lnTo>
                  <a:lnTo>
                    <a:pt x="2220" y="599"/>
                  </a:lnTo>
                  <a:lnTo>
                    <a:pt x="2193" y="643"/>
                  </a:lnTo>
                  <a:lnTo>
                    <a:pt x="2166" y="688"/>
                  </a:lnTo>
                  <a:lnTo>
                    <a:pt x="2137" y="731"/>
                  </a:lnTo>
                  <a:lnTo>
                    <a:pt x="2107" y="774"/>
                  </a:lnTo>
                  <a:lnTo>
                    <a:pt x="2079" y="818"/>
                  </a:lnTo>
                  <a:lnTo>
                    <a:pt x="2049" y="860"/>
                  </a:lnTo>
                  <a:lnTo>
                    <a:pt x="2020" y="903"/>
                  </a:lnTo>
                  <a:lnTo>
                    <a:pt x="1990" y="947"/>
                  </a:lnTo>
                  <a:lnTo>
                    <a:pt x="1960" y="990"/>
                  </a:lnTo>
                  <a:lnTo>
                    <a:pt x="1931" y="1033"/>
                  </a:lnTo>
                  <a:lnTo>
                    <a:pt x="1892" y="1081"/>
                  </a:lnTo>
                  <a:lnTo>
                    <a:pt x="1853" y="1128"/>
                  </a:lnTo>
                  <a:lnTo>
                    <a:pt x="1813" y="1173"/>
                  </a:lnTo>
                  <a:lnTo>
                    <a:pt x="1773" y="1219"/>
                  </a:lnTo>
                  <a:lnTo>
                    <a:pt x="1733" y="1264"/>
                  </a:lnTo>
                  <a:lnTo>
                    <a:pt x="1692" y="1308"/>
                  </a:lnTo>
                  <a:lnTo>
                    <a:pt x="1653" y="1351"/>
                  </a:lnTo>
                  <a:lnTo>
                    <a:pt x="1610" y="1395"/>
                  </a:lnTo>
                  <a:lnTo>
                    <a:pt x="1568" y="1438"/>
                  </a:lnTo>
                  <a:lnTo>
                    <a:pt x="1526" y="1480"/>
                  </a:lnTo>
                  <a:lnTo>
                    <a:pt x="1483" y="1522"/>
                  </a:lnTo>
                  <a:lnTo>
                    <a:pt x="1439" y="1565"/>
                  </a:lnTo>
                  <a:lnTo>
                    <a:pt x="1395" y="1607"/>
                  </a:lnTo>
                  <a:lnTo>
                    <a:pt x="1349" y="1649"/>
                  </a:lnTo>
                  <a:lnTo>
                    <a:pt x="1304" y="1691"/>
                  </a:lnTo>
                  <a:lnTo>
                    <a:pt x="1257" y="1733"/>
                  </a:lnTo>
                  <a:lnTo>
                    <a:pt x="1235" y="1753"/>
                  </a:lnTo>
                  <a:lnTo>
                    <a:pt x="1215" y="1772"/>
                  </a:lnTo>
                  <a:lnTo>
                    <a:pt x="1193" y="1791"/>
                  </a:lnTo>
                  <a:lnTo>
                    <a:pt x="1170" y="1811"/>
                  </a:lnTo>
                  <a:lnTo>
                    <a:pt x="1149" y="1830"/>
                  </a:lnTo>
                  <a:lnTo>
                    <a:pt x="1127" y="1850"/>
                  </a:lnTo>
                  <a:lnTo>
                    <a:pt x="1104" y="1869"/>
                  </a:lnTo>
                  <a:lnTo>
                    <a:pt x="1081" y="1888"/>
                  </a:lnTo>
                  <a:lnTo>
                    <a:pt x="1059" y="1907"/>
                  </a:lnTo>
                  <a:lnTo>
                    <a:pt x="1036" y="1926"/>
                  </a:lnTo>
                  <a:lnTo>
                    <a:pt x="1012" y="1944"/>
                  </a:lnTo>
                  <a:lnTo>
                    <a:pt x="989" y="1962"/>
                  </a:lnTo>
                  <a:lnTo>
                    <a:pt x="965" y="1982"/>
                  </a:lnTo>
                  <a:lnTo>
                    <a:pt x="941" y="2000"/>
                  </a:lnTo>
                  <a:lnTo>
                    <a:pt x="918" y="2017"/>
                  </a:lnTo>
                  <a:lnTo>
                    <a:pt x="894" y="2035"/>
                  </a:lnTo>
                  <a:lnTo>
                    <a:pt x="870" y="2054"/>
                  </a:lnTo>
                  <a:lnTo>
                    <a:pt x="845" y="2071"/>
                  </a:lnTo>
                  <a:lnTo>
                    <a:pt x="821" y="2088"/>
                  </a:lnTo>
                  <a:lnTo>
                    <a:pt x="797" y="2105"/>
                  </a:lnTo>
                  <a:lnTo>
                    <a:pt x="772" y="2122"/>
                  </a:lnTo>
                  <a:lnTo>
                    <a:pt x="748" y="2138"/>
                  </a:lnTo>
                  <a:lnTo>
                    <a:pt x="723" y="2154"/>
                  </a:lnTo>
                  <a:lnTo>
                    <a:pt x="699" y="2170"/>
                  </a:lnTo>
                  <a:lnTo>
                    <a:pt x="674" y="2186"/>
                  </a:lnTo>
                  <a:lnTo>
                    <a:pt x="649" y="2202"/>
                  </a:lnTo>
                  <a:lnTo>
                    <a:pt x="625" y="2217"/>
                  </a:lnTo>
                  <a:lnTo>
                    <a:pt x="600" y="2232"/>
                  </a:lnTo>
                  <a:lnTo>
                    <a:pt x="575" y="2246"/>
                  </a:lnTo>
                  <a:lnTo>
                    <a:pt x="551" y="2260"/>
                  </a:lnTo>
                  <a:lnTo>
                    <a:pt x="526" y="2274"/>
                  </a:lnTo>
                  <a:lnTo>
                    <a:pt x="501" y="2287"/>
                  </a:lnTo>
                  <a:lnTo>
                    <a:pt x="484" y="2295"/>
                  </a:lnTo>
                  <a:lnTo>
                    <a:pt x="467" y="2302"/>
                  </a:lnTo>
                  <a:lnTo>
                    <a:pt x="450" y="2310"/>
                  </a:lnTo>
                  <a:lnTo>
                    <a:pt x="433" y="2317"/>
                  </a:lnTo>
                  <a:lnTo>
                    <a:pt x="415" y="2324"/>
                  </a:lnTo>
                  <a:lnTo>
                    <a:pt x="398" y="2331"/>
                  </a:lnTo>
                  <a:lnTo>
                    <a:pt x="381" y="2336"/>
                  </a:lnTo>
                  <a:lnTo>
                    <a:pt x="364" y="2343"/>
                  </a:lnTo>
                  <a:lnTo>
                    <a:pt x="347" y="2350"/>
                  </a:lnTo>
                  <a:lnTo>
                    <a:pt x="329" y="2357"/>
                  </a:lnTo>
                  <a:lnTo>
                    <a:pt x="312" y="2364"/>
                  </a:lnTo>
                  <a:lnTo>
                    <a:pt x="295" y="2371"/>
                  </a:lnTo>
                  <a:lnTo>
                    <a:pt x="279" y="2377"/>
                  </a:lnTo>
                  <a:lnTo>
                    <a:pt x="262" y="2385"/>
                  </a:lnTo>
                  <a:lnTo>
                    <a:pt x="244" y="2393"/>
                  </a:lnTo>
                  <a:lnTo>
                    <a:pt x="228" y="2401"/>
                  </a:lnTo>
                  <a:lnTo>
                    <a:pt x="208" y="2401"/>
                  </a:lnTo>
                  <a:lnTo>
                    <a:pt x="187" y="2406"/>
                  </a:lnTo>
                  <a:lnTo>
                    <a:pt x="167" y="2412"/>
                  </a:lnTo>
                  <a:lnTo>
                    <a:pt x="146" y="2416"/>
                  </a:lnTo>
                  <a:lnTo>
                    <a:pt x="127" y="2421"/>
                  </a:lnTo>
                  <a:lnTo>
                    <a:pt x="108" y="2420"/>
                  </a:lnTo>
                  <a:lnTo>
                    <a:pt x="89" y="2414"/>
                  </a:lnTo>
                  <a:lnTo>
                    <a:pt x="71" y="2401"/>
                  </a:lnTo>
                  <a:lnTo>
                    <a:pt x="68" y="2388"/>
                  </a:lnTo>
                  <a:lnTo>
                    <a:pt x="69" y="2373"/>
                  </a:lnTo>
                  <a:lnTo>
                    <a:pt x="73" y="2358"/>
                  </a:lnTo>
                  <a:lnTo>
                    <a:pt x="79" y="2344"/>
                  </a:lnTo>
                  <a:lnTo>
                    <a:pt x="112" y="2316"/>
                  </a:lnTo>
                  <a:lnTo>
                    <a:pt x="147" y="2287"/>
                  </a:lnTo>
                  <a:lnTo>
                    <a:pt x="184" y="2261"/>
                  </a:lnTo>
                  <a:lnTo>
                    <a:pt x="222" y="2236"/>
                  </a:lnTo>
                  <a:lnTo>
                    <a:pt x="262" y="2211"/>
                  </a:lnTo>
                  <a:lnTo>
                    <a:pt x="301" y="2187"/>
                  </a:lnTo>
                  <a:lnTo>
                    <a:pt x="341" y="2163"/>
                  </a:lnTo>
                  <a:lnTo>
                    <a:pt x="382" y="2140"/>
                  </a:lnTo>
                  <a:lnTo>
                    <a:pt x="425" y="2116"/>
                  </a:lnTo>
                  <a:lnTo>
                    <a:pt x="466" y="2094"/>
                  </a:lnTo>
                  <a:lnTo>
                    <a:pt x="508" y="2071"/>
                  </a:lnTo>
                  <a:lnTo>
                    <a:pt x="549" y="2048"/>
                  </a:lnTo>
                  <a:lnTo>
                    <a:pt x="589" y="2024"/>
                  </a:lnTo>
                  <a:lnTo>
                    <a:pt x="629" y="2000"/>
                  </a:lnTo>
                  <a:lnTo>
                    <a:pt x="669" y="1975"/>
                  </a:lnTo>
                  <a:lnTo>
                    <a:pt x="706" y="1950"/>
                  </a:lnTo>
                  <a:lnTo>
                    <a:pt x="722" y="1936"/>
                  </a:lnTo>
                  <a:lnTo>
                    <a:pt x="739" y="1923"/>
                  </a:lnTo>
                  <a:lnTo>
                    <a:pt x="755" y="1909"/>
                  </a:lnTo>
                  <a:lnTo>
                    <a:pt x="772" y="1894"/>
                  </a:lnTo>
                  <a:lnTo>
                    <a:pt x="789" y="1880"/>
                  </a:lnTo>
                  <a:lnTo>
                    <a:pt x="807" y="1867"/>
                  </a:lnTo>
                  <a:lnTo>
                    <a:pt x="824" y="1853"/>
                  </a:lnTo>
                  <a:lnTo>
                    <a:pt x="841" y="1839"/>
                  </a:lnTo>
                  <a:lnTo>
                    <a:pt x="858" y="1827"/>
                  </a:lnTo>
                  <a:lnTo>
                    <a:pt x="875" y="1813"/>
                  </a:lnTo>
                  <a:lnTo>
                    <a:pt x="892" y="1799"/>
                  </a:lnTo>
                  <a:lnTo>
                    <a:pt x="909" y="1786"/>
                  </a:lnTo>
                  <a:lnTo>
                    <a:pt x="925" y="1773"/>
                  </a:lnTo>
                  <a:lnTo>
                    <a:pt x="942" y="1760"/>
                  </a:lnTo>
                  <a:lnTo>
                    <a:pt x="959" y="1746"/>
                  </a:lnTo>
                  <a:lnTo>
                    <a:pt x="975" y="1733"/>
                  </a:lnTo>
                  <a:lnTo>
                    <a:pt x="979" y="1728"/>
                  </a:lnTo>
                  <a:lnTo>
                    <a:pt x="982" y="1722"/>
                  </a:lnTo>
                  <a:lnTo>
                    <a:pt x="983" y="1716"/>
                  </a:lnTo>
                  <a:lnTo>
                    <a:pt x="980" y="1710"/>
                  </a:lnTo>
                  <a:lnTo>
                    <a:pt x="974" y="1704"/>
                  </a:lnTo>
                  <a:lnTo>
                    <a:pt x="967" y="1699"/>
                  </a:lnTo>
                  <a:lnTo>
                    <a:pt x="959" y="1698"/>
                  </a:lnTo>
                  <a:lnTo>
                    <a:pt x="950" y="1698"/>
                  </a:lnTo>
                  <a:lnTo>
                    <a:pt x="933" y="1716"/>
                  </a:lnTo>
                  <a:lnTo>
                    <a:pt x="915" y="1734"/>
                  </a:lnTo>
                  <a:lnTo>
                    <a:pt x="897" y="1752"/>
                  </a:lnTo>
                  <a:lnTo>
                    <a:pt x="877" y="1767"/>
                  </a:lnTo>
                  <a:lnTo>
                    <a:pt x="857" y="1785"/>
                  </a:lnTo>
                  <a:lnTo>
                    <a:pt x="836" y="1799"/>
                  </a:lnTo>
                  <a:lnTo>
                    <a:pt x="816" y="1815"/>
                  </a:lnTo>
                  <a:lnTo>
                    <a:pt x="795" y="1830"/>
                  </a:lnTo>
                  <a:lnTo>
                    <a:pt x="773" y="1845"/>
                  </a:lnTo>
                  <a:lnTo>
                    <a:pt x="752" y="1860"/>
                  </a:lnTo>
                  <a:lnTo>
                    <a:pt x="730" y="1874"/>
                  </a:lnTo>
                  <a:lnTo>
                    <a:pt x="708" y="1888"/>
                  </a:lnTo>
                  <a:lnTo>
                    <a:pt x="687" y="1902"/>
                  </a:lnTo>
                  <a:lnTo>
                    <a:pt x="665" y="1917"/>
                  </a:lnTo>
                  <a:lnTo>
                    <a:pt x="643" y="1931"/>
                  </a:lnTo>
                  <a:lnTo>
                    <a:pt x="623" y="1945"/>
                  </a:lnTo>
                  <a:lnTo>
                    <a:pt x="605" y="1954"/>
                  </a:lnTo>
                  <a:lnTo>
                    <a:pt x="588" y="1964"/>
                  </a:lnTo>
                  <a:lnTo>
                    <a:pt x="571" y="1973"/>
                  </a:lnTo>
                  <a:lnTo>
                    <a:pt x="553" y="1982"/>
                  </a:lnTo>
                  <a:lnTo>
                    <a:pt x="536" y="1992"/>
                  </a:lnTo>
                  <a:lnTo>
                    <a:pt x="519" y="2002"/>
                  </a:lnTo>
                  <a:lnTo>
                    <a:pt x="502" y="2011"/>
                  </a:lnTo>
                  <a:lnTo>
                    <a:pt x="484" y="2021"/>
                  </a:lnTo>
                  <a:lnTo>
                    <a:pt x="467" y="2030"/>
                  </a:lnTo>
                  <a:lnTo>
                    <a:pt x="450" y="2039"/>
                  </a:lnTo>
                  <a:lnTo>
                    <a:pt x="431" y="2047"/>
                  </a:lnTo>
                  <a:lnTo>
                    <a:pt x="413" y="2055"/>
                  </a:lnTo>
                  <a:lnTo>
                    <a:pt x="394" y="2062"/>
                  </a:lnTo>
                  <a:lnTo>
                    <a:pt x="374" y="2067"/>
                  </a:lnTo>
                  <a:lnTo>
                    <a:pt x="355" y="2072"/>
                  </a:lnTo>
                  <a:lnTo>
                    <a:pt x="334" y="2075"/>
                  </a:lnTo>
                  <a:lnTo>
                    <a:pt x="327" y="2083"/>
                  </a:lnTo>
                  <a:lnTo>
                    <a:pt x="306" y="2087"/>
                  </a:lnTo>
                  <a:lnTo>
                    <a:pt x="285" y="2091"/>
                  </a:lnTo>
                  <a:lnTo>
                    <a:pt x="265" y="2096"/>
                  </a:lnTo>
                  <a:lnTo>
                    <a:pt x="244" y="2100"/>
                  </a:lnTo>
                  <a:lnTo>
                    <a:pt x="225" y="2105"/>
                  </a:lnTo>
                  <a:lnTo>
                    <a:pt x="205" y="2108"/>
                  </a:lnTo>
                  <a:lnTo>
                    <a:pt x="185" y="2113"/>
                  </a:lnTo>
                  <a:lnTo>
                    <a:pt x="165" y="2116"/>
                  </a:lnTo>
                  <a:lnTo>
                    <a:pt x="145" y="2121"/>
                  </a:lnTo>
                  <a:lnTo>
                    <a:pt x="125" y="2123"/>
                  </a:lnTo>
                  <a:lnTo>
                    <a:pt x="104" y="2127"/>
                  </a:lnTo>
                  <a:lnTo>
                    <a:pt x="84" y="2129"/>
                  </a:lnTo>
                  <a:lnTo>
                    <a:pt x="63" y="2131"/>
                  </a:lnTo>
                  <a:lnTo>
                    <a:pt x="43" y="2132"/>
                  </a:lnTo>
                  <a:lnTo>
                    <a:pt x="22" y="2132"/>
                  </a:lnTo>
                  <a:lnTo>
                    <a:pt x="0" y="2132"/>
                  </a:lnTo>
                  <a:lnTo>
                    <a:pt x="5" y="2123"/>
                  </a:lnTo>
                  <a:lnTo>
                    <a:pt x="12" y="2115"/>
                  </a:lnTo>
                  <a:lnTo>
                    <a:pt x="19" y="2107"/>
                  </a:lnTo>
                  <a:lnTo>
                    <a:pt x="27" y="2099"/>
                  </a:lnTo>
                  <a:lnTo>
                    <a:pt x="36" y="2091"/>
                  </a:lnTo>
                  <a:lnTo>
                    <a:pt x="44" y="2084"/>
                  </a:lnTo>
                  <a:lnTo>
                    <a:pt x="53" y="2076"/>
                  </a:lnTo>
                  <a:lnTo>
                    <a:pt x="60" y="2067"/>
                  </a:lnTo>
                  <a:lnTo>
                    <a:pt x="73" y="2058"/>
                  </a:lnTo>
                  <a:lnTo>
                    <a:pt x="87" y="2050"/>
                  </a:lnTo>
                  <a:lnTo>
                    <a:pt x="101" y="2043"/>
                  </a:lnTo>
                  <a:lnTo>
                    <a:pt x="116" y="2037"/>
                  </a:lnTo>
                  <a:lnTo>
                    <a:pt x="129" y="2030"/>
                  </a:lnTo>
                  <a:lnTo>
                    <a:pt x="144" y="2024"/>
                  </a:lnTo>
                  <a:lnTo>
                    <a:pt x="159" y="2017"/>
                  </a:lnTo>
                  <a:lnTo>
                    <a:pt x="173" y="2011"/>
                  </a:lnTo>
                  <a:lnTo>
                    <a:pt x="187" y="2006"/>
                  </a:lnTo>
                  <a:lnTo>
                    <a:pt x="202" y="2000"/>
                  </a:lnTo>
                  <a:lnTo>
                    <a:pt x="217" y="1993"/>
                  </a:lnTo>
                  <a:lnTo>
                    <a:pt x="231" y="1986"/>
                  </a:lnTo>
                  <a:lnTo>
                    <a:pt x="244" y="1980"/>
                  </a:lnTo>
                  <a:lnTo>
                    <a:pt x="259" y="1972"/>
                  </a:lnTo>
                  <a:lnTo>
                    <a:pt x="272" y="1962"/>
                  </a:lnTo>
                  <a:lnTo>
                    <a:pt x="285" y="1953"/>
                  </a:lnTo>
                  <a:lnTo>
                    <a:pt x="306" y="1946"/>
                  </a:lnTo>
                  <a:lnTo>
                    <a:pt x="327" y="1939"/>
                  </a:lnTo>
                  <a:lnTo>
                    <a:pt x="346" y="1931"/>
                  </a:lnTo>
                  <a:lnTo>
                    <a:pt x="365" y="1921"/>
                  </a:lnTo>
                  <a:lnTo>
                    <a:pt x="384" y="1911"/>
                  </a:lnTo>
                  <a:lnTo>
                    <a:pt x="402" y="1901"/>
                  </a:lnTo>
                  <a:lnTo>
                    <a:pt x="419" y="1889"/>
                  </a:lnTo>
                  <a:lnTo>
                    <a:pt x="437" y="1877"/>
                  </a:lnTo>
                  <a:lnTo>
                    <a:pt x="460" y="1867"/>
                  </a:lnTo>
                  <a:lnTo>
                    <a:pt x="483" y="1855"/>
                  </a:lnTo>
                  <a:lnTo>
                    <a:pt x="506" y="1843"/>
                  </a:lnTo>
                  <a:lnTo>
                    <a:pt x="528" y="1830"/>
                  </a:lnTo>
                  <a:lnTo>
                    <a:pt x="550" y="1818"/>
                  </a:lnTo>
                  <a:lnTo>
                    <a:pt x="573" y="1804"/>
                  </a:lnTo>
                  <a:lnTo>
                    <a:pt x="596" y="1790"/>
                  </a:lnTo>
                  <a:lnTo>
                    <a:pt x="618" y="1777"/>
                  </a:lnTo>
                  <a:lnTo>
                    <a:pt x="640" y="1763"/>
                  </a:lnTo>
                  <a:lnTo>
                    <a:pt x="663" y="1748"/>
                  </a:lnTo>
                  <a:lnTo>
                    <a:pt x="685" y="1734"/>
                  </a:lnTo>
                  <a:lnTo>
                    <a:pt x="707" y="1721"/>
                  </a:lnTo>
                  <a:lnTo>
                    <a:pt x="729" y="1707"/>
                  </a:lnTo>
                  <a:lnTo>
                    <a:pt x="751" y="1693"/>
                  </a:lnTo>
                  <a:lnTo>
                    <a:pt x="772" y="1681"/>
                  </a:lnTo>
                  <a:lnTo>
                    <a:pt x="794" y="1668"/>
                  </a:lnTo>
                  <a:lnTo>
                    <a:pt x="803" y="1657"/>
                  </a:lnTo>
                  <a:lnTo>
                    <a:pt x="815" y="1647"/>
                  </a:lnTo>
                  <a:lnTo>
                    <a:pt x="826" y="1638"/>
                  </a:lnTo>
                  <a:lnTo>
                    <a:pt x="838" y="1627"/>
                  </a:lnTo>
                  <a:lnTo>
                    <a:pt x="851" y="1618"/>
                  </a:lnTo>
                  <a:lnTo>
                    <a:pt x="864" y="1608"/>
                  </a:lnTo>
                  <a:lnTo>
                    <a:pt x="875" y="1596"/>
                  </a:lnTo>
                  <a:lnTo>
                    <a:pt x="885" y="1584"/>
                  </a:lnTo>
                  <a:lnTo>
                    <a:pt x="876" y="1582"/>
                  </a:lnTo>
                  <a:lnTo>
                    <a:pt x="868" y="1582"/>
                  </a:lnTo>
                  <a:lnTo>
                    <a:pt x="861" y="1584"/>
                  </a:lnTo>
                  <a:lnTo>
                    <a:pt x="856" y="1588"/>
                  </a:lnTo>
                  <a:lnTo>
                    <a:pt x="849" y="1594"/>
                  </a:lnTo>
                  <a:lnTo>
                    <a:pt x="843" y="1600"/>
                  </a:lnTo>
                  <a:lnTo>
                    <a:pt x="836" y="1604"/>
                  </a:lnTo>
                  <a:lnTo>
                    <a:pt x="828" y="1608"/>
                  </a:lnTo>
                  <a:lnTo>
                    <a:pt x="800" y="1623"/>
                  </a:lnTo>
                  <a:lnTo>
                    <a:pt x="771" y="1638"/>
                  </a:lnTo>
                  <a:lnTo>
                    <a:pt x="743" y="1652"/>
                  </a:lnTo>
                  <a:lnTo>
                    <a:pt x="714" y="1667"/>
                  </a:lnTo>
                  <a:lnTo>
                    <a:pt x="686" y="1683"/>
                  </a:lnTo>
                  <a:lnTo>
                    <a:pt x="657" y="1698"/>
                  </a:lnTo>
                  <a:lnTo>
                    <a:pt x="629" y="1713"/>
                  </a:lnTo>
                  <a:lnTo>
                    <a:pt x="599" y="1726"/>
                  </a:lnTo>
                  <a:lnTo>
                    <a:pt x="571" y="1740"/>
                  </a:lnTo>
                  <a:lnTo>
                    <a:pt x="541" y="1754"/>
                  </a:lnTo>
                  <a:lnTo>
                    <a:pt x="511" y="1766"/>
                  </a:lnTo>
                  <a:lnTo>
                    <a:pt x="482" y="1779"/>
                  </a:lnTo>
                  <a:lnTo>
                    <a:pt x="451" y="1789"/>
                  </a:lnTo>
                  <a:lnTo>
                    <a:pt x="420" y="1799"/>
                  </a:lnTo>
                  <a:lnTo>
                    <a:pt x="388" y="1809"/>
                  </a:lnTo>
                  <a:lnTo>
                    <a:pt x="356" y="1817"/>
                  </a:lnTo>
                  <a:lnTo>
                    <a:pt x="345" y="1826"/>
                  </a:lnTo>
                  <a:lnTo>
                    <a:pt x="334" y="1832"/>
                  </a:lnTo>
                  <a:lnTo>
                    <a:pt x="323" y="1837"/>
                  </a:lnTo>
                  <a:lnTo>
                    <a:pt x="312" y="1840"/>
                  </a:lnTo>
                  <a:lnTo>
                    <a:pt x="300" y="1843"/>
                  </a:lnTo>
                  <a:lnTo>
                    <a:pt x="288" y="1845"/>
                  </a:lnTo>
                  <a:lnTo>
                    <a:pt x="275" y="1847"/>
                  </a:lnTo>
                  <a:lnTo>
                    <a:pt x="262" y="1851"/>
                  </a:lnTo>
                  <a:lnTo>
                    <a:pt x="250" y="1854"/>
                  </a:lnTo>
                  <a:lnTo>
                    <a:pt x="239" y="1858"/>
                  </a:lnTo>
                  <a:lnTo>
                    <a:pt x="227" y="1861"/>
                  </a:lnTo>
                  <a:lnTo>
                    <a:pt x="216" y="1863"/>
                  </a:lnTo>
                  <a:lnTo>
                    <a:pt x="205" y="1866"/>
                  </a:lnTo>
                  <a:lnTo>
                    <a:pt x="192" y="1868"/>
                  </a:lnTo>
                  <a:lnTo>
                    <a:pt x="181" y="1869"/>
                  </a:lnTo>
                  <a:lnTo>
                    <a:pt x="168" y="1870"/>
                  </a:lnTo>
                  <a:lnTo>
                    <a:pt x="155" y="1871"/>
                  </a:lnTo>
                  <a:lnTo>
                    <a:pt x="144" y="1874"/>
                  </a:lnTo>
                  <a:lnTo>
                    <a:pt x="132" y="1875"/>
                  </a:lnTo>
                  <a:lnTo>
                    <a:pt x="119" y="1876"/>
                  </a:lnTo>
                  <a:lnTo>
                    <a:pt x="108" y="1877"/>
                  </a:lnTo>
                  <a:lnTo>
                    <a:pt x="95" y="1878"/>
                  </a:lnTo>
                  <a:lnTo>
                    <a:pt x="84" y="1879"/>
                  </a:lnTo>
                  <a:lnTo>
                    <a:pt x="71" y="1882"/>
                  </a:lnTo>
                  <a:lnTo>
                    <a:pt x="77" y="1866"/>
                  </a:lnTo>
                  <a:lnTo>
                    <a:pt x="85" y="1852"/>
                  </a:lnTo>
                  <a:lnTo>
                    <a:pt x="96" y="1839"/>
                  </a:lnTo>
                  <a:lnTo>
                    <a:pt x="110" y="1829"/>
                  </a:lnTo>
                  <a:lnTo>
                    <a:pt x="125" y="1820"/>
                  </a:lnTo>
                  <a:lnTo>
                    <a:pt x="140" y="1812"/>
                  </a:lnTo>
                  <a:lnTo>
                    <a:pt x="155" y="1805"/>
                  </a:lnTo>
                  <a:lnTo>
                    <a:pt x="171" y="1798"/>
                  </a:lnTo>
                  <a:lnTo>
                    <a:pt x="184" y="1789"/>
                  </a:lnTo>
                  <a:lnTo>
                    <a:pt x="198" y="1781"/>
                  </a:lnTo>
                  <a:lnTo>
                    <a:pt x="212" y="1772"/>
                  </a:lnTo>
                  <a:lnTo>
                    <a:pt x="227" y="1764"/>
                  </a:lnTo>
                  <a:lnTo>
                    <a:pt x="242" y="1755"/>
                  </a:lnTo>
                  <a:lnTo>
                    <a:pt x="257" y="1746"/>
                  </a:lnTo>
                  <a:lnTo>
                    <a:pt x="272" y="1736"/>
                  </a:lnTo>
                  <a:lnTo>
                    <a:pt x="285" y="1725"/>
                  </a:lnTo>
                  <a:lnTo>
                    <a:pt x="293" y="1723"/>
                  </a:lnTo>
                  <a:lnTo>
                    <a:pt x="301" y="1718"/>
                  </a:lnTo>
                  <a:lnTo>
                    <a:pt x="309" y="1714"/>
                  </a:lnTo>
                  <a:lnTo>
                    <a:pt x="317" y="1708"/>
                  </a:lnTo>
                  <a:lnTo>
                    <a:pt x="324" y="1704"/>
                  </a:lnTo>
                  <a:lnTo>
                    <a:pt x="332" y="1699"/>
                  </a:lnTo>
                  <a:lnTo>
                    <a:pt x="340" y="1695"/>
                  </a:lnTo>
                  <a:lnTo>
                    <a:pt x="348" y="1692"/>
                  </a:lnTo>
                  <a:lnTo>
                    <a:pt x="374" y="1672"/>
                  </a:lnTo>
                  <a:lnTo>
                    <a:pt x="401" y="1652"/>
                  </a:lnTo>
                  <a:lnTo>
                    <a:pt x="427" y="1633"/>
                  </a:lnTo>
                  <a:lnTo>
                    <a:pt x="453" y="1615"/>
                  </a:lnTo>
                  <a:lnTo>
                    <a:pt x="479" y="1596"/>
                  </a:lnTo>
                  <a:lnTo>
                    <a:pt x="506" y="1578"/>
                  </a:lnTo>
                  <a:lnTo>
                    <a:pt x="532" y="1560"/>
                  </a:lnTo>
                  <a:lnTo>
                    <a:pt x="558" y="1542"/>
                  </a:lnTo>
                  <a:lnTo>
                    <a:pt x="583" y="1523"/>
                  </a:lnTo>
                  <a:lnTo>
                    <a:pt x="609" y="1505"/>
                  </a:lnTo>
                  <a:lnTo>
                    <a:pt x="635" y="1486"/>
                  </a:lnTo>
                  <a:lnTo>
                    <a:pt x="662" y="1466"/>
                  </a:lnTo>
                  <a:lnTo>
                    <a:pt x="687" y="1447"/>
                  </a:lnTo>
                  <a:lnTo>
                    <a:pt x="712" y="1427"/>
                  </a:lnTo>
                  <a:lnTo>
                    <a:pt x="738" y="1405"/>
                  </a:lnTo>
                  <a:lnTo>
                    <a:pt x="763" y="1383"/>
                  </a:lnTo>
                  <a:lnTo>
                    <a:pt x="784" y="1368"/>
                  </a:lnTo>
                  <a:lnTo>
                    <a:pt x="804" y="1354"/>
                  </a:lnTo>
                  <a:lnTo>
                    <a:pt x="824" y="1339"/>
                  </a:lnTo>
                  <a:lnTo>
                    <a:pt x="842" y="1324"/>
                  </a:lnTo>
                  <a:lnTo>
                    <a:pt x="860" y="1309"/>
                  </a:lnTo>
                  <a:lnTo>
                    <a:pt x="877" y="1293"/>
                  </a:lnTo>
                  <a:lnTo>
                    <a:pt x="894" y="1277"/>
                  </a:lnTo>
                  <a:lnTo>
                    <a:pt x="911" y="1261"/>
                  </a:lnTo>
                  <a:lnTo>
                    <a:pt x="927" y="1245"/>
                  </a:lnTo>
                  <a:lnTo>
                    <a:pt x="944" y="1229"/>
                  </a:lnTo>
                  <a:lnTo>
                    <a:pt x="960" y="1212"/>
                  </a:lnTo>
                  <a:lnTo>
                    <a:pt x="976" y="1196"/>
                  </a:lnTo>
                  <a:lnTo>
                    <a:pt x="994" y="1179"/>
                  </a:lnTo>
                  <a:lnTo>
                    <a:pt x="1011" y="1162"/>
                  </a:lnTo>
                  <a:lnTo>
                    <a:pt x="1028" y="1145"/>
                  </a:lnTo>
                  <a:lnTo>
                    <a:pt x="1045" y="1128"/>
                  </a:lnTo>
                  <a:lnTo>
                    <a:pt x="1053" y="1118"/>
                  </a:lnTo>
                  <a:lnTo>
                    <a:pt x="1062" y="1107"/>
                  </a:lnTo>
                  <a:lnTo>
                    <a:pt x="1071" y="1098"/>
                  </a:lnTo>
                  <a:lnTo>
                    <a:pt x="1080" y="1089"/>
                  </a:lnTo>
                  <a:lnTo>
                    <a:pt x="1090" y="1080"/>
                  </a:lnTo>
                  <a:lnTo>
                    <a:pt x="1101" y="1070"/>
                  </a:lnTo>
                  <a:lnTo>
                    <a:pt x="1111" y="1059"/>
                  </a:lnTo>
                  <a:lnTo>
                    <a:pt x="1121" y="1049"/>
                  </a:lnTo>
                  <a:lnTo>
                    <a:pt x="1130" y="1045"/>
                  </a:lnTo>
                  <a:lnTo>
                    <a:pt x="1138" y="1038"/>
                  </a:lnTo>
                  <a:lnTo>
                    <a:pt x="1146" y="1031"/>
                  </a:lnTo>
                  <a:lnTo>
                    <a:pt x="1154" y="1022"/>
                  </a:lnTo>
                  <a:lnTo>
                    <a:pt x="1161" y="1014"/>
                  </a:lnTo>
                  <a:lnTo>
                    <a:pt x="1167" y="1005"/>
                  </a:lnTo>
                  <a:lnTo>
                    <a:pt x="1173" y="997"/>
                  </a:lnTo>
                  <a:lnTo>
                    <a:pt x="1178" y="989"/>
                  </a:lnTo>
                  <a:lnTo>
                    <a:pt x="1171" y="980"/>
                  </a:lnTo>
                  <a:lnTo>
                    <a:pt x="1165" y="976"/>
                  </a:lnTo>
                  <a:lnTo>
                    <a:pt x="1158" y="978"/>
                  </a:lnTo>
                  <a:lnTo>
                    <a:pt x="1151" y="982"/>
                  </a:lnTo>
                  <a:lnTo>
                    <a:pt x="1144" y="989"/>
                  </a:lnTo>
                  <a:lnTo>
                    <a:pt x="1137" y="994"/>
                  </a:lnTo>
                  <a:lnTo>
                    <a:pt x="1131" y="999"/>
                  </a:lnTo>
                  <a:lnTo>
                    <a:pt x="1125" y="1000"/>
                  </a:lnTo>
                  <a:lnTo>
                    <a:pt x="1114" y="1013"/>
                  </a:lnTo>
                  <a:lnTo>
                    <a:pt x="1103" y="1023"/>
                  </a:lnTo>
                  <a:lnTo>
                    <a:pt x="1089" y="1034"/>
                  </a:lnTo>
                  <a:lnTo>
                    <a:pt x="1076" y="1043"/>
                  </a:lnTo>
                  <a:lnTo>
                    <a:pt x="1062" y="1053"/>
                  </a:lnTo>
                  <a:lnTo>
                    <a:pt x="1047" y="1062"/>
                  </a:lnTo>
                  <a:lnTo>
                    <a:pt x="1032" y="1071"/>
                  </a:lnTo>
                  <a:lnTo>
                    <a:pt x="1019" y="1079"/>
                  </a:lnTo>
                  <a:lnTo>
                    <a:pt x="1007" y="1087"/>
                  </a:lnTo>
                  <a:lnTo>
                    <a:pt x="995" y="1094"/>
                  </a:lnTo>
                  <a:lnTo>
                    <a:pt x="982" y="1100"/>
                  </a:lnTo>
                  <a:lnTo>
                    <a:pt x="970" y="1106"/>
                  </a:lnTo>
                  <a:lnTo>
                    <a:pt x="957" y="1112"/>
                  </a:lnTo>
                  <a:lnTo>
                    <a:pt x="944" y="1116"/>
                  </a:lnTo>
                  <a:lnTo>
                    <a:pt x="931" y="1121"/>
                  </a:lnTo>
                  <a:lnTo>
                    <a:pt x="918" y="1126"/>
                  </a:lnTo>
                  <a:lnTo>
                    <a:pt x="905" y="1130"/>
                  </a:lnTo>
                  <a:lnTo>
                    <a:pt x="891" y="1134"/>
                  </a:lnTo>
                  <a:lnTo>
                    <a:pt x="878" y="1138"/>
                  </a:lnTo>
                  <a:lnTo>
                    <a:pt x="865" y="1142"/>
                  </a:lnTo>
                  <a:lnTo>
                    <a:pt x="851" y="1146"/>
                  </a:lnTo>
                  <a:lnTo>
                    <a:pt x="838" y="1151"/>
                  </a:lnTo>
                  <a:lnTo>
                    <a:pt x="825" y="1155"/>
                  </a:lnTo>
                  <a:lnTo>
                    <a:pt x="812" y="1160"/>
                  </a:lnTo>
                  <a:lnTo>
                    <a:pt x="800" y="1161"/>
                  </a:lnTo>
                  <a:lnTo>
                    <a:pt x="787" y="1163"/>
                  </a:lnTo>
                  <a:lnTo>
                    <a:pt x="773" y="1164"/>
                  </a:lnTo>
                  <a:lnTo>
                    <a:pt x="761" y="1168"/>
                  </a:lnTo>
                  <a:lnTo>
                    <a:pt x="747" y="1170"/>
                  </a:lnTo>
                  <a:lnTo>
                    <a:pt x="734" y="1172"/>
                  </a:lnTo>
                  <a:lnTo>
                    <a:pt x="721" y="1175"/>
                  </a:lnTo>
                  <a:lnTo>
                    <a:pt x="707" y="1177"/>
                  </a:lnTo>
                  <a:lnTo>
                    <a:pt x="694" y="1179"/>
                  </a:lnTo>
                  <a:lnTo>
                    <a:pt x="680" y="1181"/>
                  </a:lnTo>
                  <a:lnTo>
                    <a:pt x="666" y="1183"/>
                  </a:lnTo>
                  <a:lnTo>
                    <a:pt x="653" y="1183"/>
                  </a:lnTo>
                  <a:lnTo>
                    <a:pt x="639" y="1183"/>
                  </a:lnTo>
                  <a:lnTo>
                    <a:pt x="626" y="1180"/>
                  </a:lnTo>
                  <a:lnTo>
                    <a:pt x="613" y="1178"/>
                  </a:lnTo>
                  <a:lnTo>
                    <a:pt x="600" y="1175"/>
                  </a:lnTo>
                  <a:lnTo>
                    <a:pt x="594" y="1177"/>
                  </a:lnTo>
                  <a:lnTo>
                    <a:pt x="589" y="1177"/>
                  </a:lnTo>
                  <a:lnTo>
                    <a:pt x="583" y="1175"/>
                  </a:lnTo>
                  <a:lnTo>
                    <a:pt x="578" y="1172"/>
                  </a:lnTo>
                  <a:lnTo>
                    <a:pt x="573" y="1169"/>
                  </a:lnTo>
                  <a:lnTo>
                    <a:pt x="568" y="1164"/>
                  </a:lnTo>
                  <a:lnTo>
                    <a:pt x="563" y="1162"/>
                  </a:lnTo>
                  <a:lnTo>
                    <a:pt x="558" y="1160"/>
                  </a:lnTo>
                  <a:lnTo>
                    <a:pt x="548" y="1147"/>
                  </a:lnTo>
                  <a:lnTo>
                    <a:pt x="541" y="1132"/>
                  </a:lnTo>
                  <a:lnTo>
                    <a:pt x="539" y="1118"/>
                  </a:lnTo>
                  <a:lnTo>
                    <a:pt x="539" y="1102"/>
                  </a:lnTo>
                  <a:lnTo>
                    <a:pt x="541" y="1086"/>
                  </a:lnTo>
                  <a:lnTo>
                    <a:pt x="545" y="1070"/>
                  </a:lnTo>
                  <a:lnTo>
                    <a:pt x="550" y="1055"/>
                  </a:lnTo>
                  <a:lnTo>
                    <a:pt x="555" y="1041"/>
                  </a:lnTo>
                  <a:lnTo>
                    <a:pt x="568" y="1015"/>
                  </a:lnTo>
                  <a:lnTo>
                    <a:pt x="582" y="989"/>
                  </a:lnTo>
                  <a:lnTo>
                    <a:pt x="598" y="965"/>
                  </a:lnTo>
                  <a:lnTo>
                    <a:pt x="614" y="942"/>
                  </a:lnTo>
                  <a:lnTo>
                    <a:pt x="631" y="919"/>
                  </a:lnTo>
                  <a:lnTo>
                    <a:pt x="650" y="898"/>
                  </a:lnTo>
                  <a:lnTo>
                    <a:pt x="670" y="876"/>
                  </a:lnTo>
                  <a:lnTo>
                    <a:pt x="690" y="855"/>
                  </a:lnTo>
                  <a:lnTo>
                    <a:pt x="697" y="833"/>
                  </a:lnTo>
                  <a:lnTo>
                    <a:pt x="711" y="818"/>
                  </a:lnTo>
                  <a:lnTo>
                    <a:pt x="730" y="809"/>
                  </a:lnTo>
                  <a:lnTo>
                    <a:pt x="754" y="803"/>
                  </a:lnTo>
                  <a:lnTo>
                    <a:pt x="779" y="799"/>
                  </a:lnTo>
                  <a:lnTo>
                    <a:pt x="804" y="796"/>
                  </a:lnTo>
                  <a:lnTo>
                    <a:pt x="829" y="791"/>
                  </a:lnTo>
                  <a:lnTo>
                    <a:pt x="851" y="783"/>
                  </a:lnTo>
                  <a:lnTo>
                    <a:pt x="858" y="779"/>
                  </a:lnTo>
                  <a:lnTo>
                    <a:pt x="865" y="777"/>
                  </a:lnTo>
                  <a:lnTo>
                    <a:pt x="873" y="776"/>
                  </a:lnTo>
                  <a:lnTo>
                    <a:pt x="882" y="776"/>
                  </a:lnTo>
                  <a:lnTo>
                    <a:pt x="891" y="776"/>
                  </a:lnTo>
                  <a:lnTo>
                    <a:pt x="899" y="774"/>
                  </a:lnTo>
                  <a:lnTo>
                    <a:pt x="906" y="771"/>
                  </a:lnTo>
                  <a:lnTo>
                    <a:pt x="913" y="764"/>
                  </a:lnTo>
                  <a:lnTo>
                    <a:pt x="919" y="764"/>
                  </a:lnTo>
                  <a:lnTo>
                    <a:pt x="926" y="764"/>
                  </a:lnTo>
                  <a:lnTo>
                    <a:pt x="933" y="763"/>
                  </a:lnTo>
                  <a:lnTo>
                    <a:pt x="940" y="762"/>
                  </a:lnTo>
                  <a:lnTo>
                    <a:pt x="947" y="761"/>
                  </a:lnTo>
                  <a:lnTo>
                    <a:pt x="954" y="758"/>
                  </a:lnTo>
                  <a:lnTo>
                    <a:pt x="959" y="756"/>
                  </a:lnTo>
                  <a:lnTo>
                    <a:pt x="965" y="753"/>
                  </a:lnTo>
                  <a:lnTo>
                    <a:pt x="954" y="761"/>
                  </a:lnTo>
                  <a:lnTo>
                    <a:pt x="941" y="768"/>
                  </a:lnTo>
                  <a:lnTo>
                    <a:pt x="930" y="774"/>
                  </a:lnTo>
                  <a:lnTo>
                    <a:pt x="917" y="782"/>
                  </a:lnTo>
                  <a:lnTo>
                    <a:pt x="903" y="789"/>
                  </a:lnTo>
                  <a:lnTo>
                    <a:pt x="891" y="796"/>
                  </a:lnTo>
                  <a:lnTo>
                    <a:pt x="877" y="803"/>
                  </a:lnTo>
                  <a:lnTo>
                    <a:pt x="865" y="811"/>
                  </a:lnTo>
                  <a:lnTo>
                    <a:pt x="851" y="818"/>
                  </a:lnTo>
                  <a:lnTo>
                    <a:pt x="838" y="826"/>
                  </a:lnTo>
                  <a:lnTo>
                    <a:pt x="825" y="834"/>
                  </a:lnTo>
                  <a:lnTo>
                    <a:pt x="812" y="841"/>
                  </a:lnTo>
                  <a:lnTo>
                    <a:pt x="800" y="850"/>
                  </a:lnTo>
                  <a:lnTo>
                    <a:pt x="787" y="858"/>
                  </a:lnTo>
                  <a:lnTo>
                    <a:pt x="775" y="866"/>
                  </a:lnTo>
                  <a:lnTo>
                    <a:pt x="763" y="875"/>
                  </a:lnTo>
                  <a:lnTo>
                    <a:pt x="752" y="886"/>
                  </a:lnTo>
                  <a:lnTo>
                    <a:pt x="740" y="896"/>
                  </a:lnTo>
                  <a:lnTo>
                    <a:pt x="728" y="907"/>
                  </a:lnTo>
                  <a:lnTo>
                    <a:pt x="715" y="916"/>
                  </a:lnTo>
                  <a:lnTo>
                    <a:pt x="703" y="925"/>
                  </a:lnTo>
                  <a:lnTo>
                    <a:pt x="690" y="933"/>
                  </a:lnTo>
                  <a:lnTo>
                    <a:pt x="677" y="942"/>
                  </a:lnTo>
                  <a:lnTo>
                    <a:pt x="664" y="951"/>
                  </a:lnTo>
                  <a:lnTo>
                    <a:pt x="651" y="960"/>
                  </a:lnTo>
                  <a:lnTo>
                    <a:pt x="639" y="969"/>
                  </a:lnTo>
                  <a:lnTo>
                    <a:pt x="628" y="980"/>
                  </a:lnTo>
                  <a:lnTo>
                    <a:pt x="615" y="990"/>
                  </a:lnTo>
                  <a:lnTo>
                    <a:pt x="605" y="1001"/>
                  </a:lnTo>
                  <a:lnTo>
                    <a:pt x="594" y="1014"/>
                  </a:lnTo>
                  <a:lnTo>
                    <a:pt x="585" y="1026"/>
                  </a:lnTo>
                  <a:lnTo>
                    <a:pt x="576" y="1041"/>
                  </a:lnTo>
                  <a:lnTo>
                    <a:pt x="574" y="1053"/>
                  </a:lnTo>
                  <a:lnTo>
                    <a:pt x="575" y="1063"/>
                  </a:lnTo>
                  <a:lnTo>
                    <a:pt x="577" y="1073"/>
                  </a:lnTo>
                  <a:lnTo>
                    <a:pt x="582" y="1082"/>
                  </a:lnTo>
                  <a:lnTo>
                    <a:pt x="589" y="1091"/>
                  </a:lnTo>
                  <a:lnTo>
                    <a:pt x="597" y="1098"/>
                  </a:lnTo>
                  <a:lnTo>
                    <a:pt x="606" y="1105"/>
                  </a:lnTo>
                  <a:lnTo>
                    <a:pt x="615" y="1110"/>
                  </a:lnTo>
                  <a:lnTo>
                    <a:pt x="649" y="1111"/>
                  </a:lnTo>
                  <a:lnTo>
                    <a:pt x="685" y="1110"/>
                  </a:lnTo>
                  <a:lnTo>
                    <a:pt x="720" y="1106"/>
                  </a:lnTo>
                  <a:lnTo>
                    <a:pt x="754" y="1103"/>
                  </a:lnTo>
                  <a:lnTo>
                    <a:pt x="789" y="1097"/>
                  </a:lnTo>
                  <a:lnTo>
                    <a:pt x="825" y="1090"/>
                  </a:lnTo>
                  <a:lnTo>
                    <a:pt x="860" y="1081"/>
                  </a:lnTo>
                  <a:lnTo>
                    <a:pt x="894" y="1071"/>
                  </a:lnTo>
                  <a:lnTo>
                    <a:pt x="930" y="1061"/>
                  </a:lnTo>
                  <a:lnTo>
                    <a:pt x="964" y="1048"/>
                  </a:lnTo>
                  <a:lnTo>
                    <a:pt x="997" y="1034"/>
                  </a:lnTo>
                  <a:lnTo>
                    <a:pt x="1031" y="1020"/>
                  </a:lnTo>
                  <a:lnTo>
                    <a:pt x="1064" y="1004"/>
                  </a:lnTo>
                  <a:lnTo>
                    <a:pt x="1096" y="988"/>
                  </a:lnTo>
                  <a:lnTo>
                    <a:pt x="1128" y="969"/>
                  </a:lnTo>
                  <a:lnTo>
                    <a:pt x="1159" y="951"/>
                  </a:lnTo>
                  <a:lnTo>
                    <a:pt x="1223" y="912"/>
                  </a:lnTo>
                  <a:lnTo>
                    <a:pt x="1219" y="944"/>
                  </a:lnTo>
                  <a:lnTo>
                    <a:pt x="1214" y="978"/>
                  </a:lnTo>
                  <a:lnTo>
                    <a:pt x="1212" y="1013"/>
                  </a:lnTo>
                  <a:lnTo>
                    <a:pt x="1227" y="1046"/>
                  </a:lnTo>
                  <a:lnTo>
                    <a:pt x="1247" y="1045"/>
                  </a:lnTo>
                  <a:lnTo>
                    <a:pt x="1266" y="1041"/>
                  </a:lnTo>
                  <a:lnTo>
                    <a:pt x="1284" y="1034"/>
                  </a:lnTo>
                  <a:lnTo>
                    <a:pt x="1301" y="1027"/>
                  </a:lnTo>
                  <a:lnTo>
                    <a:pt x="1317" y="1017"/>
                  </a:lnTo>
                  <a:lnTo>
                    <a:pt x="1333" y="1007"/>
                  </a:lnTo>
                  <a:lnTo>
                    <a:pt x="1349" y="994"/>
                  </a:lnTo>
                  <a:lnTo>
                    <a:pt x="1364" y="981"/>
                  </a:lnTo>
                  <a:lnTo>
                    <a:pt x="1378" y="967"/>
                  </a:lnTo>
                  <a:lnTo>
                    <a:pt x="1391" y="952"/>
                  </a:lnTo>
                  <a:lnTo>
                    <a:pt x="1405" y="937"/>
                  </a:lnTo>
                  <a:lnTo>
                    <a:pt x="1419" y="923"/>
                  </a:lnTo>
                  <a:lnTo>
                    <a:pt x="1431" y="908"/>
                  </a:lnTo>
                  <a:lnTo>
                    <a:pt x="1445" y="893"/>
                  </a:lnTo>
                  <a:lnTo>
                    <a:pt x="1458" y="879"/>
                  </a:lnTo>
                  <a:lnTo>
                    <a:pt x="1470" y="867"/>
                  </a:lnTo>
                  <a:lnTo>
                    <a:pt x="1486" y="853"/>
                  </a:lnTo>
                  <a:lnTo>
                    <a:pt x="1501" y="839"/>
                  </a:lnTo>
                  <a:lnTo>
                    <a:pt x="1516" y="825"/>
                  </a:lnTo>
                  <a:lnTo>
                    <a:pt x="1531" y="810"/>
                  </a:lnTo>
                  <a:lnTo>
                    <a:pt x="1544" y="794"/>
                  </a:lnTo>
                  <a:lnTo>
                    <a:pt x="1558" y="777"/>
                  </a:lnTo>
                  <a:lnTo>
                    <a:pt x="1569" y="760"/>
                  </a:lnTo>
                  <a:lnTo>
                    <a:pt x="1581" y="741"/>
                  </a:lnTo>
                  <a:lnTo>
                    <a:pt x="1588" y="739"/>
                  </a:lnTo>
                  <a:lnTo>
                    <a:pt x="1590" y="733"/>
                  </a:lnTo>
                  <a:lnTo>
                    <a:pt x="1593" y="728"/>
                  </a:lnTo>
                  <a:lnTo>
                    <a:pt x="1600" y="725"/>
                  </a:lnTo>
                  <a:lnTo>
                    <a:pt x="1598" y="742"/>
                  </a:lnTo>
                  <a:lnTo>
                    <a:pt x="1592" y="763"/>
                  </a:lnTo>
                  <a:lnTo>
                    <a:pt x="1586" y="785"/>
                  </a:lnTo>
                  <a:lnTo>
                    <a:pt x="1584" y="805"/>
                  </a:lnTo>
                  <a:lnTo>
                    <a:pt x="1581" y="805"/>
                  </a:lnTo>
                  <a:lnTo>
                    <a:pt x="1578" y="827"/>
                  </a:lnTo>
                  <a:lnTo>
                    <a:pt x="1574" y="848"/>
                  </a:lnTo>
                  <a:lnTo>
                    <a:pt x="1575" y="869"/>
                  </a:lnTo>
                  <a:lnTo>
                    <a:pt x="1589" y="886"/>
                  </a:lnTo>
                  <a:lnTo>
                    <a:pt x="1597" y="896"/>
                  </a:lnTo>
                  <a:lnTo>
                    <a:pt x="1606" y="901"/>
                  </a:lnTo>
                  <a:lnTo>
                    <a:pt x="1614" y="900"/>
                  </a:lnTo>
                  <a:lnTo>
                    <a:pt x="1623" y="896"/>
                  </a:lnTo>
                  <a:lnTo>
                    <a:pt x="1632" y="892"/>
                  </a:lnTo>
                  <a:lnTo>
                    <a:pt x="1641" y="886"/>
                  </a:lnTo>
                  <a:lnTo>
                    <a:pt x="1650" y="883"/>
                  </a:lnTo>
                  <a:lnTo>
                    <a:pt x="1659" y="882"/>
                  </a:lnTo>
                  <a:lnTo>
                    <a:pt x="1673" y="871"/>
                  </a:lnTo>
                  <a:lnTo>
                    <a:pt x="1686" y="860"/>
                  </a:lnTo>
                  <a:lnTo>
                    <a:pt x="1698" y="847"/>
                  </a:lnTo>
                  <a:lnTo>
                    <a:pt x="1710" y="834"/>
                  </a:lnTo>
                  <a:lnTo>
                    <a:pt x="1721" y="820"/>
                  </a:lnTo>
                  <a:lnTo>
                    <a:pt x="1732" y="805"/>
                  </a:lnTo>
                  <a:lnTo>
                    <a:pt x="1743" y="790"/>
                  </a:lnTo>
                  <a:lnTo>
                    <a:pt x="1752" y="776"/>
                  </a:lnTo>
                  <a:lnTo>
                    <a:pt x="1772" y="752"/>
                  </a:lnTo>
                  <a:lnTo>
                    <a:pt x="1793" y="728"/>
                  </a:lnTo>
                  <a:lnTo>
                    <a:pt x="1813" y="703"/>
                  </a:lnTo>
                  <a:lnTo>
                    <a:pt x="1833" y="676"/>
                  </a:lnTo>
                  <a:lnTo>
                    <a:pt x="1853" y="650"/>
                  </a:lnTo>
                  <a:lnTo>
                    <a:pt x="1871" y="624"/>
                  </a:lnTo>
                  <a:lnTo>
                    <a:pt x="1891" y="597"/>
                  </a:lnTo>
                  <a:lnTo>
                    <a:pt x="1909" y="569"/>
                  </a:lnTo>
                  <a:lnTo>
                    <a:pt x="1927" y="541"/>
                  </a:lnTo>
                  <a:lnTo>
                    <a:pt x="1946" y="513"/>
                  </a:lnTo>
                  <a:lnTo>
                    <a:pt x="1963" y="485"/>
                  </a:lnTo>
                  <a:lnTo>
                    <a:pt x="1980" y="456"/>
                  </a:lnTo>
                  <a:lnTo>
                    <a:pt x="1997" y="428"/>
                  </a:lnTo>
                  <a:lnTo>
                    <a:pt x="2013" y="399"/>
                  </a:lnTo>
                  <a:lnTo>
                    <a:pt x="2029" y="371"/>
                  </a:lnTo>
                  <a:lnTo>
                    <a:pt x="2045" y="342"/>
                  </a:lnTo>
                  <a:lnTo>
                    <a:pt x="2041" y="382"/>
                  </a:lnTo>
                  <a:lnTo>
                    <a:pt x="2039" y="421"/>
                  </a:lnTo>
                  <a:lnTo>
                    <a:pt x="2034" y="461"/>
                  </a:lnTo>
                  <a:lnTo>
                    <a:pt x="2025" y="501"/>
                  </a:lnTo>
                  <a:lnTo>
                    <a:pt x="2031" y="517"/>
                  </a:lnTo>
                  <a:lnTo>
                    <a:pt x="2036" y="535"/>
                  </a:lnTo>
                  <a:lnTo>
                    <a:pt x="2041" y="550"/>
                  </a:lnTo>
                  <a:lnTo>
                    <a:pt x="2056" y="558"/>
                  </a:lnTo>
                  <a:lnTo>
                    <a:pt x="2064" y="557"/>
                  </a:lnTo>
                  <a:lnTo>
                    <a:pt x="2072" y="554"/>
                  </a:lnTo>
                  <a:lnTo>
                    <a:pt x="2079" y="551"/>
                  </a:lnTo>
                  <a:lnTo>
                    <a:pt x="2086" y="547"/>
                  </a:lnTo>
                  <a:lnTo>
                    <a:pt x="2092" y="543"/>
                  </a:lnTo>
                  <a:lnTo>
                    <a:pt x="2097" y="537"/>
                  </a:lnTo>
                  <a:lnTo>
                    <a:pt x="2102" y="532"/>
                  </a:lnTo>
                  <a:lnTo>
                    <a:pt x="2105" y="525"/>
                  </a:lnTo>
                  <a:lnTo>
                    <a:pt x="2131" y="510"/>
                  </a:lnTo>
                  <a:lnTo>
                    <a:pt x="2154" y="490"/>
                  </a:lnTo>
                  <a:lnTo>
                    <a:pt x="2176" y="469"/>
                  </a:lnTo>
                  <a:lnTo>
                    <a:pt x="2195" y="445"/>
                  </a:lnTo>
                  <a:lnTo>
                    <a:pt x="2214" y="419"/>
                  </a:lnTo>
                  <a:lnTo>
                    <a:pt x="2233" y="392"/>
                  </a:lnTo>
                  <a:lnTo>
                    <a:pt x="2253" y="366"/>
                  </a:lnTo>
                  <a:lnTo>
                    <a:pt x="2276" y="342"/>
                  </a:lnTo>
                  <a:lnTo>
                    <a:pt x="2276" y="330"/>
                  </a:lnTo>
                  <a:lnTo>
                    <a:pt x="2293" y="313"/>
                  </a:lnTo>
                  <a:lnTo>
                    <a:pt x="2309" y="294"/>
                  </a:lnTo>
                  <a:lnTo>
                    <a:pt x="2325" y="275"/>
                  </a:lnTo>
                  <a:lnTo>
                    <a:pt x="2340" y="256"/>
                  </a:lnTo>
                  <a:lnTo>
                    <a:pt x="2354" y="235"/>
                  </a:lnTo>
                  <a:lnTo>
                    <a:pt x="2367" y="215"/>
                  </a:lnTo>
                  <a:lnTo>
                    <a:pt x="2380" y="193"/>
                  </a:lnTo>
                  <a:lnTo>
                    <a:pt x="2393" y="171"/>
                  </a:lnTo>
                  <a:lnTo>
                    <a:pt x="2404" y="151"/>
                  </a:lnTo>
                  <a:lnTo>
                    <a:pt x="2416" y="129"/>
                  </a:lnTo>
                  <a:lnTo>
                    <a:pt x="2428" y="106"/>
                  </a:lnTo>
                  <a:lnTo>
                    <a:pt x="2440" y="85"/>
                  </a:lnTo>
                  <a:lnTo>
                    <a:pt x="2452" y="63"/>
                  </a:lnTo>
                  <a:lnTo>
                    <a:pt x="2464" y="42"/>
                  </a:lnTo>
                  <a:lnTo>
                    <a:pt x="2477" y="21"/>
                  </a:lnTo>
                  <a:lnTo>
                    <a:pt x="2489" y="0"/>
                  </a:lnTo>
                  <a:lnTo>
                    <a:pt x="2483" y="33"/>
                  </a:lnTo>
                  <a:lnTo>
                    <a:pt x="2473" y="66"/>
                  </a:lnTo>
                  <a:lnTo>
                    <a:pt x="2462" y="97"/>
                  </a:lnTo>
                  <a:lnTo>
                    <a:pt x="2450" y="128"/>
                  </a:lnTo>
                  <a:lnTo>
                    <a:pt x="2436" y="159"/>
                  </a:lnTo>
                  <a:lnTo>
                    <a:pt x="2422" y="189"/>
                  </a:lnTo>
                  <a:lnTo>
                    <a:pt x="2410" y="220"/>
                  </a:lnTo>
                  <a:lnTo>
                    <a:pt x="2397" y="251"/>
                  </a:lnTo>
                  <a:close/>
                </a:path>
              </a:pathLst>
            </a:custGeom>
            <a:solidFill>
              <a:srgbClr val="FF4C00"/>
            </a:solidFill>
            <a:ln w="9525">
              <a:noFill/>
              <a:round/>
              <a:headEnd/>
              <a:tailEnd/>
            </a:ln>
          </p:spPr>
          <p:txBody>
            <a:bodyPr/>
            <a:lstStyle/>
            <a:p>
              <a:endParaRPr lang="en-US"/>
            </a:p>
          </p:txBody>
        </p:sp>
        <p:sp>
          <p:nvSpPr>
            <p:cNvPr id="18773" name="Freeform 505"/>
            <p:cNvSpPr>
              <a:spLocks/>
            </p:cNvSpPr>
            <p:nvPr/>
          </p:nvSpPr>
          <p:spPr bwMode="auto">
            <a:xfrm>
              <a:off x="2627" y="929"/>
              <a:ext cx="226" cy="125"/>
            </a:xfrm>
            <a:custGeom>
              <a:avLst/>
              <a:gdLst>
                <a:gd name="T0" fmla="*/ 52 w 678"/>
                <a:gd name="T1" fmla="*/ 4 h 376"/>
                <a:gd name="T2" fmla="*/ 45 w 678"/>
                <a:gd name="T3" fmla="*/ 9 h 376"/>
                <a:gd name="T4" fmla="*/ 46 w 678"/>
                <a:gd name="T5" fmla="*/ 11 h 376"/>
                <a:gd name="T6" fmla="*/ 49 w 678"/>
                <a:gd name="T7" fmla="*/ 10 h 376"/>
                <a:gd name="T8" fmla="*/ 56 w 678"/>
                <a:gd name="T9" fmla="*/ 8 h 376"/>
                <a:gd name="T10" fmla="*/ 64 w 678"/>
                <a:gd name="T11" fmla="*/ 8 h 376"/>
                <a:gd name="T12" fmla="*/ 70 w 678"/>
                <a:gd name="T13" fmla="*/ 12 h 376"/>
                <a:gd name="T14" fmla="*/ 74 w 678"/>
                <a:gd name="T15" fmla="*/ 16 h 376"/>
                <a:gd name="T16" fmla="*/ 75 w 678"/>
                <a:gd name="T17" fmla="*/ 20 h 376"/>
                <a:gd name="T18" fmla="*/ 73 w 678"/>
                <a:gd name="T19" fmla="*/ 21 h 376"/>
                <a:gd name="T20" fmla="*/ 70 w 678"/>
                <a:gd name="T21" fmla="*/ 17 h 376"/>
                <a:gd name="T22" fmla="*/ 66 w 678"/>
                <a:gd name="T23" fmla="*/ 17 h 376"/>
                <a:gd name="T24" fmla="*/ 66 w 678"/>
                <a:gd name="T25" fmla="*/ 15 h 376"/>
                <a:gd name="T26" fmla="*/ 63 w 678"/>
                <a:gd name="T27" fmla="*/ 14 h 376"/>
                <a:gd name="T28" fmla="*/ 60 w 678"/>
                <a:gd name="T29" fmla="*/ 13 h 376"/>
                <a:gd name="T30" fmla="*/ 59 w 678"/>
                <a:gd name="T31" fmla="*/ 12 h 376"/>
                <a:gd name="T32" fmla="*/ 55 w 678"/>
                <a:gd name="T33" fmla="*/ 14 h 376"/>
                <a:gd name="T34" fmla="*/ 50 w 678"/>
                <a:gd name="T35" fmla="*/ 18 h 376"/>
                <a:gd name="T36" fmla="*/ 47 w 678"/>
                <a:gd name="T37" fmla="*/ 19 h 376"/>
                <a:gd name="T38" fmla="*/ 44 w 678"/>
                <a:gd name="T39" fmla="*/ 16 h 376"/>
                <a:gd name="T40" fmla="*/ 39 w 678"/>
                <a:gd name="T41" fmla="*/ 20 h 376"/>
                <a:gd name="T42" fmla="*/ 33 w 678"/>
                <a:gd name="T43" fmla="*/ 26 h 376"/>
                <a:gd name="T44" fmla="*/ 31 w 678"/>
                <a:gd name="T45" fmla="*/ 22 h 376"/>
                <a:gd name="T46" fmla="*/ 25 w 678"/>
                <a:gd name="T47" fmla="*/ 26 h 376"/>
                <a:gd name="T48" fmla="*/ 19 w 678"/>
                <a:gd name="T49" fmla="*/ 33 h 376"/>
                <a:gd name="T50" fmla="*/ 18 w 678"/>
                <a:gd name="T51" fmla="*/ 31 h 376"/>
                <a:gd name="T52" fmla="*/ 18 w 678"/>
                <a:gd name="T53" fmla="*/ 27 h 376"/>
                <a:gd name="T54" fmla="*/ 13 w 678"/>
                <a:gd name="T55" fmla="*/ 31 h 376"/>
                <a:gd name="T56" fmla="*/ 9 w 678"/>
                <a:gd name="T57" fmla="*/ 37 h 376"/>
                <a:gd name="T58" fmla="*/ 6 w 678"/>
                <a:gd name="T59" fmla="*/ 40 h 376"/>
                <a:gd name="T60" fmla="*/ 4 w 678"/>
                <a:gd name="T61" fmla="*/ 41 h 376"/>
                <a:gd name="T62" fmla="*/ 3 w 678"/>
                <a:gd name="T63" fmla="*/ 39 h 376"/>
                <a:gd name="T64" fmla="*/ 1 w 678"/>
                <a:gd name="T65" fmla="*/ 36 h 376"/>
                <a:gd name="T66" fmla="*/ 2 w 678"/>
                <a:gd name="T67" fmla="*/ 32 h 376"/>
                <a:gd name="T68" fmla="*/ 6 w 678"/>
                <a:gd name="T69" fmla="*/ 26 h 376"/>
                <a:gd name="T70" fmla="*/ 9 w 678"/>
                <a:gd name="T71" fmla="*/ 27 h 376"/>
                <a:gd name="T72" fmla="*/ 14 w 678"/>
                <a:gd name="T73" fmla="*/ 24 h 376"/>
                <a:gd name="T74" fmla="*/ 19 w 678"/>
                <a:gd name="T75" fmla="*/ 19 h 376"/>
                <a:gd name="T76" fmla="*/ 22 w 678"/>
                <a:gd name="T77" fmla="*/ 21 h 376"/>
                <a:gd name="T78" fmla="*/ 24 w 678"/>
                <a:gd name="T79" fmla="*/ 23 h 376"/>
                <a:gd name="T80" fmla="*/ 26 w 678"/>
                <a:gd name="T81" fmla="*/ 22 h 376"/>
                <a:gd name="T82" fmla="*/ 29 w 678"/>
                <a:gd name="T83" fmla="*/ 17 h 376"/>
                <a:gd name="T84" fmla="*/ 33 w 678"/>
                <a:gd name="T85" fmla="*/ 12 h 376"/>
                <a:gd name="T86" fmla="*/ 37 w 678"/>
                <a:gd name="T87" fmla="*/ 12 h 376"/>
                <a:gd name="T88" fmla="*/ 42 w 678"/>
                <a:gd name="T89" fmla="*/ 6 h 376"/>
                <a:gd name="T90" fmla="*/ 50 w 678"/>
                <a:gd name="T91" fmla="*/ 1 h 376"/>
                <a:gd name="T92" fmla="*/ 55 w 678"/>
                <a:gd name="T93" fmla="*/ 0 h 376"/>
                <a:gd name="T94" fmla="*/ 58 w 678"/>
                <a:gd name="T95" fmla="*/ 2 h 3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8"/>
                <a:gd name="T145" fmla="*/ 0 h 376"/>
                <a:gd name="T146" fmla="*/ 678 w 678"/>
                <a:gd name="T147" fmla="*/ 376 h 37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8" h="376">
                  <a:moveTo>
                    <a:pt x="529" y="23"/>
                  </a:moveTo>
                  <a:lnTo>
                    <a:pt x="508" y="24"/>
                  </a:lnTo>
                  <a:lnTo>
                    <a:pt x="487" y="29"/>
                  </a:lnTo>
                  <a:lnTo>
                    <a:pt x="468" y="34"/>
                  </a:lnTo>
                  <a:lnTo>
                    <a:pt x="450" y="42"/>
                  </a:lnTo>
                  <a:lnTo>
                    <a:pt x="431" y="54"/>
                  </a:lnTo>
                  <a:lnTo>
                    <a:pt x="415" y="66"/>
                  </a:lnTo>
                  <a:lnTo>
                    <a:pt x="401" y="80"/>
                  </a:lnTo>
                  <a:lnTo>
                    <a:pt x="388" y="96"/>
                  </a:lnTo>
                  <a:lnTo>
                    <a:pt x="396" y="100"/>
                  </a:lnTo>
                  <a:lnTo>
                    <a:pt x="403" y="100"/>
                  </a:lnTo>
                  <a:lnTo>
                    <a:pt x="412" y="97"/>
                  </a:lnTo>
                  <a:lnTo>
                    <a:pt x="420" y="92"/>
                  </a:lnTo>
                  <a:lnTo>
                    <a:pt x="428" y="89"/>
                  </a:lnTo>
                  <a:lnTo>
                    <a:pt x="435" y="88"/>
                  </a:lnTo>
                  <a:lnTo>
                    <a:pt x="442" y="90"/>
                  </a:lnTo>
                  <a:lnTo>
                    <a:pt x="448" y="99"/>
                  </a:lnTo>
                  <a:lnTo>
                    <a:pt x="464" y="84"/>
                  </a:lnTo>
                  <a:lnTo>
                    <a:pt x="480" y="75"/>
                  </a:lnTo>
                  <a:lnTo>
                    <a:pt x="500" y="70"/>
                  </a:lnTo>
                  <a:lnTo>
                    <a:pt x="518" y="67"/>
                  </a:lnTo>
                  <a:lnTo>
                    <a:pt x="538" y="68"/>
                  </a:lnTo>
                  <a:lnTo>
                    <a:pt x="558" y="71"/>
                  </a:lnTo>
                  <a:lnTo>
                    <a:pt x="578" y="75"/>
                  </a:lnTo>
                  <a:lnTo>
                    <a:pt x="598" y="80"/>
                  </a:lnTo>
                  <a:lnTo>
                    <a:pt x="607" y="89"/>
                  </a:lnTo>
                  <a:lnTo>
                    <a:pt x="616" y="97"/>
                  </a:lnTo>
                  <a:lnTo>
                    <a:pt x="627" y="106"/>
                  </a:lnTo>
                  <a:lnTo>
                    <a:pt x="638" y="114"/>
                  </a:lnTo>
                  <a:lnTo>
                    <a:pt x="647" y="124"/>
                  </a:lnTo>
                  <a:lnTo>
                    <a:pt x="656" y="133"/>
                  </a:lnTo>
                  <a:lnTo>
                    <a:pt x="664" y="145"/>
                  </a:lnTo>
                  <a:lnTo>
                    <a:pt x="668" y="156"/>
                  </a:lnTo>
                  <a:lnTo>
                    <a:pt x="671" y="164"/>
                  </a:lnTo>
                  <a:lnTo>
                    <a:pt x="674" y="171"/>
                  </a:lnTo>
                  <a:lnTo>
                    <a:pt x="678" y="178"/>
                  </a:lnTo>
                  <a:lnTo>
                    <a:pt x="676" y="186"/>
                  </a:lnTo>
                  <a:lnTo>
                    <a:pt x="670" y="189"/>
                  </a:lnTo>
                  <a:lnTo>
                    <a:pt x="663" y="190"/>
                  </a:lnTo>
                  <a:lnTo>
                    <a:pt x="655" y="190"/>
                  </a:lnTo>
                  <a:lnTo>
                    <a:pt x="647" y="190"/>
                  </a:lnTo>
                  <a:lnTo>
                    <a:pt x="643" y="179"/>
                  </a:lnTo>
                  <a:lnTo>
                    <a:pt x="639" y="167"/>
                  </a:lnTo>
                  <a:lnTo>
                    <a:pt x="631" y="156"/>
                  </a:lnTo>
                  <a:lnTo>
                    <a:pt x="619" y="148"/>
                  </a:lnTo>
                  <a:lnTo>
                    <a:pt x="610" y="148"/>
                  </a:lnTo>
                  <a:lnTo>
                    <a:pt x="602" y="151"/>
                  </a:lnTo>
                  <a:lnTo>
                    <a:pt x="594" y="153"/>
                  </a:lnTo>
                  <a:lnTo>
                    <a:pt x="586" y="156"/>
                  </a:lnTo>
                  <a:lnTo>
                    <a:pt x="586" y="149"/>
                  </a:lnTo>
                  <a:lnTo>
                    <a:pt x="589" y="144"/>
                  </a:lnTo>
                  <a:lnTo>
                    <a:pt x="591" y="137"/>
                  </a:lnTo>
                  <a:lnTo>
                    <a:pt x="590" y="129"/>
                  </a:lnTo>
                  <a:lnTo>
                    <a:pt x="582" y="130"/>
                  </a:lnTo>
                  <a:lnTo>
                    <a:pt x="575" y="128"/>
                  </a:lnTo>
                  <a:lnTo>
                    <a:pt x="567" y="124"/>
                  </a:lnTo>
                  <a:lnTo>
                    <a:pt x="560" y="121"/>
                  </a:lnTo>
                  <a:lnTo>
                    <a:pt x="553" y="119"/>
                  </a:lnTo>
                  <a:lnTo>
                    <a:pt x="546" y="118"/>
                  </a:lnTo>
                  <a:lnTo>
                    <a:pt x="540" y="121"/>
                  </a:lnTo>
                  <a:lnTo>
                    <a:pt x="533" y="129"/>
                  </a:lnTo>
                  <a:lnTo>
                    <a:pt x="533" y="123"/>
                  </a:lnTo>
                  <a:lnTo>
                    <a:pt x="533" y="116"/>
                  </a:lnTo>
                  <a:lnTo>
                    <a:pt x="529" y="112"/>
                  </a:lnTo>
                  <a:lnTo>
                    <a:pt x="525" y="107"/>
                  </a:lnTo>
                  <a:lnTo>
                    <a:pt x="512" y="110"/>
                  </a:lnTo>
                  <a:lnTo>
                    <a:pt x="502" y="116"/>
                  </a:lnTo>
                  <a:lnTo>
                    <a:pt x="493" y="124"/>
                  </a:lnTo>
                  <a:lnTo>
                    <a:pt x="484" y="135"/>
                  </a:lnTo>
                  <a:lnTo>
                    <a:pt x="476" y="145"/>
                  </a:lnTo>
                  <a:lnTo>
                    <a:pt x="466" y="154"/>
                  </a:lnTo>
                  <a:lnTo>
                    <a:pt x="454" y="161"/>
                  </a:lnTo>
                  <a:lnTo>
                    <a:pt x="440" y="164"/>
                  </a:lnTo>
                  <a:lnTo>
                    <a:pt x="437" y="170"/>
                  </a:lnTo>
                  <a:lnTo>
                    <a:pt x="430" y="170"/>
                  </a:lnTo>
                  <a:lnTo>
                    <a:pt x="422" y="168"/>
                  </a:lnTo>
                  <a:lnTo>
                    <a:pt x="415" y="164"/>
                  </a:lnTo>
                  <a:lnTo>
                    <a:pt x="410" y="156"/>
                  </a:lnTo>
                  <a:lnTo>
                    <a:pt x="405" y="147"/>
                  </a:lnTo>
                  <a:lnTo>
                    <a:pt x="398" y="141"/>
                  </a:lnTo>
                  <a:lnTo>
                    <a:pt x="388" y="141"/>
                  </a:lnTo>
                  <a:lnTo>
                    <a:pt x="377" y="156"/>
                  </a:lnTo>
                  <a:lnTo>
                    <a:pt x="365" y="170"/>
                  </a:lnTo>
                  <a:lnTo>
                    <a:pt x="354" y="184"/>
                  </a:lnTo>
                  <a:lnTo>
                    <a:pt x="340" y="196"/>
                  </a:lnTo>
                  <a:lnTo>
                    <a:pt x="328" y="210"/>
                  </a:lnTo>
                  <a:lnTo>
                    <a:pt x="314" y="222"/>
                  </a:lnTo>
                  <a:lnTo>
                    <a:pt x="300" y="235"/>
                  </a:lnTo>
                  <a:lnTo>
                    <a:pt x="285" y="247"/>
                  </a:lnTo>
                  <a:lnTo>
                    <a:pt x="285" y="232"/>
                  </a:lnTo>
                  <a:lnTo>
                    <a:pt x="284" y="213"/>
                  </a:lnTo>
                  <a:lnTo>
                    <a:pt x="279" y="197"/>
                  </a:lnTo>
                  <a:lnTo>
                    <a:pt x="266" y="186"/>
                  </a:lnTo>
                  <a:lnTo>
                    <a:pt x="249" y="201"/>
                  </a:lnTo>
                  <a:lnTo>
                    <a:pt x="234" y="217"/>
                  </a:lnTo>
                  <a:lnTo>
                    <a:pt x="222" y="233"/>
                  </a:lnTo>
                  <a:lnTo>
                    <a:pt x="210" y="249"/>
                  </a:lnTo>
                  <a:lnTo>
                    <a:pt x="199" y="265"/>
                  </a:lnTo>
                  <a:lnTo>
                    <a:pt x="186" y="279"/>
                  </a:lnTo>
                  <a:lnTo>
                    <a:pt x="172" y="294"/>
                  </a:lnTo>
                  <a:lnTo>
                    <a:pt x="155" y="308"/>
                  </a:lnTo>
                  <a:lnTo>
                    <a:pt x="154" y="298"/>
                  </a:lnTo>
                  <a:lnTo>
                    <a:pt x="157" y="287"/>
                  </a:lnTo>
                  <a:lnTo>
                    <a:pt x="161" y="277"/>
                  </a:lnTo>
                  <a:lnTo>
                    <a:pt x="165" y="267"/>
                  </a:lnTo>
                  <a:lnTo>
                    <a:pt x="167" y="258"/>
                  </a:lnTo>
                  <a:lnTo>
                    <a:pt x="166" y="249"/>
                  </a:lnTo>
                  <a:lnTo>
                    <a:pt x="159" y="242"/>
                  </a:lnTo>
                  <a:lnTo>
                    <a:pt x="145" y="237"/>
                  </a:lnTo>
                  <a:lnTo>
                    <a:pt x="134" y="250"/>
                  </a:lnTo>
                  <a:lnTo>
                    <a:pt x="125" y="263"/>
                  </a:lnTo>
                  <a:lnTo>
                    <a:pt x="115" y="277"/>
                  </a:lnTo>
                  <a:lnTo>
                    <a:pt x="108" y="291"/>
                  </a:lnTo>
                  <a:lnTo>
                    <a:pt x="98" y="306"/>
                  </a:lnTo>
                  <a:lnTo>
                    <a:pt x="89" y="322"/>
                  </a:lnTo>
                  <a:lnTo>
                    <a:pt x="80" y="336"/>
                  </a:lnTo>
                  <a:lnTo>
                    <a:pt x="69" y="351"/>
                  </a:lnTo>
                  <a:lnTo>
                    <a:pt x="63" y="355"/>
                  </a:lnTo>
                  <a:lnTo>
                    <a:pt x="58" y="358"/>
                  </a:lnTo>
                  <a:lnTo>
                    <a:pt x="53" y="362"/>
                  </a:lnTo>
                  <a:lnTo>
                    <a:pt x="48" y="365"/>
                  </a:lnTo>
                  <a:lnTo>
                    <a:pt x="44" y="368"/>
                  </a:lnTo>
                  <a:lnTo>
                    <a:pt x="39" y="371"/>
                  </a:lnTo>
                  <a:lnTo>
                    <a:pt x="33" y="374"/>
                  </a:lnTo>
                  <a:lnTo>
                    <a:pt x="28" y="376"/>
                  </a:lnTo>
                  <a:lnTo>
                    <a:pt x="31" y="369"/>
                  </a:lnTo>
                  <a:lnTo>
                    <a:pt x="32" y="362"/>
                  </a:lnTo>
                  <a:lnTo>
                    <a:pt x="31" y="354"/>
                  </a:lnTo>
                  <a:lnTo>
                    <a:pt x="28" y="346"/>
                  </a:lnTo>
                  <a:lnTo>
                    <a:pt x="22" y="338"/>
                  </a:lnTo>
                  <a:lnTo>
                    <a:pt x="16" y="332"/>
                  </a:lnTo>
                  <a:lnTo>
                    <a:pt x="8" y="328"/>
                  </a:lnTo>
                  <a:lnTo>
                    <a:pt x="0" y="327"/>
                  </a:lnTo>
                  <a:lnTo>
                    <a:pt x="7" y="315"/>
                  </a:lnTo>
                  <a:lnTo>
                    <a:pt x="14" y="302"/>
                  </a:lnTo>
                  <a:lnTo>
                    <a:pt x="22" y="289"/>
                  </a:lnTo>
                  <a:lnTo>
                    <a:pt x="29" y="276"/>
                  </a:lnTo>
                  <a:lnTo>
                    <a:pt x="37" y="262"/>
                  </a:lnTo>
                  <a:lnTo>
                    <a:pt x="46" y="250"/>
                  </a:lnTo>
                  <a:lnTo>
                    <a:pt x="55" y="236"/>
                  </a:lnTo>
                  <a:lnTo>
                    <a:pt x="65" y="225"/>
                  </a:lnTo>
                  <a:lnTo>
                    <a:pt x="66" y="233"/>
                  </a:lnTo>
                  <a:lnTo>
                    <a:pt x="72" y="240"/>
                  </a:lnTo>
                  <a:lnTo>
                    <a:pt x="78" y="244"/>
                  </a:lnTo>
                  <a:lnTo>
                    <a:pt x="85" y="247"/>
                  </a:lnTo>
                  <a:lnTo>
                    <a:pt x="101" y="238"/>
                  </a:lnTo>
                  <a:lnTo>
                    <a:pt x="114" y="227"/>
                  </a:lnTo>
                  <a:lnTo>
                    <a:pt x="126" y="213"/>
                  </a:lnTo>
                  <a:lnTo>
                    <a:pt x="138" y="200"/>
                  </a:lnTo>
                  <a:lnTo>
                    <a:pt x="150" y="187"/>
                  </a:lnTo>
                  <a:lnTo>
                    <a:pt x="161" y="177"/>
                  </a:lnTo>
                  <a:lnTo>
                    <a:pt x="175" y="169"/>
                  </a:lnTo>
                  <a:lnTo>
                    <a:pt x="191" y="164"/>
                  </a:lnTo>
                  <a:lnTo>
                    <a:pt x="188" y="175"/>
                  </a:lnTo>
                  <a:lnTo>
                    <a:pt x="191" y="184"/>
                  </a:lnTo>
                  <a:lnTo>
                    <a:pt x="195" y="193"/>
                  </a:lnTo>
                  <a:lnTo>
                    <a:pt x="199" y="202"/>
                  </a:lnTo>
                  <a:lnTo>
                    <a:pt x="203" y="205"/>
                  </a:lnTo>
                  <a:lnTo>
                    <a:pt x="208" y="208"/>
                  </a:lnTo>
                  <a:lnTo>
                    <a:pt x="214" y="208"/>
                  </a:lnTo>
                  <a:lnTo>
                    <a:pt x="218" y="208"/>
                  </a:lnTo>
                  <a:lnTo>
                    <a:pt x="223" y="206"/>
                  </a:lnTo>
                  <a:lnTo>
                    <a:pt x="227" y="205"/>
                  </a:lnTo>
                  <a:lnTo>
                    <a:pt x="232" y="202"/>
                  </a:lnTo>
                  <a:lnTo>
                    <a:pt x="236" y="198"/>
                  </a:lnTo>
                  <a:lnTo>
                    <a:pt x="242" y="181"/>
                  </a:lnTo>
                  <a:lnTo>
                    <a:pt x="249" y="165"/>
                  </a:lnTo>
                  <a:lnTo>
                    <a:pt x="258" y="153"/>
                  </a:lnTo>
                  <a:lnTo>
                    <a:pt x="268" y="140"/>
                  </a:lnTo>
                  <a:lnTo>
                    <a:pt x="279" y="129"/>
                  </a:lnTo>
                  <a:lnTo>
                    <a:pt x="290" y="119"/>
                  </a:lnTo>
                  <a:lnTo>
                    <a:pt x="301" y="107"/>
                  </a:lnTo>
                  <a:lnTo>
                    <a:pt x="313" y="96"/>
                  </a:lnTo>
                  <a:lnTo>
                    <a:pt x="317" y="104"/>
                  </a:lnTo>
                  <a:lnTo>
                    <a:pt x="324" y="108"/>
                  </a:lnTo>
                  <a:lnTo>
                    <a:pt x="333" y="111"/>
                  </a:lnTo>
                  <a:lnTo>
                    <a:pt x="342" y="111"/>
                  </a:lnTo>
                  <a:lnTo>
                    <a:pt x="351" y="91"/>
                  </a:lnTo>
                  <a:lnTo>
                    <a:pt x="363" y="73"/>
                  </a:lnTo>
                  <a:lnTo>
                    <a:pt x="378" y="57"/>
                  </a:lnTo>
                  <a:lnTo>
                    <a:pt x="394" y="41"/>
                  </a:lnTo>
                  <a:lnTo>
                    <a:pt x="412" y="29"/>
                  </a:lnTo>
                  <a:lnTo>
                    <a:pt x="431" y="17"/>
                  </a:lnTo>
                  <a:lnTo>
                    <a:pt x="451" y="8"/>
                  </a:lnTo>
                  <a:lnTo>
                    <a:pt x="472" y="1"/>
                  </a:lnTo>
                  <a:lnTo>
                    <a:pt x="481" y="0"/>
                  </a:lnTo>
                  <a:lnTo>
                    <a:pt x="489" y="0"/>
                  </a:lnTo>
                  <a:lnTo>
                    <a:pt x="499" y="1"/>
                  </a:lnTo>
                  <a:lnTo>
                    <a:pt x="507" y="3"/>
                  </a:lnTo>
                  <a:lnTo>
                    <a:pt x="513" y="6"/>
                  </a:lnTo>
                  <a:lnTo>
                    <a:pt x="520" y="10"/>
                  </a:lnTo>
                  <a:lnTo>
                    <a:pt x="526" y="16"/>
                  </a:lnTo>
                  <a:lnTo>
                    <a:pt x="529" y="23"/>
                  </a:lnTo>
                  <a:close/>
                </a:path>
              </a:pathLst>
            </a:custGeom>
            <a:solidFill>
              <a:srgbClr val="D6FFA0"/>
            </a:solidFill>
            <a:ln w="9525">
              <a:noFill/>
              <a:round/>
              <a:headEnd/>
              <a:tailEnd/>
            </a:ln>
          </p:spPr>
          <p:txBody>
            <a:bodyPr/>
            <a:lstStyle/>
            <a:p>
              <a:endParaRPr lang="en-US"/>
            </a:p>
          </p:txBody>
        </p:sp>
        <p:sp>
          <p:nvSpPr>
            <p:cNvPr id="18774" name="Freeform 506"/>
            <p:cNvSpPr>
              <a:spLocks/>
            </p:cNvSpPr>
            <p:nvPr/>
          </p:nvSpPr>
          <p:spPr bwMode="auto">
            <a:xfrm>
              <a:off x="2703" y="1007"/>
              <a:ext cx="220" cy="60"/>
            </a:xfrm>
            <a:custGeom>
              <a:avLst/>
              <a:gdLst>
                <a:gd name="T0" fmla="*/ 73 w 658"/>
                <a:gd name="T1" fmla="*/ 5 h 180"/>
                <a:gd name="T2" fmla="*/ 71 w 658"/>
                <a:gd name="T3" fmla="*/ 7 h 180"/>
                <a:gd name="T4" fmla="*/ 70 w 658"/>
                <a:gd name="T5" fmla="*/ 9 h 180"/>
                <a:gd name="T6" fmla="*/ 68 w 658"/>
                <a:gd name="T7" fmla="*/ 11 h 180"/>
                <a:gd name="T8" fmla="*/ 67 w 658"/>
                <a:gd name="T9" fmla="*/ 14 h 180"/>
                <a:gd name="T10" fmla="*/ 67 w 658"/>
                <a:gd name="T11" fmla="*/ 18 h 180"/>
                <a:gd name="T12" fmla="*/ 67 w 658"/>
                <a:gd name="T13" fmla="*/ 20 h 180"/>
                <a:gd name="T14" fmla="*/ 62 w 658"/>
                <a:gd name="T15" fmla="*/ 20 h 180"/>
                <a:gd name="T16" fmla="*/ 57 w 658"/>
                <a:gd name="T17" fmla="*/ 20 h 180"/>
                <a:gd name="T18" fmla="*/ 51 w 658"/>
                <a:gd name="T19" fmla="*/ 20 h 180"/>
                <a:gd name="T20" fmla="*/ 45 w 658"/>
                <a:gd name="T21" fmla="*/ 20 h 180"/>
                <a:gd name="T22" fmla="*/ 40 w 658"/>
                <a:gd name="T23" fmla="*/ 19 h 180"/>
                <a:gd name="T24" fmla="*/ 34 w 658"/>
                <a:gd name="T25" fmla="*/ 19 h 180"/>
                <a:gd name="T26" fmla="*/ 29 w 658"/>
                <a:gd name="T27" fmla="*/ 18 h 180"/>
                <a:gd name="T28" fmla="*/ 24 w 658"/>
                <a:gd name="T29" fmla="*/ 17 h 180"/>
                <a:gd name="T30" fmla="*/ 23 w 658"/>
                <a:gd name="T31" fmla="*/ 14 h 180"/>
                <a:gd name="T32" fmla="*/ 21 w 658"/>
                <a:gd name="T33" fmla="*/ 12 h 180"/>
                <a:gd name="T34" fmla="*/ 19 w 658"/>
                <a:gd name="T35" fmla="*/ 11 h 180"/>
                <a:gd name="T36" fmla="*/ 17 w 658"/>
                <a:gd name="T37" fmla="*/ 10 h 180"/>
                <a:gd name="T38" fmla="*/ 14 w 658"/>
                <a:gd name="T39" fmla="*/ 10 h 180"/>
                <a:gd name="T40" fmla="*/ 13 w 658"/>
                <a:gd name="T41" fmla="*/ 11 h 180"/>
                <a:gd name="T42" fmla="*/ 11 w 658"/>
                <a:gd name="T43" fmla="*/ 13 h 180"/>
                <a:gd name="T44" fmla="*/ 9 w 658"/>
                <a:gd name="T45" fmla="*/ 14 h 180"/>
                <a:gd name="T46" fmla="*/ 7 w 658"/>
                <a:gd name="T47" fmla="*/ 14 h 180"/>
                <a:gd name="T48" fmla="*/ 5 w 658"/>
                <a:gd name="T49" fmla="*/ 14 h 180"/>
                <a:gd name="T50" fmla="*/ 3 w 658"/>
                <a:gd name="T51" fmla="*/ 14 h 180"/>
                <a:gd name="T52" fmla="*/ 0 w 658"/>
                <a:gd name="T53" fmla="*/ 13 h 180"/>
                <a:gd name="T54" fmla="*/ 2 w 658"/>
                <a:gd name="T55" fmla="*/ 11 h 180"/>
                <a:gd name="T56" fmla="*/ 5 w 658"/>
                <a:gd name="T57" fmla="*/ 9 h 180"/>
                <a:gd name="T58" fmla="*/ 7 w 658"/>
                <a:gd name="T59" fmla="*/ 7 h 180"/>
                <a:gd name="T60" fmla="*/ 9 w 658"/>
                <a:gd name="T61" fmla="*/ 5 h 180"/>
                <a:gd name="T62" fmla="*/ 11 w 658"/>
                <a:gd name="T63" fmla="*/ 4 h 180"/>
                <a:gd name="T64" fmla="*/ 15 w 658"/>
                <a:gd name="T65" fmla="*/ 2 h 180"/>
                <a:gd name="T66" fmla="*/ 18 w 658"/>
                <a:gd name="T67" fmla="*/ 1 h 180"/>
                <a:gd name="T68" fmla="*/ 21 w 658"/>
                <a:gd name="T69" fmla="*/ 1 h 180"/>
                <a:gd name="T70" fmla="*/ 24 w 658"/>
                <a:gd name="T71" fmla="*/ 0 h 180"/>
                <a:gd name="T72" fmla="*/ 27 w 658"/>
                <a:gd name="T73" fmla="*/ 0 h 180"/>
                <a:gd name="T74" fmla="*/ 30 w 658"/>
                <a:gd name="T75" fmla="*/ 0 h 180"/>
                <a:gd name="T76" fmla="*/ 34 w 658"/>
                <a:gd name="T77" fmla="*/ 1 h 180"/>
                <a:gd name="T78" fmla="*/ 37 w 658"/>
                <a:gd name="T79" fmla="*/ 1 h 180"/>
                <a:gd name="T80" fmla="*/ 40 w 658"/>
                <a:gd name="T81" fmla="*/ 1 h 180"/>
                <a:gd name="T82" fmla="*/ 43 w 658"/>
                <a:gd name="T83" fmla="*/ 2 h 180"/>
                <a:gd name="T84" fmla="*/ 47 w 658"/>
                <a:gd name="T85" fmla="*/ 2 h 180"/>
                <a:gd name="T86" fmla="*/ 50 w 658"/>
                <a:gd name="T87" fmla="*/ 2 h 180"/>
                <a:gd name="T88" fmla="*/ 53 w 658"/>
                <a:gd name="T89" fmla="*/ 2 h 180"/>
                <a:gd name="T90" fmla="*/ 57 w 658"/>
                <a:gd name="T91" fmla="*/ 3 h 180"/>
                <a:gd name="T92" fmla="*/ 60 w 658"/>
                <a:gd name="T93" fmla="*/ 3 h 180"/>
                <a:gd name="T94" fmla="*/ 63 w 658"/>
                <a:gd name="T95" fmla="*/ 3 h 180"/>
                <a:gd name="T96" fmla="*/ 67 w 658"/>
                <a:gd name="T97" fmla="*/ 4 h 180"/>
                <a:gd name="T98" fmla="*/ 70 w 658"/>
                <a:gd name="T99" fmla="*/ 4 h 180"/>
                <a:gd name="T100" fmla="*/ 74 w 658"/>
                <a:gd name="T101" fmla="*/ 4 h 1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58"/>
                <a:gd name="T154" fmla="*/ 0 h 180"/>
                <a:gd name="T155" fmla="*/ 658 w 658"/>
                <a:gd name="T156" fmla="*/ 180 h 18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58" h="180">
                  <a:moveTo>
                    <a:pt x="658" y="35"/>
                  </a:moveTo>
                  <a:lnTo>
                    <a:pt x="651" y="44"/>
                  </a:lnTo>
                  <a:lnTo>
                    <a:pt x="645" y="52"/>
                  </a:lnTo>
                  <a:lnTo>
                    <a:pt x="638" y="60"/>
                  </a:lnTo>
                  <a:lnTo>
                    <a:pt x="630" y="68"/>
                  </a:lnTo>
                  <a:lnTo>
                    <a:pt x="623" y="77"/>
                  </a:lnTo>
                  <a:lnTo>
                    <a:pt x="616" y="87"/>
                  </a:lnTo>
                  <a:lnTo>
                    <a:pt x="611" y="97"/>
                  </a:lnTo>
                  <a:lnTo>
                    <a:pt x="608" y="108"/>
                  </a:lnTo>
                  <a:lnTo>
                    <a:pt x="601" y="124"/>
                  </a:lnTo>
                  <a:lnTo>
                    <a:pt x="601" y="142"/>
                  </a:lnTo>
                  <a:lnTo>
                    <a:pt x="602" y="161"/>
                  </a:lnTo>
                  <a:lnTo>
                    <a:pt x="598" y="177"/>
                  </a:lnTo>
                  <a:lnTo>
                    <a:pt x="601" y="179"/>
                  </a:lnTo>
                  <a:lnTo>
                    <a:pt x="577" y="179"/>
                  </a:lnTo>
                  <a:lnTo>
                    <a:pt x="552" y="180"/>
                  </a:lnTo>
                  <a:lnTo>
                    <a:pt x="528" y="180"/>
                  </a:lnTo>
                  <a:lnTo>
                    <a:pt x="504" y="180"/>
                  </a:lnTo>
                  <a:lnTo>
                    <a:pt x="479" y="180"/>
                  </a:lnTo>
                  <a:lnTo>
                    <a:pt x="454" y="179"/>
                  </a:lnTo>
                  <a:lnTo>
                    <a:pt x="430" y="179"/>
                  </a:lnTo>
                  <a:lnTo>
                    <a:pt x="405" y="178"/>
                  </a:lnTo>
                  <a:lnTo>
                    <a:pt x="381" y="176"/>
                  </a:lnTo>
                  <a:lnTo>
                    <a:pt x="356" y="173"/>
                  </a:lnTo>
                  <a:lnTo>
                    <a:pt x="332" y="171"/>
                  </a:lnTo>
                  <a:lnTo>
                    <a:pt x="308" y="169"/>
                  </a:lnTo>
                  <a:lnTo>
                    <a:pt x="284" y="164"/>
                  </a:lnTo>
                  <a:lnTo>
                    <a:pt x="260" y="161"/>
                  </a:lnTo>
                  <a:lnTo>
                    <a:pt x="236" y="155"/>
                  </a:lnTo>
                  <a:lnTo>
                    <a:pt x="212" y="149"/>
                  </a:lnTo>
                  <a:lnTo>
                    <a:pt x="209" y="138"/>
                  </a:lnTo>
                  <a:lnTo>
                    <a:pt x="203" y="128"/>
                  </a:lnTo>
                  <a:lnTo>
                    <a:pt x="198" y="119"/>
                  </a:lnTo>
                  <a:lnTo>
                    <a:pt x="190" y="109"/>
                  </a:lnTo>
                  <a:lnTo>
                    <a:pt x="182" y="103"/>
                  </a:lnTo>
                  <a:lnTo>
                    <a:pt x="173" y="97"/>
                  </a:lnTo>
                  <a:lnTo>
                    <a:pt x="161" y="92"/>
                  </a:lnTo>
                  <a:lnTo>
                    <a:pt x="150" y="89"/>
                  </a:lnTo>
                  <a:lnTo>
                    <a:pt x="138" y="88"/>
                  </a:lnTo>
                  <a:lnTo>
                    <a:pt x="129" y="90"/>
                  </a:lnTo>
                  <a:lnTo>
                    <a:pt x="120" y="95"/>
                  </a:lnTo>
                  <a:lnTo>
                    <a:pt x="113" y="100"/>
                  </a:lnTo>
                  <a:lnTo>
                    <a:pt x="106" y="108"/>
                  </a:lnTo>
                  <a:lnTo>
                    <a:pt x="100" y="115"/>
                  </a:lnTo>
                  <a:lnTo>
                    <a:pt x="93" y="122"/>
                  </a:lnTo>
                  <a:lnTo>
                    <a:pt x="85" y="127"/>
                  </a:lnTo>
                  <a:lnTo>
                    <a:pt x="76" y="127"/>
                  </a:lnTo>
                  <a:lnTo>
                    <a:pt x="65" y="127"/>
                  </a:lnTo>
                  <a:lnTo>
                    <a:pt x="55" y="125"/>
                  </a:lnTo>
                  <a:lnTo>
                    <a:pt x="45" y="124"/>
                  </a:lnTo>
                  <a:lnTo>
                    <a:pt x="33" y="123"/>
                  </a:lnTo>
                  <a:lnTo>
                    <a:pt x="23" y="122"/>
                  </a:lnTo>
                  <a:lnTo>
                    <a:pt x="12" y="120"/>
                  </a:lnTo>
                  <a:lnTo>
                    <a:pt x="0" y="116"/>
                  </a:lnTo>
                  <a:lnTo>
                    <a:pt x="11" y="106"/>
                  </a:lnTo>
                  <a:lnTo>
                    <a:pt x="21" y="97"/>
                  </a:lnTo>
                  <a:lnTo>
                    <a:pt x="31" y="89"/>
                  </a:lnTo>
                  <a:lnTo>
                    <a:pt x="41" y="81"/>
                  </a:lnTo>
                  <a:lnTo>
                    <a:pt x="51" y="73"/>
                  </a:lnTo>
                  <a:lnTo>
                    <a:pt x="60" y="64"/>
                  </a:lnTo>
                  <a:lnTo>
                    <a:pt x="69" y="56"/>
                  </a:lnTo>
                  <a:lnTo>
                    <a:pt x="77" y="47"/>
                  </a:lnTo>
                  <a:lnTo>
                    <a:pt x="89" y="40"/>
                  </a:lnTo>
                  <a:lnTo>
                    <a:pt x="103" y="33"/>
                  </a:lnTo>
                  <a:lnTo>
                    <a:pt x="117" y="26"/>
                  </a:lnTo>
                  <a:lnTo>
                    <a:pt x="131" y="18"/>
                  </a:lnTo>
                  <a:lnTo>
                    <a:pt x="146" y="12"/>
                  </a:lnTo>
                  <a:lnTo>
                    <a:pt x="161" y="8"/>
                  </a:lnTo>
                  <a:lnTo>
                    <a:pt x="176" y="5"/>
                  </a:lnTo>
                  <a:lnTo>
                    <a:pt x="191" y="5"/>
                  </a:lnTo>
                  <a:lnTo>
                    <a:pt x="204" y="2"/>
                  </a:lnTo>
                  <a:lnTo>
                    <a:pt x="217" y="1"/>
                  </a:lnTo>
                  <a:lnTo>
                    <a:pt x="231" y="1"/>
                  </a:lnTo>
                  <a:lnTo>
                    <a:pt x="245" y="0"/>
                  </a:lnTo>
                  <a:lnTo>
                    <a:pt x="259" y="1"/>
                  </a:lnTo>
                  <a:lnTo>
                    <a:pt x="273" y="2"/>
                  </a:lnTo>
                  <a:lnTo>
                    <a:pt x="288" y="3"/>
                  </a:lnTo>
                  <a:lnTo>
                    <a:pt x="303" y="5"/>
                  </a:lnTo>
                  <a:lnTo>
                    <a:pt x="317" y="6"/>
                  </a:lnTo>
                  <a:lnTo>
                    <a:pt x="331" y="8"/>
                  </a:lnTo>
                  <a:lnTo>
                    <a:pt x="346" y="9"/>
                  </a:lnTo>
                  <a:lnTo>
                    <a:pt x="361" y="11"/>
                  </a:lnTo>
                  <a:lnTo>
                    <a:pt x="375" y="12"/>
                  </a:lnTo>
                  <a:lnTo>
                    <a:pt x="390" y="14"/>
                  </a:lnTo>
                  <a:lnTo>
                    <a:pt x="404" y="15"/>
                  </a:lnTo>
                  <a:lnTo>
                    <a:pt x="419" y="16"/>
                  </a:lnTo>
                  <a:lnTo>
                    <a:pt x="432" y="17"/>
                  </a:lnTo>
                  <a:lnTo>
                    <a:pt x="447" y="18"/>
                  </a:lnTo>
                  <a:lnTo>
                    <a:pt x="461" y="20"/>
                  </a:lnTo>
                  <a:lnTo>
                    <a:pt x="476" y="22"/>
                  </a:lnTo>
                  <a:lnTo>
                    <a:pt x="491" y="24"/>
                  </a:lnTo>
                  <a:lnTo>
                    <a:pt x="505" y="25"/>
                  </a:lnTo>
                  <a:lnTo>
                    <a:pt x="520" y="26"/>
                  </a:lnTo>
                  <a:lnTo>
                    <a:pt x="536" y="28"/>
                  </a:lnTo>
                  <a:lnTo>
                    <a:pt x="551" y="30"/>
                  </a:lnTo>
                  <a:lnTo>
                    <a:pt x="566" y="31"/>
                  </a:lnTo>
                  <a:lnTo>
                    <a:pt x="582" y="32"/>
                  </a:lnTo>
                  <a:lnTo>
                    <a:pt x="597" y="33"/>
                  </a:lnTo>
                  <a:lnTo>
                    <a:pt x="613" y="34"/>
                  </a:lnTo>
                  <a:lnTo>
                    <a:pt x="627" y="35"/>
                  </a:lnTo>
                  <a:lnTo>
                    <a:pt x="643" y="35"/>
                  </a:lnTo>
                  <a:lnTo>
                    <a:pt x="658" y="35"/>
                  </a:lnTo>
                  <a:close/>
                </a:path>
              </a:pathLst>
            </a:custGeom>
            <a:solidFill>
              <a:schemeClr val="bg1"/>
            </a:solidFill>
            <a:ln w="9525">
              <a:noFill/>
              <a:round/>
              <a:headEnd/>
              <a:tailEnd/>
            </a:ln>
          </p:spPr>
          <p:txBody>
            <a:bodyPr/>
            <a:lstStyle/>
            <a:p>
              <a:endParaRPr lang="en-US"/>
            </a:p>
          </p:txBody>
        </p:sp>
        <p:grpSp>
          <p:nvGrpSpPr>
            <p:cNvPr id="18775" name="Group 511"/>
            <p:cNvGrpSpPr>
              <a:grpSpLocks/>
            </p:cNvGrpSpPr>
            <p:nvPr/>
          </p:nvGrpSpPr>
          <p:grpSpPr bwMode="auto">
            <a:xfrm>
              <a:off x="2749" y="974"/>
              <a:ext cx="261" cy="134"/>
              <a:chOff x="2749" y="974"/>
              <a:chExt cx="261" cy="134"/>
            </a:xfrm>
          </p:grpSpPr>
          <p:sp>
            <p:nvSpPr>
              <p:cNvPr id="18776" name="Freeform 507"/>
              <p:cNvSpPr>
                <a:spLocks/>
              </p:cNvSpPr>
              <p:nvPr/>
            </p:nvSpPr>
            <p:spPr bwMode="auto">
              <a:xfrm>
                <a:off x="2749" y="1049"/>
                <a:ext cx="62" cy="59"/>
              </a:xfrm>
              <a:custGeom>
                <a:avLst/>
                <a:gdLst>
                  <a:gd name="T0" fmla="*/ 6 w 187"/>
                  <a:gd name="T1" fmla="*/ 12 h 175"/>
                  <a:gd name="T2" fmla="*/ 7 w 187"/>
                  <a:gd name="T3" fmla="*/ 13 h 175"/>
                  <a:gd name="T4" fmla="*/ 8 w 187"/>
                  <a:gd name="T5" fmla="*/ 13 h 175"/>
                  <a:gd name="T6" fmla="*/ 9 w 187"/>
                  <a:gd name="T7" fmla="*/ 14 h 175"/>
                  <a:gd name="T8" fmla="*/ 10 w 187"/>
                  <a:gd name="T9" fmla="*/ 14 h 175"/>
                  <a:gd name="T10" fmla="*/ 11 w 187"/>
                  <a:gd name="T11" fmla="*/ 14 h 175"/>
                  <a:gd name="T12" fmla="*/ 13 w 187"/>
                  <a:gd name="T13" fmla="*/ 14 h 175"/>
                  <a:gd name="T14" fmla="*/ 14 w 187"/>
                  <a:gd name="T15" fmla="*/ 14 h 175"/>
                  <a:gd name="T16" fmla="*/ 15 w 187"/>
                  <a:gd name="T17" fmla="*/ 14 h 175"/>
                  <a:gd name="T18" fmla="*/ 16 w 187"/>
                  <a:gd name="T19" fmla="*/ 14 h 175"/>
                  <a:gd name="T20" fmla="*/ 17 w 187"/>
                  <a:gd name="T21" fmla="*/ 13 h 175"/>
                  <a:gd name="T22" fmla="*/ 17 w 187"/>
                  <a:gd name="T23" fmla="*/ 13 h 175"/>
                  <a:gd name="T24" fmla="*/ 18 w 187"/>
                  <a:gd name="T25" fmla="*/ 12 h 175"/>
                  <a:gd name="T26" fmla="*/ 18 w 187"/>
                  <a:gd name="T27" fmla="*/ 12 h 175"/>
                  <a:gd name="T28" fmla="*/ 19 w 187"/>
                  <a:gd name="T29" fmla="*/ 11 h 175"/>
                  <a:gd name="T30" fmla="*/ 20 w 187"/>
                  <a:gd name="T31" fmla="*/ 11 h 175"/>
                  <a:gd name="T32" fmla="*/ 21 w 187"/>
                  <a:gd name="T33" fmla="*/ 12 h 175"/>
                  <a:gd name="T34" fmla="*/ 20 w 187"/>
                  <a:gd name="T35" fmla="*/ 13 h 175"/>
                  <a:gd name="T36" fmla="*/ 20 w 187"/>
                  <a:gd name="T37" fmla="*/ 14 h 175"/>
                  <a:gd name="T38" fmla="*/ 20 w 187"/>
                  <a:gd name="T39" fmla="*/ 15 h 175"/>
                  <a:gd name="T40" fmla="*/ 19 w 187"/>
                  <a:gd name="T41" fmla="*/ 16 h 175"/>
                  <a:gd name="T42" fmla="*/ 19 w 187"/>
                  <a:gd name="T43" fmla="*/ 17 h 175"/>
                  <a:gd name="T44" fmla="*/ 18 w 187"/>
                  <a:gd name="T45" fmla="*/ 18 h 175"/>
                  <a:gd name="T46" fmla="*/ 17 w 187"/>
                  <a:gd name="T47" fmla="*/ 18 h 175"/>
                  <a:gd name="T48" fmla="*/ 16 w 187"/>
                  <a:gd name="T49" fmla="*/ 19 h 175"/>
                  <a:gd name="T50" fmla="*/ 16 w 187"/>
                  <a:gd name="T51" fmla="*/ 19 h 175"/>
                  <a:gd name="T52" fmla="*/ 15 w 187"/>
                  <a:gd name="T53" fmla="*/ 20 h 175"/>
                  <a:gd name="T54" fmla="*/ 14 w 187"/>
                  <a:gd name="T55" fmla="*/ 20 h 175"/>
                  <a:gd name="T56" fmla="*/ 13 w 187"/>
                  <a:gd name="T57" fmla="*/ 20 h 175"/>
                  <a:gd name="T58" fmla="*/ 11 w 187"/>
                  <a:gd name="T59" fmla="*/ 20 h 175"/>
                  <a:gd name="T60" fmla="*/ 10 w 187"/>
                  <a:gd name="T61" fmla="*/ 20 h 175"/>
                  <a:gd name="T62" fmla="*/ 10 w 187"/>
                  <a:gd name="T63" fmla="*/ 20 h 175"/>
                  <a:gd name="T64" fmla="*/ 8 w 187"/>
                  <a:gd name="T65" fmla="*/ 20 h 175"/>
                  <a:gd name="T66" fmla="*/ 6 w 187"/>
                  <a:gd name="T67" fmla="*/ 18 h 175"/>
                  <a:gd name="T68" fmla="*/ 5 w 187"/>
                  <a:gd name="T69" fmla="*/ 17 h 175"/>
                  <a:gd name="T70" fmla="*/ 3 w 187"/>
                  <a:gd name="T71" fmla="*/ 14 h 175"/>
                  <a:gd name="T72" fmla="*/ 2 w 187"/>
                  <a:gd name="T73" fmla="*/ 12 h 175"/>
                  <a:gd name="T74" fmla="*/ 1 w 187"/>
                  <a:gd name="T75" fmla="*/ 10 h 175"/>
                  <a:gd name="T76" fmla="*/ 0 w 187"/>
                  <a:gd name="T77" fmla="*/ 7 h 175"/>
                  <a:gd name="T78" fmla="*/ 0 w 187"/>
                  <a:gd name="T79" fmla="*/ 5 h 175"/>
                  <a:gd name="T80" fmla="*/ 0 w 187"/>
                  <a:gd name="T81" fmla="*/ 2 h 175"/>
                  <a:gd name="T82" fmla="*/ 1 w 187"/>
                  <a:gd name="T83" fmla="*/ 2 h 175"/>
                  <a:gd name="T84" fmla="*/ 1 w 187"/>
                  <a:gd name="T85" fmla="*/ 1 h 175"/>
                  <a:gd name="T86" fmla="*/ 2 w 187"/>
                  <a:gd name="T87" fmla="*/ 1 h 175"/>
                  <a:gd name="T88" fmla="*/ 2 w 187"/>
                  <a:gd name="T89" fmla="*/ 0 h 175"/>
                  <a:gd name="T90" fmla="*/ 3 w 187"/>
                  <a:gd name="T91" fmla="*/ 0 h 175"/>
                  <a:gd name="T92" fmla="*/ 3 w 187"/>
                  <a:gd name="T93" fmla="*/ 0 h 175"/>
                  <a:gd name="T94" fmla="*/ 4 w 187"/>
                  <a:gd name="T95" fmla="*/ 0 h 175"/>
                  <a:gd name="T96" fmla="*/ 4 w 187"/>
                  <a:gd name="T97" fmla="*/ 1 h 175"/>
                  <a:gd name="T98" fmla="*/ 5 w 187"/>
                  <a:gd name="T99" fmla="*/ 4 h 175"/>
                  <a:gd name="T100" fmla="*/ 6 w 187"/>
                  <a:gd name="T101" fmla="*/ 6 h 175"/>
                  <a:gd name="T102" fmla="*/ 6 w 187"/>
                  <a:gd name="T103" fmla="*/ 9 h 175"/>
                  <a:gd name="T104" fmla="*/ 6 w 187"/>
                  <a:gd name="T105" fmla="*/ 12 h 17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7"/>
                  <a:gd name="T160" fmla="*/ 0 h 175"/>
                  <a:gd name="T161" fmla="*/ 187 w 187"/>
                  <a:gd name="T162" fmla="*/ 175 h 17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7" h="175">
                    <a:moveTo>
                      <a:pt x="55" y="107"/>
                    </a:moveTo>
                    <a:lnTo>
                      <a:pt x="63" y="115"/>
                    </a:lnTo>
                    <a:lnTo>
                      <a:pt x="72" y="120"/>
                    </a:lnTo>
                    <a:lnTo>
                      <a:pt x="82" y="125"/>
                    </a:lnTo>
                    <a:lnTo>
                      <a:pt x="94" y="127"/>
                    </a:lnTo>
                    <a:lnTo>
                      <a:pt x="104" y="128"/>
                    </a:lnTo>
                    <a:lnTo>
                      <a:pt x="115" y="128"/>
                    </a:lnTo>
                    <a:lnTo>
                      <a:pt x="127" y="127"/>
                    </a:lnTo>
                    <a:lnTo>
                      <a:pt x="138" y="125"/>
                    </a:lnTo>
                    <a:lnTo>
                      <a:pt x="145" y="122"/>
                    </a:lnTo>
                    <a:lnTo>
                      <a:pt x="151" y="117"/>
                    </a:lnTo>
                    <a:lnTo>
                      <a:pt x="155" y="112"/>
                    </a:lnTo>
                    <a:lnTo>
                      <a:pt x="160" y="107"/>
                    </a:lnTo>
                    <a:lnTo>
                      <a:pt x="165" y="103"/>
                    </a:lnTo>
                    <a:lnTo>
                      <a:pt x="171" y="101"/>
                    </a:lnTo>
                    <a:lnTo>
                      <a:pt x="178" y="101"/>
                    </a:lnTo>
                    <a:lnTo>
                      <a:pt x="187" y="103"/>
                    </a:lnTo>
                    <a:lnTo>
                      <a:pt x="185" y="112"/>
                    </a:lnTo>
                    <a:lnTo>
                      <a:pt x="182" y="123"/>
                    </a:lnTo>
                    <a:lnTo>
                      <a:pt x="179" y="131"/>
                    </a:lnTo>
                    <a:lnTo>
                      <a:pt x="176" y="140"/>
                    </a:lnTo>
                    <a:lnTo>
                      <a:pt x="170" y="147"/>
                    </a:lnTo>
                    <a:lnTo>
                      <a:pt x="164" y="155"/>
                    </a:lnTo>
                    <a:lnTo>
                      <a:pt x="157" y="160"/>
                    </a:lnTo>
                    <a:lnTo>
                      <a:pt x="149" y="166"/>
                    </a:lnTo>
                    <a:lnTo>
                      <a:pt x="141" y="169"/>
                    </a:lnTo>
                    <a:lnTo>
                      <a:pt x="132" y="173"/>
                    </a:lnTo>
                    <a:lnTo>
                      <a:pt x="123" y="174"/>
                    </a:lnTo>
                    <a:lnTo>
                      <a:pt x="114" y="175"/>
                    </a:lnTo>
                    <a:lnTo>
                      <a:pt x="104" y="175"/>
                    </a:lnTo>
                    <a:lnTo>
                      <a:pt x="95" y="174"/>
                    </a:lnTo>
                    <a:lnTo>
                      <a:pt x="86" y="174"/>
                    </a:lnTo>
                    <a:lnTo>
                      <a:pt x="76" y="174"/>
                    </a:lnTo>
                    <a:lnTo>
                      <a:pt x="57" y="161"/>
                    </a:lnTo>
                    <a:lnTo>
                      <a:pt x="41" y="145"/>
                    </a:lnTo>
                    <a:lnTo>
                      <a:pt x="27" y="128"/>
                    </a:lnTo>
                    <a:lnTo>
                      <a:pt x="16" y="108"/>
                    </a:lnTo>
                    <a:lnTo>
                      <a:pt x="7" y="86"/>
                    </a:lnTo>
                    <a:lnTo>
                      <a:pt x="2" y="65"/>
                    </a:lnTo>
                    <a:lnTo>
                      <a:pt x="0" y="42"/>
                    </a:lnTo>
                    <a:lnTo>
                      <a:pt x="1" y="19"/>
                    </a:lnTo>
                    <a:lnTo>
                      <a:pt x="5" y="14"/>
                    </a:lnTo>
                    <a:lnTo>
                      <a:pt x="9" y="10"/>
                    </a:lnTo>
                    <a:lnTo>
                      <a:pt x="15" y="5"/>
                    </a:lnTo>
                    <a:lnTo>
                      <a:pt x="21" y="2"/>
                    </a:lnTo>
                    <a:lnTo>
                      <a:pt x="26" y="0"/>
                    </a:lnTo>
                    <a:lnTo>
                      <a:pt x="31" y="1"/>
                    </a:lnTo>
                    <a:lnTo>
                      <a:pt x="35" y="4"/>
                    </a:lnTo>
                    <a:lnTo>
                      <a:pt x="39" y="11"/>
                    </a:lnTo>
                    <a:lnTo>
                      <a:pt x="45" y="34"/>
                    </a:lnTo>
                    <a:lnTo>
                      <a:pt x="51" y="57"/>
                    </a:lnTo>
                    <a:lnTo>
                      <a:pt x="56" y="80"/>
                    </a:lnTo>
                    <a:lnTo>
                      <a:pt x="55" y="107"/>
                    </a:lnTo>
                    <a:close/>
                  </a:path>
                </a:pathLst>
              </a:custGeom>
              <a:solidFill>
                <a:srgbClr val="D6FFA0"/>
              </a:solidFill>
              <a:ln w="9525">
                <a:noFill/>
                <a:round/>
                <a:headEnd/>
                <a:tailEnd/>
              </a:ln>
            </p:spPr>
            <p:txBody>
              <a:bodyPr/>
              <a:lstStyle/>
              <a:p>
                <a:endParaRPr lang="en-US"/>
              </a:p>
            </p:txBody>
          </p:sp>
          <p:sp>
            <p:nvSpPr>
              <p:cNvPr id="18777" name="Freeform 508"/>
              <p:cNvSpPr>
                <a:spLocks/>
              </p:cNvSpPr>
              <p:nvPr/>
            </p:nvSpPr>
            <p:spPr bwMode="auto">
              <a:xfrm>
                <a:off x="2756" y="979"/>
                <a:ext cx="254" cy="121"/>
              </a:xfrm>
              <a:custGeom>
                <a:avLst/>
                <a:gdLst>
                  <a:gd name="T0" fmla="*/ 248 w 254"/>
                  <a:gd name="T1" fmla="*/ 33 h 121"/>
                  <a:gd name="T2" fmla="*/ 242 w 254"/>
                  <a:gd name="T3" fmla="*/ 93 h 121"/>
                  <a:gd name="T4" fmla="*/ 174 w 254"/>
                  <a:gd name="T5" fmla="*/ 117 h 121"/>
                  <a:gd name="T6" fmla="*/ 113 w 254"/>
                  <a:gd name="T7" fmla="*/ 117 h 121"/>
                  <a:gd name="T8" fmla="*/ 83 w 254"/>
                  <a:gd name="T9" fmla="*/ 105 h 121"/>
                  <a:gd name="T10" fmla="*/ 34 w 254"/>
                  <a:gd name="T11" fmla="*/ 93 h 121"/>
                  <a:gd name="T12" fmla="*/ 8 w 254"/>
                  <a:gd name="T13" fmla="*/ 53 h 121"/>
                  <a:gd name="T14" fmla="*/ 8 w 254"/>
                  <a:gd name="T15" fmla="*/ 21 h 121"/>
                  <a:gd name="T16" fmla="*/ 53 w 254"/>
                  <a:gd name="T17" fmla="*/ 13 h 121"/>
                  <a:gd name="T18" fmla="*/ 94 w 254"/>
                  <a:gd name="T19" fmla="*/ 13 h 121"/>
                  <a:gd name="T20" fmla="*/ 159 w 254"/>
                  <a:gd name="T21" fmla="*/ 5 h 121"/>
                  <a:gd name="T22" fmla="*/ 208 w 254"/>
                  <a:gd name="T23" fmla="*/ 5 h 121"/>
                  <a:gd name="T24" fmla="*/ 248 w 254"/>
                  <a:gd name="T25" fmla="*/ 33 h 1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4"/>
                  <a:gd name="T40" fmla="*/ 0 h 121"/>
                  <a:gd name="T41" fmla="*/ 254 w 254"/>
                  <a:gd name="T42" fmla="*/ 121 h 1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4" h="121">
                    <a:moveTo>
                      <a:pt x="248" y="33"/>
                    </a:moveTo>
                    <a:cubicBezTo>
                      <a:pt x="254" y="48"/>
                      <a:pt x="254" y="79"/>
                      <a:pt x="242" y="93"/>
                    </a:cubicBezTo>
                    <a:cubicBezTo>
                      <a:pt x="230" y="107"/>
                      <a:pt x="195" y="113"/>
                      <a:pt x="174" y="117"/>
                    </a:cubicBezTo>
                    <a:cubicBezTo>
                      <a:pt x="152" y="121"/>
                      <a:pt x="128" y="119"/>
                      <a:pt x="113" y="117"/>
                    </a:cubicBezTo>
                    <a:cubicBezTo>
                      <a:pt x="98" y="115"/>
                      <a:pt x="96" y="109"/>
                      <a:pt x="83" y="105"/>
                    </a:cubicBezTo>
                    <a:cubicBezTo>
                      <a:pt x="70" y="101"/>
                      <a:pt x="46" y="102"/>
                      <a:pt x="34" y="93"/>
                    </a:cubicBezTo>
                    <a:cubicBezTo>
                      <a:pt x="22" y="84"/>
                      <a:pt x="12" y="65"/>
                      <a:pt x="8" y="53"/>
                    </a:cubicBezTo>
                    <a:cubicBezTo>
                      <a:pt x="3" y="41"/>
                      <a:pt x="0" y="28"/>
                      <a:pt x="8" y="21"/>
                    </a:cubicBezTo>
                    <a:cubicBezTo>
                      <a:pt x="15" y="14"/>
                      <a:pt x="39" y="14"/>
                      <a:pt x="53" y="13"/>
                    </a:cubicBezTo>
                    <a:cubicBezTo>
                      <a:pt x="67" y="12"/>
                      <a:pt x="76" y="14"/>
                      <a:pt x="94" y="13"/>
                    </a:cubicBezTo>
                    <a:cubicBezTo>
                      <a:pt x="112" y="12"/>
                      <a:pt x="140" y="6"/>
                      <a:pt x="159" y="5"/>
                    </a:cubicBezTo>
                    <a:cubicBezTo>
                      <a:pt x="177" y="4"/>
                      <a:pt x="193" y="0"/>
                      <a:pt x="208" y="5"/>
                    </a:cubicBezTo>
                    <a:cubicBezTo>
                      <a:pt x="223" y="10"/>
                      <a:pt x="242" y="18"/>
                      <a:pt x="248" y="33"/>
                    </a:cubicBezTo>
                    <a:close/>
                  </a:path>
                </a:pathLst>
              </a:custGeom>
              <a:solidFill>
                <a:schemeClr val="bg1"/>
              </a:solidFill>
              <a:ln w="9525">
                <a:noFill/>
                <a:round/>
                <a:headEnd/>
                <a:tailEnd/>
              </a:ln>
            </p:spPr>
            <p:txBody>
              <a:bodyPr/>
              <a:lstStyle/>
              <a:p>
                <a:endParaRPr lang="en-US"/>
              </a:p>
            </p:txBody>
          </p:sp>
          <p:sp>
            <p:nvSpPr>
              <p:cNvPr id="18778" name="Freeform 509"/>
              <p:cNvSpPr>
                <a:spLocks/>
              </p:cNvSpPr>
              <p:nvPr/>
            </p:nvSpPr>
            <p:spPr bwMode="auto">
              <a:xfrm>
                <a:off x="2805" y="984"/>
                <a:ext cx="57" cy="112"/>
              </a:xfrm>
              <a:custGeom>
                <a:avLst/>
                <a:gdLst>
                  <a:gd name="T0" fmla="*/ 51 w 57"/>
                  <a:gd name="T1" fmla="*/ 0 h 112"/>
                  <a:gd name="T2" fmla="*/ 55 w 57"/>
                  <a:gd name="T3" fmla="*/ 48 h 112"/>
                  <a:gd name="T4" fmla="*/ 39 w 57"/>
                  <a:gd name="T5" fmla="*/ 82 h 112"/>
                  <a:gd name="T6" fmla="*/ 11 w 57"/>
                  <a:gd name="T7" fmla="*/ 110 h 112"/>
                  <a:gd name="T8" fmla="*/ 1 w 57"/>
                  <a:gd name="T9" fmla="*/ 92 h 112"/>
                  <a:gd name="T10" fmla="*/ 17 w 57"/>
                  <a:gd name="T11" fmla="*/ 72 h 112"/>
                  <a:gd name="T12" fmla="*/ 33 w 57"/>
                  <a:gd name="T13" fmla="*/ 40 h 112"/>
                  <a:gd name="T14" fmla="*/ 37 w 57"/>
                  <a:gd name="T15" fmla="*/ 16 h 112"/>
                  <a:gd name="T16" fmla="*/ 51 w 57"/>
                  <a:gd name="T17" fmla="*/ 0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7"/>
                  <a:gd name="T28" fmla="*/ 0 h 112"/>
                  <a:gd name="T29" fmla="*/ 57 w 57"/>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7" h="112">
                    <a:moveTo>
                      <a:pt x="51" y="0"/>
                    </a:moveTo>
                    <a:cubicBezTo>
                      <a:pt x="54" y="4"/>
                      <a:pt x="57" y="34"/>
                      <a:pt x="55" y="48"/>
                    </a:cubicBezTo>
                    <a:cubicBezTo>
                      <a:pt x="53" y="62"/>
                      <a:pt x="46" y="72"/>
                      <a:pt x="39" y="82"/>
                    </a:cubicBezTo>
                    <a:cubicBezTo>
                      <a:pt x="32" y="92"/>
                      <a:pt x="17" y="108"/>
                      <a:pt x="11" y="110"/>
                    </a:cubicBezTo>
                    <a:cubicBezTo>
                      <a:pt x="5" y="112"/>
                      <a:pt x="0" y="98"/>
                      <a:pt x="1" y="92"/>
                    </a:cubicBezTo>
                    <a:cubicBezTo>
                      <a:pt x="2" y="86"/>
                      <a:pt x="12" y="81"/>
                      <a:pt x="17" y="72"/>
                    </a:cubicBezTo>
                    <a:cubicBezTo>
                      <a:pt x="22" y="63"/>
                      <a:pt x="30" y="49"/>
                      <a:pt x="33" y="40"/>
                    </a:cubicBezTo>
                    <a:cubicBezTo>
                      <a:pt x="36" y="31"/>
                      <a:pt x="34" y="23"/>
                      <a:pt x="37" y="16"/>
                    </a:cubicBezTo>
                    <a:cubicBezTo>
                      <a:pt x="40" y="9"/>
                      <a:pt x="48" y="3"/>
                      <a:pt x="51" y="0"/>
                    </a:cubicBezTo>
                    <a:close/>
                  </a:path>
                </a:pathLst>
              </a:custGeom>
              <a:solidFill>
                <a:schemeClr val="tx1"/>
              </a:solidFill>
              <a:ln w="9525">
                <a:solidFill>
                  <a:schemeClr val="tx1"/>
                </a:solidFill>
                <a:round/>
                <a:headEnd/>
                <a:tailEnd/>
              </a:ln>
            </p:spPr>
            <p:txBody>
              <a:bodyPr/>
              <a:lstStyle/>
              <a:p>
                <a:endParaRPr lang="en-US"/>
              </a:p>
            </p:txBody>
          </p:sp>
          <p:sp>
            <p:nvSpPr>
              <p:cNvPr id="18779" name="Freeform 510"/>
              <p:cNvSpPr>
                <a:spLocks/>
              </p:cNvSpPr>
              <p:nvPr/>
            </p:nvSpPr>
            <p:spPr bwMode="auto">
              <a:xfrm>
                <a:off x="2796" y="974"/>
                <a:ext cx="61" cy="126"/>
              </a:xfrm>
              <a:custGeom>
                <a:avLst/>
                <a:gdLst>
                  <a:gd name="T0" fmla="*/ 50 w 61"/>
                  <a:gd name="T1" fmla="*/ 2 h 126"/>
                  <a:gd name="T2" fmla="*/ 60 w 61"/>
                  <a:gd name="T3" fmla="*/ 20 h 126"/>
                  <a:gd name="T4" fmla="*/ 58 w 61"/>
                  <a:gd name="T5" fmla="*/ 64 h 126"/>
                  <a:gd name="T6" fmla="*/ 44 w 61"/>
                  <a:gd name="T7" fmla="*/ 94 h 126"/>
                  <a:gd name="T8" fmla="*/ 6 w 61"/>
                  <a:gd name="T9" fmla="*/ 124 h 126"/>
                  <a:gd name="T10" fmla="*/ 10 w 61"/>
                  <a:gd name="T11" fmla="*/ 106 h 126"/>
                  <a:gd name="T12" fmla="*/ 32 w 61"/>
                  <a:gd name="T13" fmla="*/ 86 h 126"/>
                  <a:gd name="T14" fmla="*/ 46 w 61"/>
                  <a:gd name="T15" fmla="*/ 62 h 126"/>
                  <a:gd name="T16" fmla="*/ 50 w 61"/>
                  <a:gd name="T17" fmla="*/ 34 h 126"/>
                  <a:gd name="T18" fmla="*/ 50 w 61"/>
                  <a:gd name="T19" fmla="*/ 2 h 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126"/>
                  <a:gd name="T32" fmla="*/ 61 w 61"/>
                  <a:gd name="T33" fmla="*/ 126 h 1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126">
                    <a:moveTo>
                      <a:pt x="50" y="2"/>
                    </a:moveTo>
                    <a:cubicBezTo>
                      <a:pt x="52" y="0"/>
                      <a:pt x="59" y="10"/>
                      <a:pt x="60" y="20"/>
                    </a:cubicBezTo>
                    <a:cubicBezTo>
                      <a:pt x="61" y="30"/>
                      <a:pt x="61" y="52"/>
                      <a:pt x="58" y="64"/>
                    </a:cubicBezTo>
                    <a:cubicBezTo>
                      <a:pt x="55" y="76"/>
                      <a:pt x="53" y="84"/>
                      <a:pt x="44" y="94"/>
                    </a:cubicBezTo>
                    <a:cubicBezTo>
                      <a:pt x="35" y="104"/>
                      <a:pt x="12" y="122"/>
                      <a:pt x="6" y="124"/>
                    </a:cubicBezTo>
                    <a:cubicBezTo>
                      <a:pt x="0" y="126"/>
                      <a:pt x="6" y="112"/>
                      <a:pt x="10" y="106"/>
                    </a:cubicBezTo>
                    <a:cubicBezTo>
                      <a:pt x="14" y="100"/>
                      <a:pt x="26" y="93"/>
                      <a:pt x="32" y="86"/>
                    </a:cubicBezTo>
                    <a:cubicBezTo>
                      <a:pt x="38" y="79"/>
                      <a:pt x="43" y="71"/>
                      <a:pt x="46" y="62"/>
                    </a:cubicBezTo>
                    <a:cubicBezTo>
                      <a:pt x="49" y="53"/>
                      <a:pt x="49" y="44"/>
                      <a:pt x="50" y="34"/>
                    </a:cubicBezTo>
                    <a:cubicBezTo>
                      <a:pt x="51" y="24"/>
                      <a:pt x="49" y="1"/>
                      <a:pt x="50" y="2"/>
                    </a:cubicBezTo>
                    <a:close/>
                  </a:path>
                </a:pathLst>
              </a:custGeom>
              <a:solidFill>
                <a:srgbClr val="D6FEB8"/>
              </a:solidFill>
              <a:ln w="9525">
                <a:noFill/>
                <a:round/>
                <a:headEnd/>
                <a:tailEnd/>
              </a:ln>
            </p:spPr>
            <p:txBody>
              <a:bodyPr/>
              <a:lstStyle/>
              <a:p>
                <a:endParaRPr lang="en-US"/>
              </a:p>
            </p:txBody>
          </p:sp>
        </p:grpSp>
      </p:grpSp>
      <p:grpSp>
        <p:nvGrpSpPr>
          <p:cNvPr id="11" name="Group 47"/>
          <p:cNvGrpSpPr>
            <a:grpSpLocks/>
          </p:cNvGrpSpPr>
          <p:nvPr/>
        </p:nvGrpSpPr>
        <p:grpSpPr bwMode="auto">
          <a:xfrm>
            <a:off x="1524001" y="5815014"/>
            <a:ext cx="555625" cy="447675"/>
            <a:chOff x="161" y="2119"/>
            <a:chExt cx="551" cy="419"/>
          </a:xfrm>
        </p:grpSpPr>
        <p:sp>
          <p:nvSpPr>
            <p:cNvPr id="18746" name="Line 48"/>
            <p:cNvSpPr>
              <a:spLocks noChangeShapeType="1"/>
            </p:cNvSpPr>
            <p:nvPr/>
          </p:nvSpPr>
          <p:spPr bwMode="auto">
            <a:xfrm>
              <a:off x="317" y="2219"/>
              <a:ext cx="135" cy="62"/>
            </a:xfrm>
            <a:prstGeom prst="line">
              <a:avLst/>
            </a:prstGeom>
            <a:noFill/>
            <a:ln w="28575">
              <a:solidFill>
                <a:schemeClr val="tx1"/>
              </a:solidFill>
              <a:round/>
              <a:headEnd/>
              <a:tailEnd/>
            </a:ln>
          </p:spPr>
          <p:txBody>
            <a:bodyPr/>
            <a:lstStyle/>
            <a:p>
              <a:endParaRPr lang="en-US"/>
            </a:p>
          </p:txBody>
        </p:sp>
        <p:sp>
          <p:nvSpPr>
            <p:cNvPr id="18747" name="Freeform 49"/>
            <p:cNvSpPr>
              <a:spLocks/>
            </p:cNvSpPr>
            <p:nvPr/>
          </p:nvSpPr>
          <p:spPr bwMode="auto">
            <a:xfrm>
              <a:off x="196" y="2458"/>
              <a:ext cx="406" cy="80"/>
            </a:xfrm>
            <a:custGeom>
              <a:avLst/>
              <a:gdLst>
                <a:gd name="T0" fmla="*/ 1 w 1948"/>
                <a:gd name="T1" fmla="*/ 7 h 355"/>
                <a:gd name="T2" fmla="*/ 39 w 1948"/>
                <a:gd name="T3" fmla="*/ 4 h 355"/>
                <a:gd name="T4" fmla="*/ 85 w 1948"/>
                <a:gd name="T5" fmla="*/ 0 h 355"/>
                <a:gd name="T6" fmla="*/ 80 w 1948"/>
                <a:gd name="T7" fmla="*/ 7 h 355"/>
                <a:gd name="T8" fmla="*/ 69 w 1948"/>
                <a:gd name="T9" fmla="*/ 13 h 355"/>
                <a:gd name="T10" fmla="*/ 62 w 1948"/>
                <a:gd name="T11" fmla="*/ 14 h 355"/>
                <a:gd name="T12" fmla="*/ 43 w 1948"/>
                <a:gd name="T13" fmla="*/ 18 h 355"/>
                <a:gd name="T14" fmla="*/ 20 w 1948"/>
                <a:gd name="T15" fmla="*/ 16 h 355"/>
                <a:gd name="T16" fmla="*/ 7 w 1948"/>
                <a:gd name="T17" fmla="*/ 13 h 355"/>
                <a:gd name="T18" fmla="*/ 0 w 1948"/>
                <a:gd name="T19" fmla="*/ 7 h 355"/>
                <a:gd name="T20" fmla="*/ 1 w 1948"/>
                <a:gd name="T21" fmla="*/ 7 h 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48"/>
                <a:gd name="T34" fmla="*/ 0 h 355"/>
                <a:gd name="T35" fmla="*/ 1948 w 1948"/>
                <a:gd name="T36" fmla="*/ 355 h 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48" h="355">
                  <a:moveTo>
                    <a:pt x="12" y="132"/>
                  </a:moveTo>
                  <a:lnTo>
                    <a:pt x="904" y="80"/>
                  </a:lnTo>
                  <a:lnTo>
                    <a:pt x="1948" y="0"/>
                  </a:lnTo>
                  <a:lnTo>
                    <a:pt x="1836" y="148"/>
                  </a:lnTo>
                  <a:cubicBezTo>
                    <a:pt x="1778" y="189"/>
                    <a:pt x="1669" y="225"/>
                    <a:pt x="1600" y="248"/>
                  </a:cubicBezTo>
                  <a:lnTo>
                    <a:pt x="1424" y="284"/>
                  </a:lnTo>
                  <a:cubicBezTo>
                    <a:pt x="1323" y="301"/>
                    <a:pt x="1157" y="341"/>
                    <a:pt x="996" y="348"/>
                  </a:cubicBezTo>
                  <a:cubicBezTo>
                    <a:pt x="835" y="355"/>
                    <a:pt x="596" y="339"/>
                    <a:pt x="456" y="324"/>
                  </a:cubicBezTo>
                  <a:cubicBezTo>
                    <a:pt x="316" y="309"/>
                    <a:pt x="232" y="292"/>
                    <a:pt x="156" y="260"/>
                  </a:cubicBezTo>
                  <a:cubicBezTo>
                    <a:pt x="80" y="228"/>
                    <a:pt x="24" y="153"/>
                    <a:pt x="0" y="132"/>
                  </a:cubicBezTo>
                  <a:lnTo>
                    <a:pt x="12" y="132"/>
                  </a:lnTo>
                  <a:close/>
                </a:path>
              </a:pathLst>
            </a:custGeom>
            <a:gradFill rotWithShape="0">
              <a:gsLst>
                <a:gs pos="0">
                  <a:srgbClr val="663300"/>
                </a:gs>
                <a:gs pos="100000">
                  <a:schemeClr val="tx1"/>
                </a:gs>
              </a:gsLst>
              <a:lin ang="5400000" scaled="1"/>
            </a:gradFill>
            <a:ln w="3175">
              <a:solidFill>
                <a:schemeClr val="tx1"/>
              </a:solidFill>
              <a:round/>
              <a:headEnd/>
              <a:tailEnd/>
            </a:ln>
          </p:spPr>
          <p:txBody>
            <a:bodyPr/>
            <a:lstStyle/>
            <a:p>
              <a:endParaRPr lang="en-US"/>
            </a:p>
          </p:txBody>
        </p:sp>
        <p:sp>
          <p:nvSpPr>
            <p:cNvPr id="18748" name="Freeform 50"/>
            <p:cNvSpPr>
              <a:spLocks/>
            </p:cNvSpPr>
            <p:nvPr/>
          </p:nvSpPr>
          <p:spPr bwMode="auto">
            <a:xfrm>
              <a:off x="249" y="2491"/>
              <a:ext cx="275" cy="33"/>
            </a:xfrm>
            <a:custGeom>
              <a:avLst/>
              <a:gdLst>
                <a:gd name="T0" fmla="*/ 1 w 1320"/>
                <a:gd name="T1" fmla="*/ 3 h 144"/>
                <a:gd name="T2" fmla="*/ 4 w 1320"/>
                <a:gd name="T3" fmla="*/ 4 h 144"/>
                <a:gd name="T4" fmla="*/ 11 w 1320"/>
                <a:gd name="T5" fmla="*/ 4 h 144"/>
                <a:gd name="T6" fmla="*/ 15 w 1320"/>
                <a:gd name="T7" fmla="*/ 5 h 144"/>
                <a:gd name="T8" fmla="*/ 27 w 1320"/>
                <a:gd name="T9" fmla="*/ 4 h 144"/>
                <a:gd name="T10" fmla="*/ 33 w 1320"/>
                <a:gd name="T11" fmla="*/ 4 h 144"/>
                <a:gd name="T12" fmla="*/ 48 w 1320"/>
                <a:gd name="T13" fmla="*/ 3 h 144"/>
                <a:gd name="T14" fmla="*/ 56 w 1320"/>
                <a:gd name="T15" fmla="*/ 1 h 144"/>
                <a:gd name="T16" fmla="*/ 57 w 1320"/>
                <a:gd name="T17" fmla="*/ 0 h 144"/>
                <a:gd name="T18" fmla="*/ 53 w 1320"/>
                <a:gd name="T19" fmla="*/ 2 h 144"/>
                <a:gd name="T20" fmla="*/ 45 w 1320"/>
                <a:gd name="T21" fmla="*/ 5 h 144"/>
                <a:gd name="T22" fmla="*/ 39 w 1320"/>
                <a:gd name="T23" fmla="*/ 6 h 144"/>
                <a:gd name="T24" fmla="*/ 29 w 1320"/>
                <a:gd name="T25" fmla="*/ 6 h 144"/>
                <a:gd name="T26" fmla="*/ 25 w 1320"/>
                <a:gd name="T27" fmla="*/ 8 h 144"/>
                <a:gd name="T28" fmla="*/ 13 w 1320"/>
                <a:gd name="T29" fmla="*/ 6 h 144"/>
                <a:gd name="T30" fmla="*/ 5 w 1320"/>
                <a:gd name="T31" fmla="*/ 6 h 144"/>
                <a:gd name="T32" fmla="*/ 2 w 1320"/>
                <a:gd name="T33" fmla="*/ 4 h 144"/>
                <a:gd name="T34" fmla="*/ 0 w 1320"/>
                <a:gd name="T35" fmla="*/ 3 h 144"/>
                <a:gd name="T36" fmla="*/ 0 w 1320"/>
                <a:gd name="T37" fmla="*/ 3 h 144"/>
                <a:gd name="T38" fmla="*/ 1 w 1320"/>
                <a:gd name="T39" fmla="*/ 3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20"/>
                <a:gd name="T61" fmla="*/ 0 h 144"/>
                <a:gd name="T62" fmla="*/ 1320 w 1320"/>
                <a:gd name="T63" fmla="*/ 144 h 1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20" h="144">
                  <a:moveTo>
                    <a:pt x="16" y="48"/>
                  </a:moveTo>
                  <a:cubicBezTo>
                    <a:pt x="37" y="62"/>
                    <a:pt x="59" y="64"/>
                    <a:pt x="84" y="68"/>
                  </a:cubicBezTo>
                  <a:cubicBezTo>
                    <a:pt x="141" y="62"/>
                    <a:pt x="199" y="73"/>
                    <a:pt x="256" y="80"/>
                  </a:cubicBezTo>
                  <a:cubicBezTo>
                    <a:pt x="287" y="90"/>
                    <a:pt x="320" y="92"/>
                    <a:pt x="352" y="96"/>
                  </a:cubicBezTo>
                  <a:cubicBezTo>
                    <a:pt x="439" y="92"/>
                    <a:pt x="525" y="87"/>
                    <a:pt x="612" y="84"/>
                  </a:cubicBezTo>
                  <a:cubicBezTo>
                    <a:pt x="666" y="73"/>
                    <a:pt x="703" y="71"/>
                    <a:pt x="764" y="68"/>
                  </a:cubicBezTo>
                  <a:cubicBezTo>
                    <a:pt x="875" y="54"/>
                    <a:pt x="993" y="59"/>
                    <a:pt x="1104" y="56"/>
                  </a:cubicBezTo>
                  <a:cubicBezTo>
                    <a:pt x="1164" y="46"/>
                    <a:pt x="1219" y="21"/>
                    <a:pt x="1280" y="12"/>
                  </a:cubicBezTo>
                  <a:cubicBezTo>
                    <a:pt x="1309" y="2"/>
                    <a:pt x="1296" y="6"/>
                    <a:pt x="1320" y="0"/>
                  </a:cubicBezTo>
                  <a:cubicBezTo>
                    <a:pt x="1302" y="37"/>
                    <a:pt x="1249" y="37"/>
                    <a:pt x="1212" y="44"/>
                  </a:cubicBezTo>
                  <a:cubicBezTo>
                    <a:pt x="1150" y="56"/>
                    <a:pt x="1095" y="95"/>
                    <a:pt x="1032" y="104"/>
                  </a:cubicBezTo>
                  <a:cubicBezTo>
                    <a:pt x="987" y="110"/>
                    <a:pt x="941" y="119"/>
                    <a:pt x="896" y="120"/>
                  </a:cubicBezTo>
                  <a:cubicBezTo>
                    <a:pt x="821" y="122"/>
                    <a:pt x="747" y="123"/>
                    <a:pt x="672" y="124"/>
                  </a:cubicBezTo>
                  <a:cubicBezTo>
                    <a:pt x="635" y="130"/>
                    <a:pt x="601" y="140"/>
                    <a:pt x="564" y="144"/>
                  </a:cubicBezTo>
                  <a:cubicBezTo>
                    <a:pt x="473" y="139"/>
                    <a:pt x="385" y="123"/>
                    <a:pt x="296" y="108"/>
                  </a:cubicBezTo>
                  <a:cubicBezTo>
                    <a:pt x="234" y="112"/>
                    <a:pt x="169" y="123"/>
                    <a:pt x="108" y="108"/>
                  </a:cubicBezTo>
                  <a:cubicBezTo>
                    <a:pt x="82" y="101"/>
                    <a:pt x="61" y="88"/>
                    <a:pt x="36" y="80"/>
                  </a:cubicBezTo>
                  <a:cubicBezTo>
                    <a:pt x="23" y="76"/>
                    <a:pt x="0" y="60"/>
                    <a:pt x="0" y="60"/>
                  </a:cubicBezTo>
                  <a:cubicBezTo>
                    <a:pt x="3" y="56"/>
                    <a:pt x="3" y="48"/>
                    <a:pt x="8" y="48"/>
                  </a:cubicBezTo>
                  <a:cubicBezTo>
                    <a:pt x="18" y="48"/>
                    <a:pt x="16" y="78"/>
                    <a:pt x="16" y="48"/>
                  </a:cubicBezTo>
                  <a:close/>
                </a:path>
              </a:pathLst>
            </a:custGeom>
            <a:solidFill>
              <a:srgbClr val="A58263"/>
            </a:solidFill>
            <a:ln w="9525">
              <a:solidFill>
                <a:schemeClr val="tx1"/>
              </a:solidFill>
              <a:round/>
              <a:headEnd/>
              <a:tailEnd/>
            </a:ln>
          </p:spPr>
          <p:txBody>
            <a:bodyPr/>
            <a:lstStyle/>
            <a:p>
              <a:endParaRPr lang="en-US"/>
            </a:p>
          </p:txBody>
        </p:sp>
        <p:sp>
          <p:nvSpPr>
            <p:cNvPr id="18749" name="Freeform 51"/>
            <p:cNvSpPr>
              <a:spLocks/>
            </p:cNvSpPr>
            <p:nvPr/>
          </p:nvSpPr>
          <p:spPr bwMode="auto">
            <a:xfrm>
              <a:off x="553" y="2387"/>
              <a:ext cx="158" cy="75"/>
            </a:xfrm>
            <a:custGeom>
              <a:avLst/>
              <a:gdLst>
                <a:gd name="T0" fmla="*/ 0 w 760"/>
                <a:gd name="T1" fmla="*/ 16 h 332"/>
                <a:gd name="T2" fmla="*/ 33 w 760"/>
                <a:gd name="T3" fmla="*/ 0 h 332"/>
                <a:gd name="T4" fmla="*/ 2 w 760"/>
                <a:gd name="T5" fmla="*/ 17 h 332"/>
                <a:gd name="T6" fmla="*/ 0 w 760"/>
                <a:gd name="T7" fmla="*/ 16 h 332"/>
                <a:gd name="T8" fmla="*/ 0 60000 65536"/>
                <a:gd name="T9" fmla="*/ 0 60000 65536"/>
                <a:gd name="T10" fmla="*/ 0 60000 65536"/>
                <a:gd name="T11" fmla="*/ 0 60000 65536"/>
                <a:gd name="T12" fmla="*/ 0 w 760"/>
                <a:gd name="T13" fmla="*/ 0 h 332"/>
                <a:gd name="T14" fmla="*/ 760 w 760"/>
                <a:gd name="T15" fmla="*/ 332 h 332"/>
              </a:gdLst>
              <a:ahLst/>
              <a:cxnLst>
                <a:cxn ang="T8">
                  <a:pos x="T0" y="T1"/>
                </a:cxn>
                <a:cxn ang="T9">
                  <a:pos x="T2" y="T3"/>
                </a:cxn>
                <a:cxn ang="T10">
                  <a:pos x="T4" y="T5"/>
                </a:cxn>
                <a:cxn ang="T11">
                  <a:pos x="T6" y="T7"/>
                </a:cxn>
              </a:cxnLst>
              <a:rect l="T12" t="T13" r="T14" b="T15"/>
              <a:pathLst>
                <a:path w="760" h="332">
                  <a:moveTo>
                    <a:pt x="0" y="304"/>
                  </a:moveTo>
                  <a:lnTo>
                    <a:pt x="760" y="0"/>
                  </a:lnTo>
                  <a:lnTo>
                    <a:pt x="48" y="332"/>
                  </a:lnTo>
                  <a:lnTo>
                    <a:pt x="0" y="304"/>
                  </a:lnTo>
                  <a:close/>
                </a:path>
              </a:pathLst>
            </a:custGeom>
            <a:solidFill>
              <a:schemeClr val="tx1"/>
            </a:solidFill>
            <a:ln w="9525">
              <a:solidFill>
                <a:schemeClr val="tx1"/>
              </a:solidFill>
              <a:round/>
              <a:headEnd/>
              <a:tailEnd/>
            </a:ln>
          </p:spPr>
          <p:txBody>
            <a:bodyPr/>
            <a:lstStyle/>
            <a:p>
              <a:endParaRPr lang="en-US"/>
            </a:p>
          </p:txBody>
        </p:sp>
        <p:sp>
          <p:nvSpPr>
            <p:cNvPr id="18750" name="Freeform 52"/>
            <p:cNvSpPr>
              <a:spLocks/>
            </p:cNvSpPr>
            <p:nvPr/>
          </p:nvSpPr>
          <p:spPr bwMode="auto">
            <a:xfrm>
              <a:off x="595" y="2388"/>
              <a:ext cx="117" cy="78"/>
            </a:xfrm>
            <a:custGeom>
              <a:avLst/>
              <a:gdLst>
                <a:gd name="T0" fmla="*/ 0 w 564"/>
                <a:gd name="T1" fmla="*/ 17 h 348"/>
                <a:gd name="T2" fmla="*/ 12 w 564"/>
                <a:gd name="T3" fmla="*/ 12 h 348"/>
                <a:gd name="T4" fmla="*/ 24 w 564"/>
                <a:gd name="T5" fmla="*/ 0 h 348"/>
                <a:gd name="T6" fmla="*/ 17 w 564"/>
                <a:gd name="T7" fmla="*/ 16 h 348"/>
                <a:gd name="T8" fmla="*/ 1 w 564"/>
                <a:gd name="T9" fmla="*/ 6 h 348"/>
                <a:gd name="T10" fmla="*/ 0 60000 65536"/>
                <a:gd name="T11" fmla="*/ 0 60000 65536"/>
                <a:gd name="T12" fmla="*/ 0 60000 65536"/>
                <a:gd name="T13" fmla="*/ 0 60000 65536"/>
                <a:gd name="T14" fmla="*/ 0 60000 65536"/>
                <a:gd name="T15" fmla="*/ 0 w 564"/>
                <a:gd name="T16" fmla="*/ 0 h 348"/>
                <a:gd name="T17" fmla="*/ 564 w 564"/>
                <a:gd name="T18" fmla="*/ 348 h 348"/>
              </a:gdLst>
              <a:ahLst/>
              <a:cxnLst>
                <a:cxn ang="T10">
                  <a:pos x="T0" y="T1"/>
                </a:cxn>
                <a:cxn ang="T11">
                  <a:pos x="T2" y="T3"/>
                </a:cxn>
                <a:cxn ang="T12">
                  <a:pos x="T4" y="T5"/>
                </a:cxn>
                <a:cxn ang="T13">
                  <a:pos x="T6" y="T7"/>
                </a:cxn>
                <a:cxn ang="T14">
                  <a:pos x="T8" y="T9"/>
                </a:cxn>
              </a:cxnLst>
              <a:rect l="T15" t="T16" r="T17" b="T18"/>
              <a:pathLst>
                <a:path w="564" h="348">
                  <a:moveTo>
                    <a:pt x="0" y="348"/>
                  </a:moveTo>
                  <a:lnTo>
                    <a:pt x="276" y="244"/>
                  </a:lnTo>
                  <a:lnTo>
                    <a:pt x="564" y="0"/>
                  </a:lnTo>
                  <a:lnTo>
                    <a:pt x="388" y="312"/>
                  </a:lnTo>
                  <a:lnTo>
                    <a:pt x="32" y="120"/>
                  </a:lnTo>
                </a:path>
              </a:pathLst>
            </a:custGeom>
            <a:noFill/>
            <a:ln w="12700">
              <a:solidFill>
                <a:schemeClr val="tx1"/>
              </a:solidFill>
              <a:round/>
              <a:headEnd/>
              <a:tailEnd/>
            </a:ln>
          </p:spPr>
          <p:txBody>
            <a:bodyPr/>
            <a:lstStyle/>
            <a:p>
              <a:endParaRPr lang="en-US"/>
            </a:p>
          </p:txBody>
        </p:sp>
        <p:sp>
          <p:nvSpPr>
            <p:cNvPr id="18751" name="Line 53"/>
            <p:cNvSpPr>
              <a:spLocks noChangeShapeType="1"/>
            </p:cNvSpPr>
            <p:nvPr/>
          </p:nvSpPr>
          <p:spPr bwMode="auto">
            <a:xfrm>
              <a:off x="164" y="2448"/>
              <a:ext cx="94" cy="17"/>
            </a:xfrm>
            <a:prstGeom prst="line">
              <a:avLst/>
            </a:prstGeom>
            <a:noFill/>
            <a:ln w="9525">
              <a:solidFill>
                <a:schemeClr val="tx1"/>
              </a:solidFill>
              <a:round/>
              <a:headEnd/>
              <a:tailEnd/>
            </a:ln>
          </p:spPr>
          <p:txBody>
            <a:bodyPr/>
            <a:lstStyle/>
            <a:p>
              <a:endParaRPr lang="en-US"/>
            </a:p>
          </p:txBody>
        </p:sp>
        <p:sp>
          <p:nvSpPr>
            <p:cNvPr id="18752" name="Freeform 54"/>
            <p:cNvSpPr>
              <a:spLocks/>
            </p:cNvSpPr>
            <p:nvPr/>
          </p:nvSpPr>
          <p:spPr bwMode="auto">
            <a:xfrm>
              <a:off x="266" y="2355"/>
              <a:ext cx="145" cy="147"/>
            </a:xfrm>
            <a:custGeom>
              <a:avLst/>
              <a:gdLst>
                <a:gd name="T0" fmla="*/ 1 w 695"/>
                <a:gd name="T1" fmla="*/ 8 h 654"/>
                <a:gd name="T2" fmla="*/ 12 w 695"/>
                <a:gd name="T3" fmla="*/ 5 h 654"/>
                <a:gd name="T4" fmla="*/ 23 w 695"/>
                <a:gd name="T5" fmla="*/ 1 h 654"/>
                <a:gd name="T6" fmla="*/ 26 w 695"/>
                <a:gd name="T7" fmla="*/ 13 h 654"/>
                <a:gd name="T8" fmla="*/ 30 w 695"/>
                <a:gd name="T9" fmla="*/ 23 h 654"/>
                <a:gd name="T10" fmla="*/ 25 w 695"/>
                <a:gd name="T11" fmla="*/ 22 h 654"/>
                <a:gd name="T12" fmla="*/ 17 w 695"/>
                <a:gd name="T13" fmla="*/ 23 h 654"/>
                <a:gd name="T14" fmla="*/ 11 w 695"/>
                <a:gd name="T15" fmla="*/ 27 h 654"/>
                <a:gd name="T16" fmla="*/ 8 w 695"/>
                <a:gd name="T17" fmla="*/ 31 h 654"/>
                <a:gd name="T18" fmla="*/ 1 w 695"/>
                <a:gd name="T19" fmla="*/ 16 h 654"/>
                <a:gd name="T20" fmla="*/ 1 w 695"/>
                <a:gd name="T21" fmla="*/ 8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753" name="Freeform 55"/>
            <p:cNvSpPr>
              <a:spLocks/>
            </p:cNvSpPr>
            <p:nvPr/>
          </p:nvSpPr>
          <p:spPr bwMode="auto">
            <a:xfrm>
              <a:off x="246" y="2260"/>
              <a:ext cx="144" cy="110"/>
            </a:xfrm>
            <a:custGeom>
              <a:avLst/>
              <a:gdLst>
                <a:gd name="T0" fmla="*/ 1 w 695"/>
                <a:gd name="T1" fmla="*/ 4 h 654"/>
                <a:gd name="T2" fmla="*/ 12 w 695"/>
                <a:gd name="T3" fmla="*/ 3 h 654"/>
                <a:gd name="T4" fmla="*/ 23 w 695"/>
                <a:gd name="T5" fmla="*/ 1 h 654"/>
                <a:gd name="T6" fmla="*/ 26 w 695"/>
                <a:gd name="T7" fmla="*/ 7 h 654"/>
                <a:gd name="T8" fmla="*/ 30 w 695"/>
                <a:gd name="T9" fmla="*/ 13 h 654"/>
                <a:gd name="T10" fmla="*/ 25 w 695"/>
                <a:gd name="T11" fmla="*/ 12 h 654"/>
                <a:gd name="T12" fmla="*/ 17 w 695"/>
                <a:gd name="T13" fmla="*/ 13 h 654"/>
                <a:gd name="T14" fmla="*/ 11 w 695"/>
                <a:gd name="T15" fmla="*/ 15 h 654"/>
                <a:gd name="T16" fmla="*/ 7 w 695"/>
                <a:gd name="T17" fmla="*/ 17 h 654"/>
                <a:gd name="T18" fmla="*/ 1 w 695"/>
                <a:gd name="T19" fmla="*/ 9 h 654"/>
                <a:gd name="T20" fmla="*/ 1 w 695"/>
                <a:gd name="T21" fmla="*/ 4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754" name="Freeform 56"/>
            <p:cNvSpPr>
              <a:spLocks/>
            </p:cNvSpPr>
            <p:nvPr/>
          </p:nvSpPr>
          <p:spPr bwMode="auto">
            <a:xfrm>
              <a:off x="235" y="2186"/>
              <a:ext cx="120" cy="93"/>
            </a:xfrm>
            <a:custGeom>
              <a:avLst/>
              <a:gdLst>
                <a:gd name="T0" fmla="*/ 1 w 695"/>
                <a:gd name="T1" fmla="*/ 3 h 654"/>
                <a:gd name="T2" fmla="*/ 8 w 695"/>
                <a:gd name="T3" fmla="*/ 2 h 654"/>
                <a:gd name="T4" fmla="*/ 16 w 695"/>
                <a:gd name="T5" fmla="*/ 1 h 654"/>
                <a:gd name="T6" fmla="*/ 18 w 695"/>
                <a:gd name="T7" fmla="*/ 5 h 654"/>
                <a:gd name="T8" fmla="*/ 21 w 695"/>
                <a:gd name="T9" fmla="*/ 9 h 654"/>
                <a:gd name="T10" fmla="*/ 17 w 695"/>
                <a:gd name="T11" fmla="*/ 9 h 654"/>
                <a:gd name="T12" fmla="*/ 12 w 695"/>
                <a:gd name="T13" fmla="*/ 9 h 654"/>
                <a:gd name="T14" fmla="*/ 8 w 695"/>
                <a:gd name="T15" fmla="*/ 11 h 654"/>
                <a:gd name="T16" fmla="*/ 5 w 695"/>
                <a:gd name="T17" fmla="*/ 13 h 654"/>
                <a:gd name="T18" fmla="*/ 1 w 695"/>
                <a:gd name="T19" fmla="*/ 6 h 654"/>
                <a:gd name="T20" fmla="*/ 1 w 695"/>
                <a:gd name="T21" fmla="*/ 3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755" name="Freeform 57"/>
            <p:cNvSpPr>
              <a:spLocks/>
            </p:cNvSpPr>
            <p:nvPr/>
          </p:nvSpPr>
          <p:spPr bwMode="auto">
            <a:xfrm>
              <a:off x="375" y="2255"/>
              <a:ext cx="135" cy="134"/>
            </a:xfrm>
            <a:custGeom>
              <a:avLst/>
              <a:gdLst>
                <a:gd name="T0" fmla="*/ 2 w 611"/>
                <a:gd name="T1" fmla="*/ 6 h 531"/>
                <a:gd name="T2" fmla="*/ 12 w 611"/>
                <a:gd name="T3" fmla="*/ 5 h 531"/>
                <a:gd name="T4" fmla="*/ 25 w 611"/>
                <a:gd name="T5" fmla="*/ 1 h 531"/>
                <a:gd name="T6" fmla="*/ 26 w 611"/>
                <a:gd name="T7" fmla="*/ 13 h 531"/>
                <a:gd name="T8" fmla="*/ 30 w 611"/>
                <a:gd name="T9" fmla="*/ 22 h 531"/>
                <a:gd name="T10" fmla="*/ 25 w 611"/>
                <a:gd name="T11" fmla="*/ 21 h 531"/>
                <a:gd name="T12" fmla="*/ 16 w 611"/>
                <a:gd name="T13" fmla="*/ 21 h 531"/>
                <a:gd name="T14" fmla="*/ 10 w 611"/>
                <a:gd name="T15" fmla="*/ 26 h 531"/>
                <a:gd name="T16" fmla="*/ 6 w 611"/>
                <a:gd name="T17" fmla="*/ 32 h 531"/>
                <a:gd name="T18" fmla="*/ 1 w 611"/>
                <a:gd name="T19" fmla="*/ 14 h 531"/>
                <a:gd name="T20" fmla="*/ 2 w 611"/>
                <a:gd name="T21" fmla="*/ 6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756" name="Freeform 58"/>
            <p:cNvSpPr>
              <a:spLocks/>
            </p:cNvSpPr>
            <p:nvPr/>
          </p:nvSpPr>
          <p:spPr bwMode="auto">
            <a:xfrm>
              <a:off x="390" y="2364"/>
              <a:ext cx="147" cy="122"/>
            </a:xfrm>
            <a:custGeom>
              <a:avLst/>
              <a:gdLst>
                <a:gd name="T0" fmla="*/ 2 w 611"/>
                <a:gd name="T1" fmla="*/ 5 h 531"/>
                <a:gd name="T2" fmla="*/ 14 w 611"/>
                <a:gd name="T3" fmla="*/ 4 h 531"/>
                <a:gd name="T4" fmla="*/ 30 w 611"/>
                <a:gd name="T5" fmla="*/ 1 h 531"/>
                <a:gd name="T6" fmla="*/ 31 w 611"/>
                <a:gd name="T7" fmla="*/ 11 h 531"/>
                <a:gd name="T8" fmla="*/ 35 w 611"/>
                <a:gd name="T9" fmla="*/ 19 h 531"/>
                <a:gd name="T10" fmla="*/ 29 w 611"/>
                <a:gd name="T11" fmla="*/ 17 h 531"/>
                <a:gd name="T12" fmla="*/ 19 w 611"/>
                <a:gd name="T13" fmla="*/ 17 h 531"/>
                <a:gd name="T14" fmla="*/ 12 w 611"/>
                <a:gd name="T15" fmla="*/ 21 h 531"/>
                <a:gd name="T16" fmla="*/ 7 w 611"/>
                <a:gd name="T17" fmla="*/ 26 h 531"/>
                <a:gd name="T18" fmla="*/ 1 w 611"/>
                <a:gd name="T19" fmla="*/ 11 h 531"/>
                <a:gd name="T20" fmla="*/ 2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757" name="Freeform 59"/>
            <p:cNvSpPr>
              <a:spLocks/>
            </p:cNvSpPr>
            <p:nvPr/>
          </p:nvSpPr>
          <p:spPr bwMode="auto">
            <a:xfrm>
              <a:off x="462" y="2219"/>
              <a:ext cx="235" cy="221"/>
            </a:xfrm>
            <a:custGeom>
              <a:avLst/>
              <a:gdLst>
                <a:gd name="T0" fmla="*/ 0 w 1128"/>
                <a:gd name="T1" fmla="*/ 0 h 984"/>
                <a:gd name="T2" fmla="*/ 49 w 1128"/>
                <a:gd name="T3" fmla="*/ 36 h 984"/>
                <a:gd name="T4" fmla="*/ 39 w 1128"/>
                <a:gd name="T5" fmla="*/ 38 h 984"/>
                <a:gd name="T6" fmla="*/ 35 w 1128"/>
                <a:gd name="T7" fmla="*/ 40 h 984"/>
                <a:gd name="T8" fmla="*/ 31 w 1128"/>
                <a:gd name="T9" fmla="*/ 43 h 984"/>
                <a:gd name="T10" fmla="*/ 27 w 1128"/>
                <a:gd name="T11" fmla="*/ 50 h 984"/>
                <a:gd name="T12" fmla="*/ 0 w 1128"/>
                <a:gd name="T13" fmla="*/ 0 h 984"/>
                <a:gd name="T14" fmla="*/ 0 60000 65536"/>
                <a:gd name="T15" fmla="*/ 0 60000 65536"/>
                <a:gd name="T16" fmla="*/ 0 60000 65536"/>
                <a:gd name="T17" fmla="*/ 0 60000 65536"/>
                <a:gd name="T18" fmla="*/ 0 60000 65536"/>
                <a:gd name="T19" fmla="*/ 0 60000 65536"/>
                <a:gd name="T20" fmla="*/ 0 60000 65536"/>
                <a:gd name="T21" fmla="*/ 0 w 1128"/>
                <a:gd name="T22" fmla="*/ 0 h 984"/>
                <a:gd name="T23" fmla="*/ 1128 w 1128"/>
                <a:gd name="T24" fmla="*/ 984 h 9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8" h="984">
                  <a:moveTo>
                    <a:pt x="0" y="0"/>
                  </a:moveTo>
                  <a:lnTo>
                    <a:pt x="1128" y="720"/>
                  </a:lnTo>
                  <a:lnTo>
                    <a:pt x="906" y="744"/>
                  </a:lnTo>
                  <a:lnTo>
                    <a:pt x="810" y="786"/>
                  </a:lnTo>
                  <a:lnTo>
                    <a:pt x="714" y="852"/>
                  </a:lnTo>
                  <a:lnTo>
                    <a:pt x="618" y="984"/>
                  </a:lnTo>
                  <a:lnTo>
                    <a:pt x="0" y="0"/>
                  </a:lnTo>
                  <a:close/>
                </a:path>
              </a:pathLst>
            </a:custGeom>
            <a:solidFill>
              <a:schemeClr val="tx1"/>
            </a:solidFill>
            <a:ln w="9525">
              <a:solidFill>
                <a:schemeClr val="tx1"/>
              </a:solidFill>
              <a:round/>
              <a:headEnd/>
              <a:tailEnd/>
            </a:ln>
          </p:spPr>
          <p:txBody>
            <a:bodyPr/>
            <a:lstStyle/>
            <a:p>
              <a:endParaRPr lang="en-US"/>
            </a:p>
          </p:txBody>
        </p:sp>
        <p:sp>
          <p:nvSpPr>
            <p:cNvPr id="18758" name="Freeform 60"/>
            <p:cNvSpPr>
              <a:spLocks/>
            </p:cNvSpPr>
            <p:nvPr/>
          </p:nvSpPr>
          <p:spPr bwMode="auto">
            <a:xfrm>
              <a:off x="161" y="2304"/>
              <a:ext cx="126" cy="179"/>
            </a:xfrm>
            <a:custGeom>
              <a:avLst/>
              <a:gdLst>
                <a:gd name="T0" fmla="*/ 15 w 603"/>
                <a:gd name="T1" fmla="*/ 0 h 798"/>
                <a:gd name="T2" fmla="*/ 2 w 603"/>
                <a:gd name="T3" fmla="*/ 30 h 798"/>
                <a:gd name="T4" fmla="*/ 26 w 603"/>
                <a:gd name="T5" fmla="*/ 40 h 798"/>
                <a:gd name="T6" fmla="*/ 22 w 603"/>
                <a:gd name="T7" fmla="*/ 30 h 798"/>
                <a:gd name="T8" fmla="*/ 19 w 603"/>
                <a:gd name="T9" fmla="*/ 20 h 798"/>
                <a:gd name="T10" fmla="*/ 17 w 603"/>
                <a:gd name="T11" fmla="*/ 14 h 798"/>
                <a:gd name="T12" fmla="*/ 15 w 603"/>
                <a:gd name="T13" fmla="*/ 0 h 798"/>
                <a:gd name="T14" fmla="*/ 0 60000 65536"/>
                <a:gd name="T15" fmla="*/ 0 60000 65536"/>
                <a:gd name="T16" fmla="*/ 0 60000 65536"/>
                <a:gd name="T17" fmla="*/ 0 60000 65536"/>
                <a:gd name="T18" fmla="*/ 0 60000 65536"/>
                <a:gd name="T19" fmla="*/ 0 60000 65536"/>
                <a:gd name="T20" fmla="*/ 0 60000 65536"/>
                <a:gd name="T21" fmla="*/ 0 w 603"/>
                <a:gd name="T22" fmla="*/ 0 h 798"/>
                <a:gd name="T23" fmla="*/ 603 w 603"/>
                <a:gd name="T24" fmla="*/ 798 h 7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3" h="798">
                  <a:moveTo>
                    <a:pt x="333" y="0"/>
                  </a:moveTo>
                  <a:cubicBezTo>
                    <a:pt x="272" y="48"/>
                    <a:pt x="0" y="467"/>
                    <a:pt x="45" y="600"/>
                  </a:cubicBezTo>
                  <a:lnTo>
                    <a:pt x="603" y="798"/>
                  </a:lnTo>
                  <a:lnTo>
                    <a:pt x="501" y="588"/>
                  </a:lnTo>
                  <a:lnTo>
                    <a:pt x="435" y="402"/>
                  </a:lnTo>
                  <a:lnTo>
                    <a:pt x="393" y="276"/>
                  </a:lnTo>
                  <a:lnTo>
                    <a:pt x="333" y="0"/>
                  </a:lnTo>
                  <a:close/>
                </a:path>
              </a:pathLst>
            </a:custGeom>
            <a:solidFill>
              <a:schemeClr val="tx1"/>
            </a:solidFill>
            <a:ln w="9525">
              <a:solidFill>
                <a:schemeClr val="tx1"/>
              </a:solidFill>
              <a:round/>
              <a:headEnd/>
              <a:tailEnd/>
            </a:ln>
          </p:spPr>
          <p:txBody>
            <a:bodyPr/>
            <a:lstStyle/>
            <a:p>
              <a:endParaRPr lang="en-US"/>
            </a:p>
          </p:txBody>
        </p:sp>
        <p:sp>
          <p:nvSpPr>
            <p:cNvPr id="18759" name="Line 61"/>
            <p:cNvSpPr>
              <a:spLocks noChangeShapeType="1"/>
            </p:cNvSpPr>
            <p:nvPr/>
          </p:nvSpPr>
          <p:spPr bwMode="auto">
            <a:xfrm flipH="1" flipV="1">
              <a:off x="282" y="2132"/>
              <a:ext cx="72" cy="343"/>
            </a:xfrm>
            <a:prstGeom prst="line">
              <a:avLst/>
            </a:prstGeom>
            <a:noFill/>
            <a:ln w="19050">
              <a:solidFill>
                <a:schemeClr val="tx1"/>
              </a:solidFill>
              <a:round/>
              <a:headEnd/>
              <a:tailEnd/>
            </a:ln>
          </p:spPr>
          <p:txBody>
            <a:bodyPr/>
            <a:lstStyle/>
            <a:p>
              <a:endParaRPr lang="en-US"/>
            </a:p>
          </p:txBody>
        </p:sp>
        <p:sp>
          <p:nvSpPr>
            <p:cNvPr id="18760" name="Freeform 62"/>
            <p:cNvSpPr>
              <a:spLocks/>
            </p:cNvSpPr>
            <p:nvPr/>
          </p:nvSpPr>
          <p:spPr bwMode="auto">
            <a:xfrm>
              <a:off x="398" y="2119"/>
              <a:ext cx="101" cy="350"/>
            </a:xfrm>
            <a:custGeom>
              <a:avLst/>
              <a:gdLst>
                <a:gd name="T0" fmla="*/ 22 w 456"/>
                <a:gd name="T1" fmla="*/ 80 h 1524"/>
                <a:gd name="T2" fmla="*/ 0 w 456"/>
                <a:gd name="T3" fmla="*/ 0 h 1524"/>
                <a:gd name="T4" fmla="*/ 16 w 456"/>
                <a:gd name="T5" fmla="*/ 80 h 1524"/>
                <a:gd name="T6" fmla="*/ 0 60000 65536"/>
                <a:gd name="T7" fmla="*/ 0 60000 65536"/>
                <a:gd name="T8" fmla="*/ 0 60000 65536"/>
                <a:gd name="T9" fmla="*/ 0 w 456"/>
                <a:gd name="T10" fmla="*/ 0 h 1524"/>
                <a:gd name="T11" fmla="*/ 456 w 456"/>
                <a:gd name="T12" fmla="*/ 1524 h 1524"/>
              </a:gdLst>
              <a:ahLst/>
              <a:cxnLst>
                <a:cxn ang="T6">
                  <a:pos x="T0" y="T1"/>
                </a:cxn>
                <a:cxn ang="T7">
                  <a:pos x="T2" y="T3"/>
                </a:cxn>
                <a:cxn ang="T8">
                  <a:pos x="T4" y="T5"/>
                </a:cxn>
              </a:cxnLst>
              <a:rect l="T9" t="T10" r="T11" b="T12"/>
              <a:pathLst>
                <a:path w="456" h="1524">
                  <a:moveTo>
                    <a:pt x="456" y="1512"/>
                  </a:moveTo>
                  <a:lnTo>
                    <a:pt x="0" y="0"/>
                  </a:lnTo>
                  <a:lnTo>
                    <a:pt x="318" y="1524"/>
                  </a:lnTo>
                </a:path>
              </a:pathLst>
            </a:custGeom>
            <a:noFill/>
            <a:ln w="28575">
              <a:solidFill>
                <a:schemeClr val="tx1"/>
              </a:solidFill>
              <a:round/>
              <a:headEnd/>
              <a:tailEnd/>
            </a:ln>
          </p:spPr>
          <p:txBody>
            <a:bodyPr/>
            <a:lstStyle/>
            <a:p>
              <a:endParaRPr lang="en-US"/>
            </a:p>
          </p:txBody>
        </p:sp>
        <p:sp>
          <p:nvSpPr>
            <p:cNvPr id="18761" name="Freeform 63"/>
            <p:cNvSpPr>
              <a:spLocks/>
            </p:cNvSpPr>
            <p:nvPr/>
          </p:nvSpPr>
          <p:spPr bwMode="auto">
            <a:xfrm>
              <a:off x="277" y="2123"/>
              <a:ext cx="58" cy="88"/>
            </a:xfrm>
            <a:custGeom>
              <a:avLst/>
              <a:gdLst>
                <a:gd name="T0" fmla="*/ 0 w 282"/>
                <a:gd name="T1" fmla="*/ 20 h 390"/>
                <a:gd name="T2" fmla="*/ 0 w 282"/>
                <a:gd name="T3" fmla="*/ 0 h 390"/>
                <a:gd name="T4" fmla="*/ 12 w 282"/>
                <a:gd name="T5" fmla="*/ 20 h 390"/>
                <a:gd name="T6" fmla="*/ 0 60000 65536"/>
                <a:gd name="T7" fmla="*/ 0 60000 65536"/>
                <a:gd name="T8" fmla="*/ 0 60000 65536"/>
                <a:gd name="T9" fmla="*/ 0 w 282"/>
                <a:gd name="T10" fmla="*/ 0 h 390"/>
                <a:gd name="T11" fmla="*/ 282 w 282"/>
                <a:gd name="T12" fmla="*/ 390 h 390"/>
              </a:gdLst>
              <a:ahLst/>
              <a:cxnLst>
                <a:cxn ang="T6">
                  <a:pos x="T0" y="T1"/>
                </a:cxn>
                <a:cxn ang="T7">
                  <a:pos x="T2" y="T3"/>
                </a:cxn>
                <a:cxn ang="T8">
                  <a:pos x="T4" y="T5"/>
                </a:cxn>
              </a:cxnLst>
              <a:rect l="T9" t="T10" r="T11" b="T12"/>
              <a:pathLst>
                <a:path w="282" h="390">
                  <a:moveTo>
                    <a:pt x="0" y="384"/>
                  </a:moveTo>
                  <a:lnTo>
                    <a:pt x="12" y="0"/>
                  </a:lnTo>
                  <a:lnTo>
                    <a:pt x="282" y="390"/>
                  </a:lnTo>
                </a:path>
              </a:pathLst>
            </a:custGeom>
            <a:noFill/>
            <a:ln w="19050">
              <a:solidFill>
                <a:schemeClr val="tx1"/>
              </a:solidFill>
              <a:round/>
              <a:headEnd/>
              <a:tailEnd/>
            </a:ln>
          </p:spPr>
          <p:txBody>
            <a:bodyPr/>
            <a:lstStyle/>
            <a:p>
              <a:endParaRPr lang="en-US"/>
            </a:p>
          </p:txBody>
        </p:sp>
        <p:sp>
          <p:nvSpPr>
            <p:cNvPr id="18762" name="Line 64"/>
            <p:cNvSpPr>
              <a:spLocks noChangeShapeType="1"/>
            </p:cNvSpPr>
            <p:nvPr/>
          </p:nvSpPr>
          <p:spPr bwMode="auto">
            <a:xfrm>
              <a:off x="399" y="2123"/>
              <a:ext cx="293" cy="251"/>
            </a:xfrm>
            <a:prstGeom prst="line">
              <a:avLst/>
            </a:prstGeom>
            <a:noFill/>
            <a:ln w="19050">
              <a:solidFill>
                <a:schemeClr val="tx1"/>
              </a:solidFill>
              <a:round/>
              <a:headEnd/>
              <a:tailEnd/>
            </a:ln>
          </p:spPr>
          <p:txBody>
            <a:bodyPr/>
            <a:lstStyle/>
            <a:p>
              <a:endParaRPr lang="en-US"/>
            </a:p>
          </p:txBody>
        </p:sp>
        <p:sp>
          <p:nvSpPr>
            <p:cNvPr id="18763" name="Freeform 65"/>
            <p:cNvSpPr>
              <a:spLocks/>
            </p:cNvSpPr>
            <p:nvPr/>
          </p:nvSpPr>
          <p:spPr bwMode="auto">
            <a:xfrm>
              <a:off x="360" y="2174"/>
              <a:ext cx="127" cy="119"/>
            </a:xfrm>
            <a:custGeom>
              <a:avLst/>
              <a:gdLst>
                <a:gd name="T0" fmla="*/ 1 w 611"/>
                <a:gd name="T1" fmla="*/ 5 h 531"/>
                <a:gd name="T2" fmla="*/ 10 w 611"/>
                <a:gd name="T3" fmla="*/ 4 h 531"/>
                <a:gd name="T4" fmla="*/ 22 w 611"/>
                <a:gd name="T5" fmla="*/ 1 h 531"/>
                <a:gd name="T6" fmla="*/ 23 w 611"/>
                <a:gd name="T7" fmla="*/ 10 h 531"/>
                <a:gd name="T8" fmla="*/ 26 w 611"/>
                <a:gd name="T9" fmla="*/ 18 h 531"/>
                <a:gd name="T10" fmla="*/ 22 w 611"/>
                <a:gd name="T11" fmla="*/ 16 h 531"/>
                <a:gd name="T12" fmla="*/ 15 w 611"/>
                <a:gd name="T13" fmla="*/ 17 h 531"/>
                <a:gd name="T14" fmla="*/ 9 w 611"/>
                <a:gd name="T15" fmla="*/ 20 h 531"/>
                <a:gd name="T16" fmla="*/ 5 w 611"/>
                <a:gd name="T17" fmla="*/ 25 h 531"/>
                <a:gd name="T18" fmla="*/ 1 w 611"/>
                <a:gd name="T19" fmla="*/ 11 h 531"/>
                <a:gd name="T20" fmla="*/ 1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764" name="Freeform 66"/>
            <p:cNvSpPr>
              <a:spLocks/>
            </p:cNvSpPr>
            <p:nvPr/>
          </p:nvSpPr>
          <p:spPr bwMode="auto">
            <a:xfrm>
              <a:off x="208" y="2236"/>
              <a:ext cx="80" cy="263"/>
            </a:xfrm>
            <a:custGeom>
              <a:avLst/>
              <a:gdLst>
                <a:gd name="T0" fmla="*/ 0 w 384"/>
                <a:gd name="T1" fmla="*/ 18 h 1170"/>
                <a:gd name="T2" fmla="*/ 8 w 384"/>
                <a:gd name="T3" fmla="*/ 16 h 1170"/>
                <a:gd name="T4" fmla="*/ 4 w 384"/>
                <a:gd name="T5" fmla="*/ 0 h 1170"/>
                <a:gd name="T6" fmla="*/ 17 w 384"/>
                <a:gd name="T7" fmla="*/ 59 h 1170"/>
                <a:gd name="T8" fmla="*/ 0 60000 65536"/>
                <a:gd name="T9" fmla="*/ 0 60000 65536"/>
                <a:gd name="T10" fmla="*/ 0 60000 65536"/>
                <a:gd name="T11" fmla="*/ 0 60000 65536"/>
                <a:gd name="T12" fmla="*/ 0 w 384"/>
                <a:gd name="T13" fmla="*/ 0 h 1170"/>
                <a:gd name="T14" fmla="*/ 384 w 384"/>
                <a:gd name="T15" fmla="*/ 1170 h 1170"/>
              </a:gdLst>
              <a:ahLst/>
              <a:cxnLst>
                <a:cxn ang="T8">
                  <a:pos x="T0" y="T1"/>
                </a:cxn>
                <a:cxn ang="T9">
                  <a:pos x="T2" y="T3"/>
                </a:cxn>
                <a:cxn ang="T10">
                  <a:pos x="T4" y="T5"/>
                </a:cxn>
                <a:cxn ang="T11">
                  <a:pos x="T6" y="T7"/>
                </a:cxn>
              </a:cxnLst>
              <a:rect l="T12" t="T13" r="T14" b="T15"/>
              <a:pathLst>
                <a:path w="384" h="1170">
                  <a:moveTo>
                    <a:pt x="0" y="356"/>
                  </a:moveTo>
                  <a:lnTo>
                    <a:pt x="192" y="311"/>
                  </a:lnTo>
                  <a:lnTo>
                    <a:pt x="101" y="0"/>
                  </a:lnTo>
                  <a:lnTo>
                    <a:pt x="384" y="1170"/>
                  </a:lnTo>
                </a:path>
              </a:pathLst>
            </a:custGeom>
            <a:noFill/>
            <a:ln w="19050">
              <a:solidFill>
                <a:schemeClr val="tx1"/>
              </a:solidFill>
              <a:round/>
              <a:headEnd/>
              <a:tailEnd/>
            </a:ln>
          </p:spPr>
          <p:txBody>
            <a:bodyPr/>
            <a:lstStyle/>
            <a:p>
              <a:endParaRPr lang="en-US"/>
            </a:p>
          </p:txBody>
        </p:sp>
      </p:grpSp>
      <p:grpSp>
        <p:nvGrpSpPr>
          <p:cNvPr id="12" name="Group 67"/>
          <p:cNvGrpSpPr>
            <a:grpSpLocks/>
          </p:cNvGrpSpPr>
          <p:nvPr/>
        </p:nvGrpSpPr>
        <p:grpSpPr bwMode="auto">
          <a:xfrm>
            <a:off x="1914526" y="6157914"/>
            <a:ext cx="555625" cy="447675"/>
            <a:chOff x="161" y="2119"/>
            <a:chExt cx="551" cy="419"/>
          </a:xfrm>
        </p:grpSpPr>
        <p:sp>
          <p:nvSpPr>
            <p:cNvPr id="18727" name="Line 68"/>
            <p:cNvSpPr>
              <a:spLocks noChangeShapeType="1"/>
            </p:cNvSpPr>
            <p:nvPr/>
          </p:nvSpPr>
          <p:spPr bwMode="auto">
            <a:xfrm>
              <a:off x="317" y="2219"/>
              <a:ext cx="135" cy="62"/>
            </a:xfrm>
            <a:prstGeom prst="line">
              <a:avLst/>
            </a:prstGeom>
            <a:noFill/>
            <a:ln w="28575">
              <a:solidFill>
                <a:schemeClr val="tx1"/>
              </a:solidFill>
              <a:round/>
              <a:headEnd/>
              <a:tailEnd/>
            </a:ln>
          </p:spPr>
          <p:txBody>
            <a:bodyPr/>
            <a:lstStyle/>
            <a:p>
              <a:endParaRPr lang="en-US"/>
            </a:p>
          </p:txBody>
        </p:sp>
        <p:sp>
          <p:nvSpPr>
            <p:cNvPr id="18728" name="Freeform 69"/>
            <p:cNvSpPr>
              <a:spLocks/>
            </p:cNvSpPr>
            <p:nvPr/>
          </p:nvSpPr>
          <p:spPr bwMode="auto">
            <a:xfrm>
              <a:off x="196" y="2458"/>
              <a:ext cx="406" cy="80"/>
            </a:xfrm>
            <a:custGeom>
              <a:avLst/>
              <a:gdLst>
                <a:gd name="T0" fmla="*/ 1 w 1948"/>
                <a:gd name="T1" fmla="*/ 7 h 355"/>
                <a:gd name="T2" fmla="*/ 39 w 1948"/>
                <a:gd name="T3" fmla="*/ 4 h 355"/>
                <a:gd name="T4" fmla="*/ 85 w 1948"/>
                <a:gd name="T5" fmla="*/ 0 h 355"/>
                <a:gd name="T6" fmla="*/ 80 w 1948"/>
                <a:gd name="T7" fmla="*/ 7 h 355"/>
                <a:gd name="T8" fmla="*/ 69 w 1948"/>
                <a:gd name="T9" fmla="*/ 13 h 355"/>
                <a:gd name="T10" fmla="*/ 62 w 1948"/>
                <a:gd name="T11" fmla="*/ 14 h 355"/>
                <a:gd name="T12" fmla="*/ 43 w 1948"/>
                <a:gd name="T13" fmla="*/ 18 h 355"/>
                <a:gd name="T14" fmla="*/ 20 w 1948"/>
                <a:gd name="T15" fmla="*/ 16 h 355"/>
                <a:gd name="T16" fmla="*/ 7 w 1948"/>
                <a:gd name="T17" fmla="*/ 13 h 355"/>
                <a:gd name="T18" fmla="*/ 0 w 1948"/>
                <a:gd name="T19" fmla="*/ 7 h 355"/>
                <a:gd name="T20" fmla="*/ 1 w 1948"/>
                <a:gd name="T21" fmla="*/ 7 h 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48"/>
                <a:gd name="T34" fmla="*/ 0 h 355"/>
                <a:gd name="T35" fmla="*/ 1948 w 1948"/>
                <a:gd name="T36" fmla="*/ 355 h 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48" h="355">
                  <a:moveTo>
                    <a:pt x="12" y="132"/>
                  </a:moveTo>
                  <a:lnTo>
                    <a:pt x="904" y="80"/>
                  </a:lnTo>
                  <a:lnTo>
                    <a:pt x="1948" y="0"/>
                  </a:lnTo>
                  <a:lnTo>
                    <a:pt x="1836" y="148"/>
                  </a:lnTo>
                  <a:cubicBezTo>
                    <a:pt x="1778" y="189"/>
                    <a:pt x="1669" y="225"/>
                    <a:pt x="1600" y="248"/>
                  </a:cubicBezTo>
                  <a:lnTo>
                    <a:pt x="1424" y="284"/>
                  </a:lnTo>
                  <a:cubicBezTo>
                    <a:pt x="1323" y="301"/>
                    <a:pt x="1157" y="341"/>
                    <a:pt x="996" y="348"/>
                  </a:cubicBezTo>
                  <a:cubicBezTo>
                    <a:pt x="835" y="355"/>
                    <a:pt x="596" y="339"/>
                    <a:pt x="456" y="324"/>
                  </a:cubicBezTo>
                  <a:cubicBezTo>
                    <a:pt x="316" y="309"/>
                    <a:pt x="232" y="292"/>
                    <a:pt x="156" y="260"/>
                  </a:cubicBezTo>
                  <a:cubicBezTo>
                    <a:pt x="80" y="228"/>
                    <a:pt x="24" y="153"/>
                    <a:pt x="0" y="132"/>
                  </a:cubicBezTo>
                  <a:lnTo>
                    <a:pt x="12" y="132"/>
                  </a:lnTo>
                  <a:close/>
                </a:path>
              </a:pathLst>
            </a:custGeom>
            <a:gradFill rotWithShape="0">
              <a:gsLst>
                <a:gs pos="0">
                  <a:srgbClr val="663300"/>
                </a:gs>
                <a:gs pos="100000">
                  <a:schemeClr val="tx1"/>
                </a:gs>
              </a:gsLst>
              <a:lin ang="5400000" scaled="1"/>
            </a:gradFill>
            <a:ln w="3175">
              <a:solidFill>
                <a:schemeClr val="tx1"/>
              </a:solidFill>
              <a:round/>
              <a:headEnd/>
              <a:tailEnd/>
            </a:ln>
          </p:spPr>
          <p:txBody>
            <a:bodyPr/>
            <a:lstStyle/>
            <a:p>
              <a:endParaRPr lang="en-US"/>
            </a:p>
          </p:txBody>
        </p:sp>
        <p:sp>
          <p:nvSpPr>
            <p:cNvPr id="18729" name="Freeform 70"/>
            <p:cNvSpPr>
              <a:spLocks/>
            </p:cNvSpPr>
            <p:nvPr/>
          </p:nvSpPr>
          <p:spPr bwMode="auto">
            <a:xfrm>
              <a:off x="249" y="2491"/>
              <a:ext cx="275" cy="33"/>
            </a:xfrm>
            <a:custGeom>
              <a:avLst/>
              <a:gdLst>
                <a:gd name="T0" fmla="*/ 1 w 1320"/>
                <a:gd name="T1" fmla="*/ 3 h 144"/>
                <a:gd name="T2" fmla="*/ 4 w 1320"/>
                <a:gd name="T3" fmla="*/ 4 h 144"/>
                <a:gd name="T4" fmla="*/ 11 w 1320"/>
                <a:gd name="T5" fmla="*/ 4 h 144"/>
                <a:gd name="T6" fmla="*/ 15 w 1320"/>
                <a:gd name="T7" fmla="*/ 5 h 144"/>
                <a:gd name="T8" fmla="*/ 27 w 1320"/>
                <a:gd name="T9" fmla="*/ 4 h 144"/>
                <a:gd name="T10" fmla="*/ 33 w 1320"/>
                <a:gd name="T11" fmla="*/ 4 h 144"/>
                <a:gd name="T12" fmla="*/ 48 w 1320"/>
                <a:gd name="T13" fmla="*/ 3 h 144"/>
                <a:gd name="T14" fmla="*/ 56 w 1320"/>
                <a:gd name="T15" fmla="*/ 1 h 144"/>
                <a:gd name="T16" fmla="*/ 57 w 1320"/>
                <a:gd name="T17" fmla="*/ 0 h 144"/>
                <a:gd name="T18" fmla="*/ 53 w 1320"/>
                <a:gd name="T19" fmla="*/ 2 h 144"/>
                <a:gd name="T20" fmla="*/ 45 w 1320"/>
                <a:gd name="T21" fmla="*/ 5 h 144"/>
                <a:gd name="T22" fmla="*/ 39 w 1320"/>
                <a:gd name="T23" fmla="*/ 6 h 144"/>
                <a:gd name="T24" fmla="*/ 29 w 1320"/>
                <a:gd name="T25" fmla="*/ 6 h 144"/>
                <a:gd name="T26" fmla="*/ 25 w 1320"/>
                <a:gd name="T27" fmla="*/ 8 h 144"/>
                <a:gd name="T28" fmla="*/ 13 w 1320"/>
                <a:gd name="T29" fmla="*/ 6 h 144"/>
                <a:gd name="T30" fmla="*/ 5 w 1320"/>
                <a:gd name="T31" fmla="*/ 6 h 144"/>
                <a:gd name="T32" fmla="*/ 2 w 1320"/>
                <a:gd name="T33" fmla="*/ 4 h 144"/>
                <a:gd name="T34" fmla="*/ 0 w 1320"/>
                <a:gd name="T35" fmla="*/ 3 h 144"/>
                <a:gd name="T36" fmla="*/ 0 w 1320"/>
                <a:gd name="T37" fmla="*/ 3 h 144"/>
                <a:gd name="T38" fmla="*/ 1 w 1320"/>
                <a:gd name="T39" fmla="*/ 3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20"/>
                <a:gd name="T61" fmla="*/ 0 h 144"/>
                <a:gd name="T62" fmla="*/ 1320 w 1320"/>
                <a:gd name="T63" fmla="*/ 144 h 1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20" h="144">
                  <a:moveTo>
                    <a:pt x="16" y="48"/>
                  </a:moveTo>
                  <a:cubicBezTo>
                    <a:pt x="37" y="62"/>
                    <a:pt x="59" y="64"/>
                    <a:pt x="84" y="68"/>
                  </a:cubicBezTo>
                  <a:cubicBezTo>
                    <a:pt x="141" y="62"/>
                    <a:pt x="199" y="73"/>
                    <a:pt x="256" y="80"/>
                  </a:cubicBezTo>
                  <a:cubicBezTo>
                    <a:pt x="287" y="90"/>
                    <a:pt x="320" y="92"/>
                    <a:pt x="352" y="96"/>
                  </a:cubicBezTo>
                  <a:cubicBezTo>
                    <a:pt x="439" y="92"/>
                    <a:pt x="525" y="87"/>
                    <a:pt x="612" y="84"/>
                  </a:cubicBezTo>
                  <a:cubicBezTo>
                    <a:pt x="666" y="73"/>
                    <a:pt x="703" y="71"/>
                    <a:pt x="764" y="68"/>
                  </a:cubicBezTo>
                  <a:cubicBezTo>
                    <a:pt x="875" y="54"/>
                    <a:pt x="993" y="59"/>
                    <a:pt x="1104" y="56"/>
                  </a:cubicBezTo>
                  <a:cubicBezTo>
                    <a:pt x="1164" y="46"/>
                    <a:pt x="1219" y="21"/>
                    <a:pt x="1280" y="12"/>
                  </a:cubicBezTo>
                  <a:cubicBezTo>
                    <a:pt x="1309" y="2"/>
                    <a:pt x="1296" y="6"/>
                    <a:pt x="1320" y="0"/>
                  </a:cubicBezTo>
                  <a:cubicBezTo>
                    <a:pt x="1302" y="37"/>
                    <a:pt x="1249" y="37"/>
                    <a:pt x="1212" y="44"/>
                  </a:cubicBezTo>
                  <a:cubicBezTo>
                    <a:pt x="1150" y="56"/>
                    <a:pt x="1095" y="95"/>
                    <a:pt x="1032" y="104"/>
                  </a:cubicBezTo>
                  <a:cubicBezTo>
                    <a:pt x="987" y="110"/>
                    <a:pt x="941" y="119"/>
                    <a:pt x="896" y="120"/>
                  </a:cubicBezTo>
                  <a:cubicBezTo>
                    <a:pt x="821" y="122"/>
                    <a:pt x="747" y="123"/>
                    <a:pt x="672" y="124"/>
                  </a:cubicBezTo>
                  <a:cubicBezTo>
                    <a:pt x="635" y="130"/>
                    <a:pt x="601" y="140"/>
                    <a:pt x="564" y="144"/>
                  </a:cubicBezTo>
                  <a:cubicBezTo>
                    <a:pt x="473" y="139"/>
                    <a:pt x="385" y="123"/>
                    <a:pt x="296" y="108"/>
                  </a:cubicBezTo>
                  <a:cubicBezTo>
                    <a:pt x="234" y="112"/>
                    <a:pt x="169" y="123"/>
                    <a:pt x="108" y="108"/>
                  </a:cubicBezTo>
                  <a:cubicBezTo>
                    <a:pt x="82" y="101"/>
                    <a:pt x="61" y="88"/>
                    <a:pt x="36" y="80"/>
                  </a:cubicBezTo>
                  <a:cubicBezTo>
                    <a:pt x="23" y="76"/>
                    <a:pt x="0" y="60"/>
                    <a:pt x="0" y="60"/>
                  </a:cubicBezTo>
                  <a:cubicBezTo>
                    <a:pt x="3" y="56"/>
                    <a:pt x="3" y="48"/>
                    <a:pt x="8" y="48"/>
                  </a:cubicBezTo>
                  <a:cubicBezTo>
                    <a:pt x="18" y="48"/>
                    <a:pt x="16" y="78"/>
                    <a:pt x="16" y="48"/>
                  </a:cubicBezTo>
                  <a:close/>
                </a:path>
              </a:pathLst>
            </a:custGeom>
            <a:solidFill>
              <a:srgbClr val="A58263"/>
            </a:solidFill>
            <a:ln w="9525">
              <a:solidFill>
                <a:schemeClr val="tx1"/>
              </a:solidFill>
              <a:round/>
              <a:headEnd/>
              <a:tailEnd/>
            </a:ln>
          </p:spPr>
          <p:txBody>
            <a:bodyPr/>
            <a:lstStyle/>
            <a:p>
              <a:endParaRPr lang="en-US"/>
            </a:p>
          </p:txBody>
        </p:sp>
        <p:sp>
          <p:nvSpPr>
            <p:cNvPr id="18730" name="Freeform 71"/>
            <p:cNvSpPr>
              <a:spLocks/>
            </p:cNvSpPr>
            <p:nvPr/>
          </p:nvSpPr>
          <p:spPr bwMode="auto">
            <a:xfrm>
              <a:off x="553" y="2387"/>
              <a:ext cx="158" cy="75"/>
            </a:xfrm>
            <a:custGeom>
              <a:avLst/>
              <a:gdLst>
                <a:gd name="T0" fmla="*/ 0 w 760"/>
                <a:gd name="T1" fmla="*/ 16 h 332"/>
                <a:gd name="T2" fmla="*/ 33 w 760"/>
                <a:gd name="T3" fmla="*/ 0 h 332"/>
                <a:gd name="T4" fmla="*/ 2 w 760"/>
                <a:gd name="T5" fmla="*/ 17 h 332"/>
                <a:gd name="T6" fmla="*/ 0 w 760"/>
                <a:gd name="T7" fmla="*/ 16 h 332"/>
                <a:gd name="T8" fmla="*/ 0 60000 65536"/>
                <a:gd name="T9" fmla="*/ 0 60000 65536"/>
                <a:gd name="T10" fmla="*/ 0 60000 65536"/>
                <a:gd name="T11" fmla="*/ 0 60000 65536"/>
                <a:gd name="T12" fmla="*/ 0 w 760"/>
                <a:gd name="T13" fmla="*/ 0 h 332"/>
                <a:gd name="T14" fmla="*/ 760 w 760"/>
                <a:gd name="T15" fmla="*/ 332 h 332"/>
              </a:gdLst>
              <a:ahLst/>
              <a:cxnLst>
                <a:cxn ang="T8">
                  <a:pos x="T0" y="T1"/>
                </a:cxn>
                <a:cxn ang="T9">
                  <a:pos x="T2" y="T3"/>
                </a:cxn>
                <a:cxn ang="T10">
                  <a:pos x="T4" y="T5"/>
                </a:cxn>
                <a:cxn ang="T11">
                  <a:pos x="T6" y="T7"/>
                </a:cxn>
              </a:cxnLst>
              <a:rect l="T12" t="T13" r="T14" b="T15"/>
              <a:pathLst>
                <a:path w="760" h="332">
                  <a:moveTo>
                    <a:pt x="0" y="304"/>
                  </a:moveTo>
                  <a:lnTo>
                    <a:pt x="760" y="0"/>
                  </a:lnTo>
                  <a:lnTo>
                    <a:pt x="48" y="332"/>
                  </a:lnTo>
                  <a:lnTo>
                    <a:pt x="0" y="304"/>
                  </a:lnTo>
                  <a:close/>
                </a:path>
              </a:pathLst>
            </a:custGeom>
            <a:solidFill>
              <a:schemeClr val="tx1"/>
            </a:solidFill>
            <a:ln w="9525">
              <a:solidFill>
                <a:schemeClr val="tx1"/>
              </a:solidFill>
              <a:round/>
              <a:headEnd/>
              <a:tailEnd/>
            </a:ln>
          </p:spPr>
          <p:txBody>
            <a:bodyPr/>
            <a:lstStyle/>
            <a:p>
              <a:endParaRPr lang="en-US"/>
            </a:p>
          </p:txBody>
        </p:sp>
        <p:sp>
          <p:nvSpPr>
            <p:cNvPr id="18731" name="Freeform 72"/>
            <p:cNvSpPr>
              <a:spLocks/>
            </p:cNvSpPr>
            <p:nvPr/>
          </p:nvSpPr>
          <p:spPr bwMode="auto">
            <a:xfrm>
              <a:off x="595" y="2388"/>
              <a:ext cx="117" cy="78"/>
            </a:xfrm>
            <a:custGeom>
              <a:avLst/>
              <a:gdLst>
                <a:gd name="T0" fmla="*/ 0 w 564"/>
                <a:gd name="T1" fmla="*/ 17 h 348"/>
                <a:gd name="T2" fmla="*/ 12 w 564"/>
                <a:gd name="T3" fmla="*/ 12 h 348"/>
                <a:gd name="T4" fmla="*/ 24 w 564"/>
                <a:gd name="T5" fmla="*/ 0 h 348"/>
                <a:gd name="T6" fmla="*/ 17 w 564"/>
                <a:gd name="T7" fmla="*/ 16 h 348"/>
                <a:gd name="T8" fmla="*/ 1 w 564"/>
                <a:gd name="T9" fmla="*/ 6 h 348"/>
                <a:gd name="T10" fmla="*/ 0 60000 65536"/>
                <a:gd name="T11" fmla="*/ 0 60000 65536"/>
                <a:gd name="T12" fmla="*/ 0 60000 65536"/>
                <a:gd name="T13" fmla="*/ 0 60000 65536"/>
                <a:gd name="T14" fmla="*/ 0 60000 65536"/>
                <a:gd name="T15" fmla="*/ 0 w 564"/>
                <a:gd name="T16" fmla="*/ 0 h 348"/>
                <a:gd name="T17" fmla="*/ 564 w 564"/>
                <a:gd name="T18" fmla="*/ 348 h 348"/>
              </a:gdLst>
              <a:ahLst/>
              <a:cxnLst>
                <a:cxn ang="T10">
                  <a:pos x="T0" y="T1"/>
                </a:cxn>
                <a:cxn ang="T11">
                  <a:pos x="T2" y="T3"/>
                </a:cxn>
                <a:cxn ang="T12">
                  <a:pos x="T4" y="T5"/>
                </a:cxn>
                <a:cxn ang="T13">
                  <a:pos x="T6" y="T7"/>
                </a:cxn>
                <a:cxn ang="T14">
                  <a:pos x="T8" y="T9"/>
                </a:cxn>
              </a:cxnLst>
              <a:rect l="T15" t="T16" r="T17" b="T18"/>
              <a:pathLst>
                <a:path w="564" h="348">
                  <a:moveTo>
                    <a:pt x="0" y="348"/>
                  </a:moveTo>
                  <a:lnTo>
                    <a:pt x="276" y="244"/>
                  </a:lnTo>
                  <a:lnTo>
                    <a:pt x="564" y="0"/>
                  </a:lnTo>
                  <a:lnTo>
                    <a:pt x="388" y="312"/>
                  </a:lnTo>
                  <a:lnTo>
                    <a:pt x="32" y="120"/>
                  </a:lnTo>
                </a:path>
              </a:pathLst>
            </a:custGeom>
            <a:noFill/>
            <a:ln w="12700">
              <a:solidFill>
                <a:schemeClr val="tx1"/>
              </a:solidFill>
              <a:round/>
              <a:headEnd/>
              <a:tailEnd/>
            </a:ln>
          </p:spPr>
          <p:txBody>
            <a:bodyPr/>
            <a:lstStyle/>
            <a:p>
              <a:endParaRPr lang="en-US"/>
            </a:p>
          </p:txBody>
        </p:sp>
        <p:sp>
          <p:nvSpPr>
            <p:cNvPr id="18732" name="Line 73"/>
            <p:cNvSpPr>
              <a:spLocks noChangeShapeType="1"/>
            </p:cNvSpPr>
            <p:nvPr/>
          </p:nvSpPr>
          <p:spPr bwMode="auto">
            <a:xfrm>
              <a:off x="164" y="2448"/>
              <a:ext cx="94" cy="17"/>
            </a:xfrm>
            <a:prstGeom prst="line">
              <a:avLst/>
            </a:prstGeom>
            <a:noFill/>
            <a:ln w="9525">
              <a:solidFill>
                <a:schemeClr val="tx1"/>
              </a:solidFill>
              <a:round/>
              <a:headEnd/>
              <a:tailEnd/>
            </a:ln>
          </p:spPr>
          <p:txBody>
            <a:bodyPr/>
            <a:lstStyle/>
            <a:p>
              <a:endParaRPr lang="en-US"/>
            </a:p>
          </p:txBody>
        </p:sp>
        <p:sp>
          <p:nvSpPr>
            <p:cNvPr id="18733" name="Freeform 74"/>
            <p:cNvSpPr>
              <a:spLocks/>
            </p:cNvSpPr>
            <p:nvPr/>
          </p:nvSpPr>
          <p:spPr bwMode="auto">
            <a:xfrm>
              <a:off x="266" y="2355"/>
              <a:ext cx="145" cy="147"/>
            </a:xfrm>
            <a:custGeom>
              <a:avLst/>
              <a:gdLst>
                <a:gd name="T0" fmla="*/ 1 w 695"/>
                <a:gd name="T1" fmla="*/ 8 h 654"/>
                <a:gd name="T2" fmla="*/ 12 w 695"/>
                <a:gd name="T3" fmla="*/ 5 h 654"/>
                <a:gd name="T4" fmla="*/ 23 w 695"/>
                <a:gd name="T5" fmla="*/ 1 h 654"/>
                <a:gd name="T6" fmla="*/ 26 w 695"/>
                <a:gd name="T7" fmla="*/ 13 h 654"/>
                <a:gd name="T8" fmla="*/ 30 w 695"/>
                <a:gd name="T9" fmla="*/ 23 h 654"/>
                <a:gd name="T10" fmla="*/ 25 w 695"/>
                <a:gd name="T11" fmla="*/ 22 h 654"/>
                <a:gd name="T12" fmla="*/ 17 w 695"/>
                <a:gd name="T13" fmla="*/ 23 h 654"/>
                <a:gd name="T14" fmla="*/ 11 w 695"/>
                <a:gd name="T15" fmla="*/ 27 h 654"/>
                <a:gd name="T16" fmla="*/ 8 w 695"/>
                <a:gd name="T17" fmla="*/ 31 h 654"/>
                <a:gd name="T18" fmla="*/ 1 w 695"/>
                <a:gd name="T19" fmla="*/ 16 h 654"/>
                <a:gd name="T20" fmla="*/ 1 w 695"/>
                <a:gd name="T21" fmla="*/ 8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734" name="Freeform 75"/>
            <p:cNvSpPr>
              <a:spLocks/>
            </p:cNvSpPr>
            <p:nvPr/>
          </p:nvSpPr>
          <p:spPr bwMode="auto">
            <a:xfrm>
              <a:off x="246" y="2260"/>
              <a:ext cx="144" cy="110"/>
            </a:xfrm>
            <a:custGeom>
              <a:avLst/>
              <a:gdLst>
                <a:gd name="T0" fmla="*/ 1 w 695"/>
                <a:gd name="T1" fmla="*/ 4 h 654"/>
                <a:gd name="T2" fmla="*/ 12 w 695"/>
                <a:gd name="T3" fmla="*/ 3 h 654"/>
                <a:gd name="T4" fmla="*/ 23 w 695"/>
                <a:gd name="T5" fmla="*/ 1 h 654"/>
                <a:gd name="T6" fmla="*/ 26 w 695"/>
                <a:gd name="T7" fmla="*/ 7 h 654"/>
                <a:gd name="T8" fmla="*/ 30 w 695"/>
                <a:gd name="T9" fmla="*/ 13 h 654"/>
                <a:gd name="T10" fmla="*/ 25 w 695"/>
                <a:gd name="T11" fmla="*/ 12 h 654"/>
                <a:gd name="T12" fmla="*/ 17 w 695"/>
                <a:gd name="T13" fmla="*/ 13 h 654"/>
                <a:gd name="T14" fmla="*/ 11 w 695"/>
                <a:gd name="T15" fmla="*/ 15 h 654"/>
                <a:gd name="T16" fmla="*/ 7 w 695"/>
                <a:gd name="T17" fmla="*/ 17 h 654"/>
                <a:gd name="T18" fmla="*/ 1 w 695"/>
                <a:gd name="T19" fmla="*/ 9 h 654"/>
                <a:gd name="T20" fmla="*/ 1 w 695"/>
                <a:gd name="T21" fmla="*/ 4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735" name="Freeform 76"/>
            <p:cNvSpPr>
              <a:spLocks/>
            </p:cNvSpPr>
            <p:nvPr/>
          </p:nvSpPr>
          <p:spPr bwMode="auto">
            <a:xfrm>
              <a:off x="235" y="2186"/>
              <a:ext cx="120" cy="93"/>
            </a:xfrm>
            <a:custGeom>
              <a:avLst/>
              <a:gdLst>
                <a:gd name="T0" fmla="*/ 1 w 695"/>
                <a:gd name="T1" fmla="*/ 3 h 654"/>
                <a:gd name="T2" fmla="*/ 8 w 695"/>
                <a:gd name="T3" fmla="*/ 2 h 654"/>
                <a:gd name="T4" fmla="*/ 16 w 695"/>
                <a:gd name="T5" fmla="*/ 1 h 654"/>
                <a:gd name="T6" fmla="*/ 18 w 695"/>
                <a:gd name="T7" fmla="*/ 5 h 654"/>
                <a:gd name="T8" fmla="*/ 21 w 695"/>
                <a:gd name="T9" fmla="*/ 9 h 654"/>
                <a:gd name="T10" fmla="*/ 17 w 695"/>
                <a:gd name="T11" fmla="*/ 9 h 654"/>
                <a:gd name="T12" fmla="*/ 12 w 695"/>
                <a:gd name="T13" fmla="*/ 9 h 654"/>
                <a:gd name="T14" fmla="*/ 8 w 695"/>
                <a:gd name="T15" fmla="*/ 11 h 654"/>
                <a:gd name="T16" fmla="*/ 5 w 695"/>
                <a:gd name="T17" fmla="*/ 13 h 654"/>
                <a:gd name="T18" fmla="*/ 1 w 695"/>
                <a:gd name="T19" fmla="*/ 6 h 654"/>
                <a:gd name="T20" fmla="*/ 1 w 695"/>
                <a:gd name="T21" fmla="*/ 3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736" name="Freeform 77"/>
            <p:cNvSpPr>
              <a:spLocks/>
            </p:cNvSpPr>
            <p:nvPr/>
          </p:nvSpPr>
          <p:spPr bwMode="auto">
            <a:xfrm>
              <a:off x="375" y="2255"/>
              <a:ext cx="135" cy="134"/>
            </a:xfrm>
            <a:custGeom>
              <a:avLst/>
              <a:gdLst>
                <a:gd name="T0" fmla="*/ 2 w 611"/>
                <a:gd name="T1" fmla="*/ 6 h 531"/>
                <a:gd name="T2" fmla="*/ 12 w 611"/>
                <a:gd name="T3" fmla="*/ 5 h 531"/>
                <a:gd name="T4" fmla="*/ 25 w 611"/>
                <a:gd name="T5" fmla="*/ 1 h 531"/>
                <a:gd name="T6" fmla="*/ 26 w 611"/>
                <a:gd name="T7" fmla="*/ 13 h 531"/>
                <a:gd name="T8" fmla="*/ 30 w 611"/>
                <a:gd name="T9" fmla="*/ 22 h 531"/>
                <a:gd name="T10" fmla="*/ 25 w 611"/>
                <a:gd name="T11" fmla="*/ 21 h 531"/>
                <a:gd name="T12" fmla="*/ 16 w 611"/>
                <a:gd name="T13" fmla="*/ 21 h 531"/>
                <a:gd name="T14" fmla="*/ 10 w 611"/>
                <a:gd name="T15" fmla="*/ 26 h 531"/>
                <a:gd name="T16" fmla="*/ 6 w 611"/>
                <a:gd name="T17" fmla="*/ 32 h 531"/>
                <a:gd name="T18" fmla="*/ 1 w 611"/>
                <a:gd name="T19" fmla="*/ 14 h 531"/>
                <a:gd name="T20" fmla="*/ 2 w 611"/>
                <a:gd name="T21" fmla="*/ 6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737" name="Freeform 78"/>
            <p:cNvSpPr>
              <a:spLocks/>
            </p:cNvSpPr>
            <p:nvPr/>
          </p:nvSpPr>
          <p:spPr bwMode="auto">
            <a:xfrm>
              <a:off x="390" y="2364"/>
              <a:ext cx="147" cy="122"/>
            </a:xfrm>
            <a:custGeom>
              <a:avLst/>
              <a:gdLst>
                <a:gd name="T0" fmla="*/ 2 w 611"/>
                <a:gd name="T1" fmla="*/ 5 h 531"/>
                <a:gd name="T2" fmla="*/ 14 w 611"/>
                <a:gd name="T3" fmla="*/ 4 h 531"/>
                <a:gd name="T4" fmla="*/ 30 w 611"/>
                <a:gd name="T5" fmla="*/ 1 h 531"/>
                <a:gd name="T6" fmla="*/ 31 w 611"/>
                <a:gd name="T7" fmla="*/ 11 h 531"/>
                <a:gd name="T8" fmla="*/ 35 w 611"/>
                <a:gd name="T9" fmla="*/ 19 h 531"/>
                <a:gd name="T10" fmla="*/ 29 w 611"/>
                <a:gd name="T11" fmla="*/ 17 h 531"/>
                <a:gd name="T12" fmla="*/ 19 w 611"/>
                <a:gd name="T13" fmla="*/ 17 h 531"/>
                <a:gd name="T14" fmla="*/ 12 w 611"/>
                <a:gd name="T15" fmla="*/ 21 h 531"/>
                <a:gd name="T16" fmla="*/ 7 w 611"/>
                <a:gd name="T17" fmla="*/ 26 h 531"/>
                <a:gd name="T18" fmla="*/ 1 w 611"/>
                <a:gd name="T19" fmla="*/ 11 h 531"/>
                <a:gd name="T20" fmla="*/ 2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738" name="Freeform 79"/>
            <p:cNvSpPr>
              <a:spLocks/>
            </p:cNvSpPr>
            <p:nvPr/>
          </p:nvSpPr>
          <p:spPr bwMode="auto">
            <a:xfrm>
              <a:off x="462" y="2219"/>
              <a:ext cx="235" cy="221"/>
            </a:xfrm>
            <a:custGeom>
              <a:avLst/>
              <a:gdLst>
                <a:gd name="T0" fmla="*/ 0 w 1128"/>
                <a:gd name="T1" fmla="*/ 0 h 984"/>
                <a:gd name="T2" fmla="*/ 49 w 1128"/>
                <a:gd name="T3" fmla="*/ 36 h 984"/>
                <a:gd name="T4" fmla="*/ 39 w 1128"/>
                <a:gd name="T5" fmla="*/ 38 h 984"/>
                <a:gd name="T6" fmla="*/ 35 w 1128"/>
                <a:gd name="T7" fmla="*/ 40 h 984"/>
                <a:gd name="T8" fmla="*/ 31 w 1128"/>
                <a:gd name="T9" fmla="*/ 43 h 984"/>
                <a:gd name="T10" fmla="*/ 27 w 1128"/>
                <a:gd name="T11" fmla="*/ 50 h 984"/>
                <a:gd name="T12" fmla="*/ 0 w 1128"/>
                <a:gd name="T13" fmla="*/ 0 h 984"/>
                <a:gd name="T14" fmla="*/ 0 60000 65536"/>
                <a:gd name="T15" fmla="*/ 0 60000 65536"/>
                <a:gd name="T16" fmla="*/ 0 60000 65536"/>
                <a:gd name="T17" fmla="*/ 0 60000 65536"/>
                <a:gd name="T18" fmla="*/ 0 60000 65536"/>
                <a:gd name="T19" fmla="*/ 0 60000 65536"/>
                <a:gd name="T20" fmla="*/ 0 60000 65536"/>
                <a:gd name="T21" fmla="*/ 0 w 1128"/>
                <a:gd name="T22" fmla="*/ 0 h 984"/>
                <a:gd name="T23" fmla="*/ 1128 w 1128"/>
                <a:gd name="T24" fmla="*/ 984 h 9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8" h="984">
                  <a:moveTo>
                    <a:pt x="0" y="0"/>
                  </a:moveTo>
                  <a:lnTo>
                    <a:pt x="1128" y="720"/>
                  </a:lnTo>
                  <a:lnTo>
                    <a:pt x="906" y="744"/>
                  </a:lnTo>
                  <a:lnTo>
                    <a:pt x="810" y="786"/>
                  </a:lnTo>
                  <a:lnTo>
                    <a:pt x="714" y="852"/>
                  </a:lnTo>
                  <a:lnTo>
                    <a:pt x="618" y="984"/>
                  </a:lnTo>
                  <a:lnTo>
                    <a:pt x="0" y="0"/>
                  </a:lnTo>
                  <a:close/>
                </a:path>
              </a:pathLst>
            </a:custGeom>
            <a:solidFill>
              <a:schemeClr val="tx1"/>
            </a:solidFill>
            <a:ln w="9525">
              <a:solidFill>
                <a:schemeClr val="tx1"/>
              </a:solidFill>
              <a:round/>
              <a:headEnd/>
              <a:tailEnd/>
            </a:ln>
          </p:spPr>
          <p:txBody>
            <a:bodyPr/>
            <a:lstStyle/>
            <a:p>
              <a:endParaRPr lang="en-US"/>
            </a:p>
          </p:txBody>
        </p:sp>
        <p:sp>
          <p:nvSpPr>
            <p:cNvPr id="18739" name="Freeform 80"/>
            <p:cNvSpPr>
              <a:spLocks/>
            </p:cNvSpPr>
            <p:nvPr/>
          </p:nvSpPr>
          <p:spPr bwMode="auto">
            <a:xfrm>
              <a:off x="161" y="2304"/>
              <a:ext cx="126" cy="179"/>
            </a:xfrm>
            <a:custGeom>
              <a:avLst/>
              <a:gdLst>
                <a:gd name="T0" fmla="*/ 15 w 603"/>
                <a:gd name="T1" fmla="*/ 0 h 798"/>
                <a:gd name="T2" fmla="*/ 2 w 603"/>
                <a:gd name="T3" fmla="*/ 30 h 798"/>
                <a:gd name="T4" fmla="*/ 26 w 603"/>
                <a:gd name="T5" fmla="*/ 40 h 798"/>
                <a:gd name="T6" fmla="*/ 22 w 603"/>
                <a:gd name="T7" fmla="*/ 30 h 798"/>
                <a:gd name="T8" fmla="*/ 19 w 603"/>
                <a:gd name="T9" fmla="*/ 20 h 798"/>
                <a:gd name="T10" fmla="*/ 17 w 603"/>
                <a:gd name="T11" fmla="*/ 14 h 798"/>
                <a:gd name="T12" fmla="*/ 15 w 603"/>
                <a:gd name="T13" fmla="*/ 0 h 798"/>
                <a:gd name="T14" fmla="*/ 0 60000 65536"/>
                <a:gd name="T15" fmla="*/ 0 60000 65536"/>
                <a:gd name="T16" fmla="*/ 0 60000 65536"/>
                <a:gd name="T17" fmla="*/ 0 60000 65536"/>
                <a:gd name="T18" fmla="*/ 0 60000 65536"/>
                <a:gd name="T19" fmla="*/ 0 60000 65536"/>
                <a:gd name="T20" fmla="*/ 0 60000 65536"/>
                <a:gd name="T21" fmla="*/ 0 w 603"/>
                <a:gd name="T22" fmla="*/ 0 h 798"/>
                <a:gd name="T23" fmla="*/ 603 w 603"/>
                <a:gd name="T24" fmla="*/ 798 h 7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3" h="798">
                  <a:moveTo>
                    <a:pt x="333" y="0"/>
                  </a:moveTo>
                  <a:cubicBezTo>
                    <a:pt x="272" y="48"/>
                    <a:pt x="0" y="467"/>
                    <a:pt x="45" y="600"/>
                  </a:cubicBezTo>
                  <a:lnTo>
                    <a:pt x="603" y="798"/>
                  </a:lnTo>
                  <a:lnTo>
                    <a:pt x="501" y="588"/>
                  </a:lnTo>
                  <a:lnTo>
                    <a:pt x="435" y="402"/>
                  </a:lnTo>
                  <a:lnTo>
                    <a:pt x="393" y="276"/>
                  </a:lnTo>
                  <a:lnTo>
                    <a:pt x="333" y="0"/>
                  </a:lnTo>
                  <a:close/>
                </a:path>
              </a:pathLst>
            </a:custGeom>
            <a:solidFill>
              <a:schemeClr val="tx1"/>
            </a:solidFill>
            <a:ln w="9525">
              <a:solidFill>
                <a:schemeClr val="tx1"/>
              </a:solidFill>
              <a:round/>
              <a:headEnd/>
              <a:tailEnd/>
            </a:ln>
          </p:spPr>
          <p:txBody>
            <a:bodyPr/>
            <a:lstStyle/>
            <a:p>
              <a:endParaRPr lang="en-US"/>
            </a:p>
          </p:txBody>
        </p:sp>
        <p:sp>
          <p:nvSpPr>
            <p:cNvPr id="18740" name="Line 81"/>
            <p:cNvSpPr>
              <a:spLocks noChangeShapeType="1"/>
            </p:cNvSpPr>
            <p:nvPr/>
          </p:nvSpPr>
          <p:spPr bwMode="auto">
            <a:xfrm flipH="1" flipV="1">
              <a:off x="282" y="2132"/>
              <a:ext cx="72" cy="343"/>
            </a:xfrm>
            <a:prstGeom prst="line">
              <a:avLst/>
            </a:prstGeom>
            <a:noFill/>
            <a:ln w="19050">
              <a:solidFill>
                <a:schemeClr val="tx1"/>
              </a:solidFill>
              <a:round/>
              <a:headEnd/>
              <a:tailEnd/>
            </a:ln>
          </p:spPr>
          <p:txBody>
            <a:bodyPr/>
            <a:lstStyle/>
            <a:p>
              <a:endParaRPr lang="en-US"/>
            </a:p>
          </p:txBody>
        </p:sp>
        <p:sp>
          <p:nvSpPr>
            <p:cNvPr id="18741" name="Freeform 82"/>
            <p:cNvSpPr>
              <a:spLocks/>
            </p:cNvSpPr>
            <p:nvPr/>
          </p:nvSpPr>
          <p:spPr bwMode="auto">
            <a:xfrm>
              <a:off x="398" y="2119"/>
              <a:ext cx="101" cy="350"/>
            </a:xfrm>
            <a:custGeom>
              <a:avLst/>
              <a:gdLst>
                <a:gd name="T0" fmla="*/ 22 w 456"/>
                <a:gd name="T1" fmla="*/ 80 h 1524"/>
                <a:gd name="T2" fmla="*/ 0 w 456"/>
                <a:gd name="T3" fmla="*/ 0 h 1524"/>
                <a:gd name="T4" fmla="*/ 16 w 456"/>
                <a:gd name="T5" fmla="*/ 80 h 1524"/>
                <a:gd name="T6" fmla="*/ 0 60000 65536"/>
                <a:gd name="T7" fmla="*/ 0 60000 65536"/>
                <a:gd name="T8" fmla="*/ 0 60000 65536"/>
                <a:gd name="T9" fmla="*/ 0 w 456"/>
                <a:gd name="T10" fmla="*/ 0 h 1524"/>
                <a:gd name="T11" fmla="*/ 456 w 456"/>
                <a:gd name="T12" fmla="*/ 1524 h 1524"/>
              </a:gdLst>
              <a:ahLst/>
              <a:cxnLst>
                <a:cxn ang="T6">
                  <a:pos x="T0" y="T1"/>
                </a:cxn>
                <a:cxn ang="T7">
                  <a:pos x="T2" y="T3"/>
                </a:cxn>
                <a:cxn ang="T8">
                  <a:pos x="T4" y="T5"/>
                </a:cxn>
              </a:cxnLst>
              <a:rect l="T9" t="T10" r="T11" b="T12"/>
              <a:pathLst>
                <a:path w="456" h="1524">
                  <a:moveTo>
                    <a:pt x="456" y="1512"/>
                  </a:moveTo>
                  <a:lnTo>
                    <a:pt x="0" y="0"/>
                  </a:lnTo>
                  <a:lnTo>
                    <a:pt x="318" y="1524"/>
                  </a:lnTo>
                </a:path>
              </a:pathLst>
            </a:custGeom>
            <a:noFill/>
            <a:ln w="28575">
              <a:solidFill>
                <a:schemeClr val="tx1"/>
              </a:solidFill>
              <a:round/>
              <a:headEnd/>
              <a:tailEnd/>
            </a:ln>
          </p:spPr>
          <p:txBody>
            <a:bodyPr/>
            <a:lstStyle/>
            <a:p>
              <a:endParaRPr lang="en-US"/>
            </a:p>
          </p:txBody>
        </p:sp>
        <p:sp>
          <p:nvSpPr>
            <p:cNvPr id="18742" name="Freeform 83"/>
            <p:cNvSpPr>
              <a:spLocks/>
            </p:cNvSpPr>
            <p:nvPr/>
          </p:nvSpPr>
          <p:spPr bwMode="auto">
            <a:xfrm>
              <a:off x="277" y="2123"/>
              <a:ext cx="58" cy="88"/>
            </a:xfrm>
            <a:custGeom>
              <a:avLst/>
              <a:gdLst>
                <a:gd name="T0" fmla="*/ 0 w 282"/>
                <a:gd name="T1" fmla="*/ 20 h 390"/>
                <a:gd name="T2" fmla="*/ 0 w 282"/>
                <a:gd name="T3" fmla="*/ 0 h 390"/>
                <a:gd name="T4" fmla="*/ 12 w 282"/>
                <a:gd name="T5" fmla="*/ 20 h 390"/>
                <a:gd name="T6" fmla="*/ 0 60000 65536"/>
                <a:gd name="T7" fmla="*/ 0 60000 65536"/>
                <a:gd name="T8" fmla="*/ 0 60000 65536"/>
                <a:gd name="T9" fmla="*/ 0 w 282"/>
                <a:gd name="T10" fmla="*/ 0 h 390"/>
                <a:gd name="T11" fmla="*/ 282 w 282"/>
                <a:gd name="T12" fmla="*/ 390 h 390"/>
              </a:gdLst>
              <a:ahLst/>
              <a:cxnLst>
                <a:cxn ang="T6">
                  <a:pos x="T0" y="T1"/>
                </a:cxn>
                <a:cxn ang="T7">
                  <a:pos x="T2" y="T3"/>
                </a:cxn>
                <a:cxn ang="T8">
                  <a:pos x="T4" y="T5"/>
                </a:cxn>
              </a:cxnLst>
              <a:rect l="T9" t="T10" r="T11" b="T12"/>
              <a:pathLst>
                <a:path w="282" h="390">
                  <a:moveTo>
                    <a:pt x="0" y="384"/>
                  </a:moveTo>
                  <a:lnTo>
                    <a:pt x="12" y="0"/>
                  </a:lnTo>
                  <a:lnTo>
                    <a:pt x="282" y="390"/>
                  </a:lnTo>
                </a:path>
              </a:pathLst>
            </a:custGeom>
            <a:noFill/>
            <a:ln w="19050">
              <a:solidFill>
                <a:schemeClr val="tx1"/>
              </a:solidFill>
              <a:round/>
              <a:headEnd/>
              <a:tailEnd/>
            </a:ln>
          </p:spPr>
          <p:txBody>
            <a:bodyPr/>
            <a:lstStyle/>
            <a:p>
              <a:endParaRPr lang="en-US"/>
            </a:p>
          </p:txBody>
        </p:sp>
        <p:sp>
          <p:nvSpPr>
            <p:cNvPr id="18743" name="Line 84"/>
            <p:cNvSpPr>
              <a:spLocks noChangeShapeType="1"/>
            </p:cNvSpPr>
            <p:nvPr/>
          </p:nvSpPr>
          <p:spPr bwMode="auto">
            <a:xfrm>
              <a:off x="399" y="2123"/>
              <a:ext cx="293" cy="251"/>
            </a:xfrm>
            <a:prstGeom prst="line">
              <a:avLst/>
            </a:prstGeom>
            <a:noFill/>
            <a:ln w="19050">
              <a:solidFill>
                <a:schemeClr val="tx1"/>
              </a:solidFill>
              <a:round/>
              <a:headEnd/>
              <a:tailEnd/>
            </a:ln>
          </p:spPr>
          <p:txBody>
            <a:bodyPr/>
            <a:lstStyle/>
            <a:p>
              <a:endParaRPr lang="en-US"/>
            </a:p>
          </p:txBody>
        </p:sp>
        <p:sp>
          <p:nvSpPr>
            <p:cNvPr id="18744" name="Freeform 85"/>
            <p:cNvSpPr>
              <a:spLocks/>
            </p:cNvSpPr>
            <p:nvPr/>
          </p:nvSpPr>
          <p:spPr bwMode="auto">
            <a:xfrm>
              <a:off x="360" y="2174"/>
              <a:ext cx="127" cy="119"/>
            </a:xfrm>
            <a:custGeom>
              <a:avLst/>
              <a:gdLst>
                <a:gd name="T0" fmla="*/ 1 w 611"/>
                <a:gd name="T1" fmla="*/ 5 h 531"/>
                <a:gd name="T2" fmla="*/ 10 w 611"/>
                <a:gd name="T3" fmla="*/ 4 h 531"/>
                <a:gd name="T4" fmla="*/ 22 w 611"/>
                <a:gd name="T5" fmla="*/ 1 h 531"/>
                <a:gd name="T6" fmla="*/ 23 w 611"/>
                <a:gd name="T7" fmla="*/ 10 h 531"/>
                <a:gd name="T8" fmla="*/ 26 w 611"/>
                <a:gd name="T9" fmla="*/ 18 h 531"/>
                <a:gd name="T10" fmla="*/ 22 w 611"/>
                <a:gd name="T11" fmla="*/ 16 h 531"/>
                <a:gd name="T12" fmla="*/ 15 w 611"/>
                <a:gd name="T13" fmla="*/ 17 h 531"/>
                <a:gd name="T14" fmla="*/ 9 w 611"/>
                <a:gd name="T15" fmla="*/ 20 h 531"/>
                <a:gd name="T16" fmla="*/ 5 w 611"/>
                <a:gd name="T17" fmla="*/ 25 h 531"/>
                <a:gd name="T18" fmla="*/ 1 w 611"/>
                <a:gd name="T19" fmla="*/ 11 h 531"/>
                <a:gd name="T20" fmla="*/ 1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745" name="Freeform 86"/>
            <p:cNvSpPr>
              <a:spLocks/>
            </p:cNvSpPr>
            <p:nvPr/>
          </p:nvSpPr>
          <p:spPr bwMode="auto">
            <a:xfrm>
              <a:off x="208" y="2236"/>
              <a:ext cx="80" cy="263"/>
            </a:xfrm>
            <a:custGeom>
              <a:avLst/>
              <a:gdLst>
                <a:gd name="T0" fmla="*/ 0 w 384"/>
                <a:gd name="T1" fmla="*/ 18 h 1170"/>
                <a:gd name="T2" fmla="*/ 8 w 384"/>
                <a:gd name="T3" fmla="*/ 16 h 1170"/>
                <a:gd name="T4" fmla="*/ 4 w 384"/>
                <a:gd name="T5" fmla="*/ 0 h 1170"/>
                <a:gd name="T6" fmla="*/ 17 w 384"/>
                <a:gd name="T7" fmla="*/ 59 h 1170"/>
                <a:gd name="T8" fmla="*/ 0 60000 65536"/>
                <a:gd name="T9" fmla="*/ 0 60000 65536"/>
                <a:gd name="T10" fmla="*/ 0 60000 65536"/>
                <a:gd name="T11" fmla="*/ 0 60000 65536"/>
                <a:gd name="T12" fmla="*/ 0 w 384"/>
                <a:gd name="T13" fmla="*/ 0 h 1170"/>
                <a:gd name="T14" fmla="*/ 384 w 384"/>
                <a:gd name="T15" fmla="*/ 1170 h 1170"/>
              </a:gdLst>
              <a:ahLst/>
              <a:cxnLst>
                <a:cxn ang="T8">
                  <a:pos x="T0" y="T1"/>
                </a:cxn>
                <a:cxn ang="T9">
                  <a:pos x="T2" y="T3"/>
                </a:cxn>
                <a:cxn ang="T10">
                  <a:pos x="T4" y="T5"/>
                </a:cxn>
                <a:cxn ang="T11">
                  <a:pos x="T6" y="T7"/>
                </a:cxn>
              </a:cxnLst>
              <a:rect l="T12" t="T13" r="T14" b="T15"/>
              <a:pathLst>
                <a:path w="384" h="1170">
                  <a:moveTo>
                    <a:pt x="0" y="356"/>
                  </a:moveTo>
                  <a:lnTo>
                    <a:pt x="192" y="311"/>
                  </a:lnTo>
                  <a:lnTo>
                    <a:pt x="101" y="0"/>
                  </a:lnTo>
                  <a:lnTo>
                    <a:pt x="384" y="1170"/>
                  </a:lnTo>
                </a:path>
              </a:pathLst>
            </a:custGeom>
            <a:noFill/>
            <a:ln w="19050">
              <a:solidFill>
                <a:schemeClr val="tx1"/>
              </a:solidFill>
              <a:round/>
              <a:headEnd/>
              <a:tailEnd/>
            </a:ln>
          </p:spPr>
          <p:txBody>
            <a:bodyPr/>
            <a:lstStyle/>
            <a:p>
              <a:endParaRPr lang="en-US"/>
            </a:p>
          </p:txBody>
        </p:sp>
      </p:grpSp>
      <p:grpSp>
        <p:nvGrpSpPr>
          <p:cNvPr id="13" name="Group 167"/>
          <p:cNvGrpSpPr>
            <a:grpSpLocks/>
          </p:cNvGrpSpPr>
          <p:nvPr/>
        </p:nvGrpSpPr>
        <p:grpSpPr bwMode="auto">
          <a:xfrm>
            <a:off x="2470151" y="6280151"/>
            <a:ext cx="555625" cy="447675"/>
            <a:chOff x="161" y="2119"/>
            <a:chExt cx="551" cy="419"/>
          </a:xfrm>
        </p:grpSpPr>
        <p:sp>
          <p:nvSpPr>
            <p:cNvPr id="18708" name="Line 168"/>
            <p:cNvSpPr>
              <a:spLocks noChangeShapeType="1"/>
            </p:cNvSpPr>
            <p:nvPr/>
          </p:nvSpPr>
          <p:spPr bwMode="auto">
            <a:xfrm>
              <a:off x="317" y="2219"/>
              <a:ext cx="135" cy="62"/>
            </a:xfrm>
            <a:prstGeom prst="line">
              <a:avLst/>
            </a:prstGeom>
            <a:noFill/>
            <a:ln w="28575">
              <a:solidFill>
                <a:schemeClr val="tx1"/>
              </a:solidFill>
              <a:round/>
              <a:headEnd/>
              <a:tailEnd/>
            </a:ln>
          </p:spPr>
          <p:txBody>
            <a:bodyPr/>
            <a:lstStyle/>
            <a:p>
              <a:endParaRPr lang="en-US"/>
            </a:p>
          </p:txBody>
        </p:sp>
        <p:sp>
          <p:nvSpPr>
            <p:cNvPr id="18709" name="Freeform 169"/>
            <p:cNvSpPr>
              <a:spLocks/>
            </p:cNvSpPr>
            <p:nvPr/>
          </p:nvSpPr>
          <p:spPr bwMode="auto">
            <a:xfrm>
              <a:off x="196" y="2458"/>
              <a:ext cx="406" cy="80"/>
            </a:xfrm>
            <a:custGeom>
              <a:avLst/>
              <a:gdLst>
                <a:gd name="T0" fmla="*/ 1 w 1948"/>
                <a:gd name="T1" fmla="*/ 7 h 355"/>
                <a:gd name="T2" fmla="*/ 39 w 1948"/>
                <a:gd name="T3" fmla="*/ 4 h 355"/>
                <a:gd name="T4" fmla="*/ 85 w 1948"/>
                <a:gd name="T5" fmla="*/ 0 h 355"/>
                <a:gd name="T6" fmla="*/ 80 w 1948"/>
                <a:gd name="T7" fmla="*/ 7 h 355"/>
                <a:gd name="T8" fmla="*/ 69 w 1948"/>
                <a:gd name="T9" fmla="*/ 13 h 355"/>
                <a:gd name="T10" fmla="*/ 62 w 1948"/>
                <a:gd name="T11" fmla="*/ 14 h 355"/>
                <a:gd name="T12" fmla="*/ 43 w 1948"/>
                <a:gd name="T13" fmla="*/ 18 h 355"/>
                <a:gd name="T14" fmla="*/ 20 w 1948"/>
                <a:gd name="T15" fmla="*/ 16 h 355"/>
                <a:gd name="T16" fmla="*/ 7 w 1948"/>
                <a:gd name="T17" fmla="*/ 13 h 355"/>
                <a:gd name="T18" fmla="*/ 0 w 1948"/>
                <a:gd name="T19" fmla="*/ 7 h 355"/>
                <a:gd name="T20" fmla="*/ 1 w 1948"/>
                <a:gd name="T21" fmla="*/ 7 h 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48"/>
                <a:gd name="T34" fmla="*/ 0 h 355"/>
                <a:gd name="T35" fmla="*/ 1948 w 1948"/>
                <a:gd name="T36" fmla="*/ 355 h 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48" h="355">
                  <a:moveTo>
                    <a:pt x="12" y="132"/>
                  </a:moveTo>
                  <a:lnTo>
                    <a:pt x="904" y="80"/>
                  </a:lnTo>
                  <a:lnTo>
                    <a:pt x="1948" y="0"/>
                  </a:lnTo>
                  <a:lnTo>
                    <a:pt x="1836" y="148"/>
                  </a:lnTo>
                  <a:cubicBezTo>
                    <a:pt x="1778" y="189"/>
                    <a:pt x="1669" y="225"/>
                    <a:pt x="1600" y="248"/>
                  </a:cubicBezTo>
                  <a:lnTo>
                    <a:pt x="1424" y="284"/>
                  </a:lnTo>
                  <a:cubicBezTo>
                    <a:pt x="1323" y="301"/>
                    <a:pt x="1157" y="341"/>
                    <a:pt x="996" y="348"/>
                  </a:cubicBezTo>
                  <a:cubicBezTo>
                    <a:pt x="835" y="355"/>
                    <a:pt x="596" y="339"/>
                    <a:pt x="456" y="324"/>
                  </a:cubicBezTo>
                  <a:cubicBezTo>
                    <a:pt x="316" y="309"/>
                    <a:pt x="232" y="292"/>
                    <a:pt x="156" y="260"/>
                  </a:cubicBezTo>
                  <a:cubicBezTo>
                    <a:pt x="80" y="228"/>
                    <a:pt x="24" y="153"/>
                    <a:pt x="0" y="132"/>
                  </a:cubicBezTo>
                  <a:lnTo>
                    <a:pt x="12" y="132"/>
                  </a:lnTo>
                  <a:close/>
                </a:path>
              </a:pathLst>
            </a:custGeom>
            <a:gradFill rotWithShape="0">
              <a:gsLst>
                <a:gs pos="0">
                  <a:srgbClr val="663300"/>
                </a:gs>
                <a:gs pos="100000">
                  <a:schemeClr val="tx1"/>
                </a:gs>
              </a:gsLst>
              <a:lin ang="5400000" scaled="1"/>
            </a:gradFill>
            <a:ln w="3175">
              <a:solidFill>
                <a:schemeClr val="tx1"/>
              </a:solidFill>
              <a:round/>
              <a:headEnd/>
              <a:tailEnd/>
            </a:ln>
          </p:spPr>
          <p:txBody>
            <a:bodyPr/>
            <a:lstStyle/>
            <a:p>
              <a:endParaRPr lang="en-US"/>
            </a:p>
          </p:txBody>
        </p:sp>
        <p:sp>
          <p:nvSpPr>
            <p:cNvPr id="18710" name="Freeform 170"/>
            <p:cNvSpPr>
              <a:spLocks/>
            </p:cNvSpPr>
            <p:nvPr/>
          </p:nvSpPr>
          <p:spPr bwMode="auto">
            <a:xfrm>
              <a:off x="249" y="2491"/>
              <a:ext cx="275" cy="33"/>
            </a:xfrm>
            <a:custGeom>
              <a:avLst/>
              <a:gdLst>
                <a:gd name="T0" fmla="*/ 1 w 1320"/>
                <a:gd name="T1" fmla="*/ 3 h 144"/>
                <a:gd name="T2" fmla="*/ 4 w 1320"/>
                <a:gd name="T3" fmla="*/ 4 h 144"/>
                <a:gd name="T4" fmla="*/ 11 w 1320"/>
                <a:gd name="T5" fmla="*/ 4 h 144"/>
                <a:gd name="T6" fmla="*/ 15 w 1320"/>
                <a:gd name="T7" fmla="*/ 5 h 144"/>
                <a:gd name="T8" fmla="*/ 27 w 1320"/>
                <a:gd name="T9" fmla="*/ 4 h 144"/>
                <a:gd name="T10" fmla="*/ 33 w 1320"/>
                <a:gd name="T11" fmla="*/ 4 h 144"/>
                <a:gd name="T12" fmla="*/ 48 w 1320"/>
                <a:gd name="T13" fmla="*/ 3 h 144"/>
                <a:gd name="T14" fmla="*/ 56 w 1320"/>
                <a:gd name="T15" fmla="*/ 1 h 144"/>
                <a:gd name="T16" fmla="*/ 57 w 1320"/>
                <a:gd name="T17" fmla="*/ 0 h 144"/>
                <a:gd name="T18" fmla="*/ 53 w 1320"/>
                <a:gd name="T19" fmla="*/ 2 h 144"/>
                <a:gd name="T20" fmla="*/ 45 w 1320"/>
                <a:gd name="T21" fmla="*/ 5 h 144"/>
                <a:gd name="T22" fmla="*/ 39 w 1320"/>
                <a:gd name="T23" fmla="*/ 6 h 144"/>
                <a:gd name="T24" fmla="*/ 29 w 1320"/>
                <a:gd name="T25" fmla="*/ 6 h 144"/>
                <a:gd name="T26" fmla="*/ 25 w 1320"/>
                <a:gd name="T27" fmla="*/ 8 h 144"/>
                <a:gd name="T28" fmla="*/ 13 w 1320"/>
                <a:gd name="T29" fmla="*/ 6 h 144"/>
                <a:gd name="T30" fmla="*/ 5 w 1320"/>
                <a:gd name="T31" fmla="*/ 6 h 144"/>
                <a:gd name="T32" fmla="*/ 2 w 1320"/>
                <a:gd name="T33" fmla="*/ 4 h 144"/>
                <a:gd name="T34" fmla="*/ 0 w 1320"/>
                <a:gd name="T35" fmla="*/ 3 h 144"/>
                <a:gd name="T36" fmla="*/ 0 w 1320"/>
                <a:gd name="T37" fmla="*/ 3 h 144"/>
                <a:gd name="T38" fmla="*/ 1 w 1320"/>
                <a:gd name="T39" fmla="*/ 3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20"/>
                <a:gd name="T61" fmla="*/ 0 h 144"/>
                <a:gd name="T62" fmla="*/ 1320 w 1320"/>
                <a:gd name="T63" fmla="*/ 144 h 1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20" h="144">
                  <a:moveTo>
                    <a:pt x="16" y="48"/>
                  </a:moveTo>
                  <a:cubicBezTo>
                    <a:pt x="37" y="62"/>
                    <a:pt x="59" y="64"/>
                    <a:pt x="84" y="68"/>
                  </a:cubicBezTo>
                  <a:cubicBezTo>
                    <a:pt x="141" y="62"/>
                    <a:pt x="199" y="73"/>
                    <a:pt x="256" y="80"/>
                  </a:cubicBezTo>
                  <a:cubicBezTo>
                    <a:pt x="287" y="90"/>
                    <a:pt x="320" y="92"/>
                    <a:pt x="352" y="96"/>
                  </a:cubicBezTo>
                  <a:cubicBezTo>
                    <a:pt x="439" y="92"/>
                    <a:pt x="525" y="87"/>
                    <a:pt x="612" y="84"/>
                  </a:cubicBezTo>
                  <a:cubicBezTo>
                    <a:pt x="666" y="73"/>
                    <a:pt x="703" y="71"/>
                    <a:pt x="764" y="68"/>
                  </a:cubicBezTo>
                  <a:cubicBezTo>
                    <a:pt x="875" y="54"/>
                    <a:pt x="993" y="59"/>
                    <a:pt x="1104" y="56"/>
                  </a:cubicBezTo>
                  <a:cubicBezTo>
                    <a:pt x="1164" y="46"/>
                    <a:pt x="1219" y="21"/>
                    <a:pt x="1280" y="12"/>
                  </a:cubicBezTo>
                  <a:cubicBezTo>
                    <a:pt x="1309" y="2"/>
                    <a:pt x="1296" y="6"/>
                    <a:pt x="1320" y="0"/>
                  </a:cubicBezTo>
                  <a:cubicBezTo>
                    <a:pt x="1302" y="37"/>
                    <a:pt x="1249" y="37"/>
                    <a:pt x="1212" y="44"/>
                  </a:cubicBezTo>
                  <a:cubicBezTo>
                    <a:pt x="1150" y="56"/>
                    <a:pt x="1095" y="95"/>
                    <a:pt x="1032" y="104"/>
                  </a:cubicBezTo>
                  <a:cubicBezTo>
                    <a:pt x="987" y="110"/>
                    <a:pt x="941" y="119"/>
                    <a:pt x="896" y="120"/>
                  </a:cubicBezTo>
                  <a:cubicBezTo>
                    <a:pt x="821" y="122"/>
                    <a:pt x="747" y="123"/>
                    <a:pt x="672" y="124"/>
                  </a:cubicBezTo>
                  <a:cubicBezTo>
                    <a:pt x="635" y="130"/>
                    <a:pt x="601" y="140"/>
                    <a:pt x="564" y="144"/>
                  </a:cubicBezTo>
                  <a:cubicBezTo>
                    <a:pt x="473" y="139"/>
                    <a:pt x="385" y="123"/>
                    <a:pt x="296" y="108"/>
                  </a:cubicBezTo>
                  <a:cubicBezTo>
                    <a:pt x="234" y="112"/>
                    <a:pt x="169" y="123"/>
                    <a:pt x="108" y="108"/>
                  </a:cubicBezTo>
                  <a:cubicBezTo>
                    <a:pt x="82" y="101"/>
                    <a:pt x="61" y="88"/>
                    <a:pt x="36" y="80"/>
                  </a:cubicBezTo>
                  <a:cubicBezTo>
                    <a:pt x="23" y="76"/>
                    <a:pt x="0" y="60"/>
                    <a:pt x="0" y="60"/>
                  </a:cubicBezTo>
                  <a:cubicBezTo>
                    <a:pt x="3" y="56"/>
                    <a:pt x="3" y="48"/>
                    <a:pt x="8" y="48"/>
                  </a:cubicBezTo>
                  <a:cubicBezTo>
                    <a:pt x="18" y="48"/>
                    <a:pt x="16" y="78"/>
                    <a:pt x="16" y="48"/>
                  </a:cubicBezTo>
                  <a:close/>
                </a:path>
              </a:pathLst>
            </a:custGeom>
            <a:solidFill>
              <a:srgbClr val="A58263"/>
            </a:solidFill>
            <a:ln w="9525">
              <a:solidFill>
                <a:schemeClr val="tx1"/>
              </a:solidFill>
              <a:round/>
              <a:headEnd/>
              <a:tailEnd/>
            </a:ln>
          </p:spPr>
          <p:txBody>
            <a:bodyPr/>
            <a:lstStyle/>
            <a:p>
              <a:endParaRPr lang="en-US"/>
            </a:p>
          </p:txBody>
        </p:sp>
        <p:sp>
          <p:nvSpPr>
            <p:cNvPr id="18711" name="Freeform 171"/>
            <p:cNvSpPr>
              <a:spLocks/>
            </p:cNvSpPr>
            <p:nvPr/>
          </p:nvSpPr>
          <p:spPr bwMode="auto">
            <a:xfrm>
              <a:off x="553" y="2387"/>
              <a:ext cx="158" cy="75"/>
            </a:xfrm>
            <a:custGeom>
              <a:avLst/>
              <a:gdLst>
                <a:gd name="T0" fmla="*/ 0 w 760"/>
                <a:gd name="T1" fmla="*/ 16 h 332"/>
                <a:gd name="T2" fmla="*/ 33 w 760"/>
                <a:gd name="T3" fmla="*/ 0 h 332"/>
                <a:gd name="T4" fmla="*/ 2 w 760"/>
                <a:gd name="T5" fmla="*/ 17 h 332"/>
                <a:gd name="T6" fmla="*/ 0 w 760"/>
                <a:gd name="T7" fmla="*/ 16 h 332"/>
                <a:gd name="T8" fmla="*/ 0 60000 65536"/>
                <a:gd name="T9" fmla="*/ 0 60000 65536"/>
                <a:gd name="T10" fmla="*/ 0 60000 65536"/>
                <a:gd name="T11" fmla="*/ 0 60000 65536"/>
                <a:gd name="T12" fmla="*/ 0 w 760"/>
                <a:gd name="T13" fmla="*/ 0 h 332"/>
                <a:gd name="T14" fmla="*/ 760 w 760"/>
                <a:gd name="T15" fmla="*/ 332 h 332"/>
              </a:gdLst>
              <a:ahLst/>
              <a:cxnLst>
                <a:cxn ang="T8">
                  <a:pos x="T0" y="T1"/>
                </a:cxn>
                <a:cxn ang="T9">
                  <a:pos x="T2" y="T3"/>
                </a:cxn>
                <a:cxn ang="T10">
                  <a:pos x="T4" y="T5"/>
                </a:cxn>
                <a:cxn ang="T11">
                  <a:pos x="T6" y="T7"/>
                </a:cxn>
              </a:cxnLst>
              <a:rect l="T12" t="T13" r="T14" b="T15"/>
              <a:pathLst>
                <a:path w="760" h="332">
                  <a:moveTo>
                    <a:pt x="0" y="304"/>
                  </a:moveTo>
                  <a:lnTo>
                    <a:pt x="760" y="0"/>
                  </a:lnTo>
                  <a:lnTo>
                    <a:pt x="48" y="332"/>
                  </a:lnTo>
                  <a:lnTo>
                    <a:pt x="0" y="304"/>
                  </a:lnTo>
                  <a:close/>
                </a:path>
              </a:pathLst>
            </a:custGeom>
            <a:solidFill>
              <a:schemeClr val="tx1"/>
            </a:solidFill>
            <a:ln w="9525">
              <a:solidFill>
                <a:schemeClr val="tx1"/>
              </a:solidFill>
              <a:round/>
              <a:headEnd/>
              <a:tailEnd/>
            </a:ln>
          </p:spPr>
          <p:txBody>
            <a:bodyPr/>
            <a:lstStyle/>
            <a:p>
              <a:endParaRPr lang="en-US"/>
            </a:p>
          </p:txBody>
        </p:sp>
        <p:sp>
          <p:nvSpPr>
            <p:cNvPr id="18712" name="Freeform 172"/>
            <p:cNvSpPr>
              <a:spLocks/>
            </p:cNvSpPr>
            <p:nvPr/>
          </p:nvSpPr>
          <p:spPr bwMode="auto">
            <a:xfrm>
              <a:off x="595" y="2388"/>
              <a:ext cx="117" cy="78"/>
            </a:xfrm>
            <a:custGeom>
              <a:avLst/>
              <a:gdLst>
                <a:gd name="T0" fmla="*/ 0 w 564"/>
                <a:gd name="T1" fmla="*/ 17 h 348"/>
                <a:gd name="T2" fmla="*/ 12 w 564"/>
                <a:gd name="T3" fmla="*/ 12 h 348"/>
                <a:gd name="T4" fmla="*/ 24 w 564"/>
                <a:gd name="T5" fmla="*/ 0 h 348"/>
                <a:gd name="T6" fmla="*/ 17 w 564"/>
                <a:gd name="T7" fmla="*/ 16 h 348"/>
                <a:gd name="T8" fmla="*/ 1 w 564"/>
                <a:gd name="T9" fmla="*/ 6 h 348"/>
                <a:gd name="T10" fmla="*/ 0 60000 65536"/>
                <a:gd name="T11" fmla="*/ 0 60000 65536"/>
                <a:gd name="T12" fmla="*/ 0 60000 65536"/>
                <a:gd name="T13" fmla="*/ 0 60000 65536"/>
                <a:gd name="T14" fmla="*/ 0 60000 65536"/>
                <a:gd name="T15" fmla="*/ 0 w 564"/>
                <a:gd name="T16" fmla="*/ 0 h 348"/>
                <a:gd name="T17" fmla="*/ 564 w 564"/>
                <a:gd name="T18" fmla="*/ 348 h 348"/>
              </a:gdLst>
              <a:ahLst/>
              <a:cxnLst>
                <a:cxn ang="T10">
                  <a:pos x="T0" y="T1"/>
                </a:cxn>
                <a:cxn ang="T11">
                  <a:pos x="T2" y="T3"/>
                </a:cxn>
                <a:cxn ang="T12">
                  <a:pos x="T4" y="T5"/>
                </a:cxn>
                <a:cxn ang="T13">
                  <a:pos x="T6" y="T7"/>
                </a:cxn>
                <a:cxn ang="T14">
                  <a:pos x="T8" y="T9"/>
                </a:cxn>
              </a:cxnLst>
              <a:rect l="T15" t="T16" r="T17" b="T18"/>
              <a:pathLst>
                <a:path w="564" h="348">
                  <a:moveTo>
                    <a:pt x="0" y="348"/>
                  </a:moveTo>
                  <a:lnTo>
                    <a:pt x="276" y="244"/>
                  </a:lnTo>
                  <a:lnTo>
                    <a:pt x="564" y="0"/>
                  </a:lnTo>
                  <a:lnTo>
                    <a:pt x="388" y="312"/>
                  </a:lnTo>
                  <a:lnTo>
                    <a:pt x="32" y="120"/>
                  </a:lnTo>
                </a:path>
              </a:pathLst>
            </a:custGeom>
            <a:noFill/>
            <a:ln w="12700">
              <a:solidFill>
                <a:schemeClr val="tx1"/>
              </a:solidFill>
              <a:round/>
              <a:headEnd/>
              <a:tailEnd/>
            </a:ln>
          </p:spPr>
          <p:txBody>
            <a:bodyPr/>
            <a:lstStyle/>
            <a:p>
              <a:endParaRPr lang="en-US"/>
            </a:p>
          </p:txBody>
        </p:sp>
        <p:sp>
          <p:nvSpPr>
            <p:cNvPr id="18713" name="Line 173"/>
            <p:cNvSpPr>
              <a:spLocks noChangeShapeType="1"/>
            </p:cNvSpPr>
            <p:nvPr/>
          </p:nvSpPr>
          <p:spPr bwMode="auto">
            <a:xfrm>
              <a:off x="164" y="2448"/>
              <a:ext cx="94" cy="17"/>
            </a:xfrm>
            <a:prstGeom prst="line">
              <a:avLst/>
            </a:prstGeom>
            <a:noFill/>
            <a:ln w="9525">
              <a:solidFill>
                <a:schemeClr val="tx1"/>
              </a:solidFill>
              <a:round/>
              <a:headEnd/>
              <a:tailEnd/>
            </a:ln>
          </p:spPr>
          <p:txBody>
            <a:bodyPr/>
            <a:lstStyle/>
            <a:p>
              <a:endParaRPr lang="en-US"/>
            </a:p>
          </p:txBody>
        </p:sp>
        <p:sp>
          <p:nvSpPr>
            <p:cNvPr id="18714" name="Freeform 174"/>
            <p:cNvSpPr>
              <a:spLocks/>
            </p:cNvSpPr>
            <p:nvPr/>
          </p:nvSpPr>
          <p:spPr bwMode="auto">
            <a:xfrm>
              <a:off x="266" y="2355"/>
              <a:ext cx="145" cy="147"/>
            </a:xfrm>
            <a:custGeom>
              <a:avLst/>
              <a:gdLst>
                <a:gd name="T0" fmla="*/ 1 w 695"/>
                <a:gd name="T1" fmla="*/ 8 h 654"/>
                <a:gd name="T2" fmla="*/ 12 w 695"/>
                <a:gd name="T3" fmla="*/ 5 h 654"/>
                <a:gd name="T4" fmla="*/ 23 w 695"/>
                <a:gd name="T5" fmla="*/ 1 h 654"/>
                <a:gd name="T6" fmla="*/ 26 w 695"/>
                <a:gd name="T7" fmla="*/ 13 h 654"/>
                <a:gd name="T8" fmla="*/ 30 w 695"/>
                <a:gd name="T9" fmla="*/ 23 h 654"/>
                <a:gd name="T10" fmla="*/ 25 w 695"/>
                <a:gd name="T11" fmla="*/ 22 h 654"/>
                <a:gd name="T12" fmla="*/ 17 w 695"/>
                <a:gd name="T13" fmla="*/ 23 h 654"/>
                <a:gd name="T14" fmla="*/ 11 w 695"/>
                <a:gd name="T15" fmla="*/ 27 h 654"/>
                <a:gd name="T16" fmla="*/ 8 w 695"/>
                <a:gd name="T17" fmla="*/ 31 h 654"/>
                <a:gd name="T18" fmla="*/ 1 w 695"/>
                <a:gd name="T19" fmla="*/ 16 h 654"/>
                <a:gd name="T20" fmla="*/ 1 w 695"/>
                <a:gd name="T21" fmla="*/ 8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715" name="Freeform 175"/>
            <p:cNvSpPr>
              <a:spLocks/>
            </p:cNvSpPr>
            <p:nvPr/>
          </p:nvSpPr>
          <p:spPr bwMode="auto">
            <a:xfrm>
              <a:off x="246" y="2260"/>
              <a:ext cx="144" cy="110"/>
            </a:xfrm>
            <a:custGeom>
              <a:avLst/>
              <a:gdLst>
                <a:gd name="T0" fmla="*/ 1 w 695"/>
                <a:gd name="T1" fmla="*/ 4 h 654"/>
                <a:gd name="T2" fmla="*/ 12 w 695"/>
                <a:gd name="T3" fmla="*/ 3 h 654"/>
                <a:gd name="T4" fmla="*/ 23 w 695"/>
                <a:gd name="T5" fmla="*/ 1 h 654"/>
                <a:gd name="T6" fmla="*/ 26 w 695"/>
                <a:gd name="T7" fmla="*/ 7 h 654"/>
                <a:gd name="T8" fmla="*/ 30 w 695"/>
                <a:gd name="T9" fmla="*/ 13 h 654"/>
                <a:gd name="T10" fmla="*/ 25 w 695"/>
                <a:gd name="T11" fmla="*/ 12 h 654"/>
                <a:gd name="T12" fmla="*/ 17 w 695"/>
                <a:gd name="T13" fmla="*/ 13 h 654"/>
                <a:gd name="T14" fmla="*/ 11 w 695"/>
                <a:gd name="T15" fmla="*/ 15 h 654"/>
                <a:gd name="T16" fmla="*/ 7 w 695"/>
                <a:gd name="T17" fmla="*/ 17 h 654"/>
                <a:gd name="T18" fmla="*/ 1 w 695"/>
                <a:gd name="T19" fmla="*/ 9 h 654"/>
                <a:gd name="T20" fmla="*/ 1 w 695"/>
                <a:gd name="T21" fmla="*/ 4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716" name="Freeform 176"/>
            <p:cNvSpPr>
              <a:spLocks/>
            </p:cNvSpPr>
            <p:nvPr/>
          </p:nvSpPr>
          <p:spPr bwMode="auto">
            <a:xfrm>
              <a:off x="235" y="2186"/>
              <a:ext cx="120" cy="93"/>
            </a:xfrm>
            <a:custGeom>
              <a:avLst/>
              <a:gdLst>
                <a:gd name="T0" fmla="*/ 1 w 695"/>
                <a:gd name="T1" fmla="*/ 3 h 654"/>
                <a:gd name="T2" fmla="*/ 8 w 695"/>
                <a:gd name="T3" fmla="*/ 2 h 654"/>
                <a:gd name="T4" fmla="*/ 16 w 695"/>
                <a:gd name="T5" fmla="*/ 1 h 654"/>
                <a:gd name="T6" fmla="*/ 18 w 695"/>
                <a:gd name="T7" fmla="*/ 5 h 654"/>
                <a:gd name="T8" fmla="*/ 21 w 695"/>
                <a:gd name="T9" fmla="*/ 9 h 654"/>
                <a:gd name="T10" fmla="*/ 17 w 695"/>
                <a:gd name="T11" fmla="*/ 9 h 654"/>
                <a:gd name="T12" fmla="*/ 12 w 695"/>
                <a:gd name="T13" fmla="*/ 9 h 654"/>
                <a:gd name="T14" fmla="*/ 8 w 695"/>
                <a:gd name="T15" fmla="*/ 11 h 654"/>
                <a:gd name="T16" fmla="*/ 5 w 695"/>
                <a:gd name="T17" fmla="*/ 13 h 654"/>
                <a:gd name="T18" fmla="*/ 1 w 695"/>
                <a:gd name="T19" fmla="*/ 6 h 654"/>
                <a:gd name="T20" fmla="*/ 1 w 695"/>
                <a:gd name="T21" fmla="*/ 3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717" name="Freeform 177"/>
            <p:cNvSpPr>
              <a:spLocks/>
            </p:cNvSpPr>
            <p:nvPr/>
          </p:nvSpPr>
          <p:spPr bwMode="auto">
            <a:xfrm>
              <a:off x="375" y="2255"/>
              <a:ext cx="135" cy="134"/>
            </a:xfrm>
            <a:custGeom>
              <a:avLst/>
              <a:gdLst>
                <a:gd name="T0" fmla="*/ 2 w 611"/>
                <a:gd name="T1" fmla="*/ 6 h 531"/>
                <a:gd name="T2" fmla="*/ 12 w 611"/>
                <a:gd name="T3" fmla="*/ 5 h 531"/>
                <a:gd name="T4" fmla="*/ 25 w 611"/>
                <a:gd name="T5" fmla="*/ 1 h 531"/>
                <a:gd name="T6" fmla="*/ 26 w 611"/>
                <a:gd name="T7" fmla="*/ 13 h 531"/>
                <a:gd name="T8" fmla="*/ 30 w 611"/>
                <a:gd name="T9" fmla="*/ 22 h 531"/>
                <a:gd name="T10" fmla="*/ 25 w 611"/>
                <a:gd name="T11" fmla="*/ 21 h 531"/>
                <a:gd name="T12" fmla="*/ 16 w 611"/>
                <a:gd name="T13" fmla="*/ 21 h 531"/>
                <a:gd name="T14" fmla="*/ 10 w 611"/>
                <a:gd name="T15" fmla="*/ 26 h 531"/>
                <a:gd name="T16" fmla="*/ 6 w 611"/>
                <a:gd name="T17" fmla="*/ 32 h 531"/>
                <a:gd name="T18" fmla="*/ 1 w 611"/>
                <a:gd name="T19" fmla="*/ 14 h 531"/>
                <a:gd name="T20" fmla="*/ 2 w 611"/>
                <a:gd name="T21" fmla="*/ 6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718" name="Freeform 178"/>
            <p:cNvSpPr>
              <a:spLocks/>
            </p:cNvSpPr>
            <p:nvPr/>
          </p:nvSpPr>
          <p:spPr bwMode="auto">
            <a:xfrm>
              <a:off x="390" y="2364"/>
              <a:ext cx="147" cy="122"/>
            </a:xfrm>
            <a:custGeom>
              <a:avLst/>
              <a:gdLst>
                <a:gd name="T0" fmla="*/ 2 w 611"/>
                <a:gd name="T1" fmla="*/ 5 h 531"/>
                <a:gd name="T2" fmla="*/ 14 w 611"/>
                <a:gd name="T3" fmla="*/ 4 h 531"/>
                <a:gd name="T4" fmla="*/ 30 w 611"/>
                <a:gd name="T5" fmla="*/ 1 h 531"/>
                <a:gd name="T6" fmla="*/ 31 w 611"/>
                <a:gd name="T7" fmla="*/ 11 h 531"/>
                <a:gd name="T8" fmla="*/ 35 w 611"/>
                <a:gd name="T9" fmla="*/ 19 h 531"/>
                <a:gd name="T10" fmla="*/ 29 w 611"/>
                <a:gd name="T11" fmla="*/ 17 h 531"/>
                <a:gd name="T12" fmla="*/ 19 w 611"/>
                <a:gd name="T13" fmla="*/ 17 h 531"/>
                <a:gd name="T14" fmla="*/ 12 w 611"/>
                <a:gd name="T15" fmla="*/ 21 h 531"/>
                <a:gd name="T16" fmla="*/ 7 w 611"/>
                <a:gd name="T17" fmla="*/ 26 h 531"/>
                <a:gd name="T18" fmla="*/ 1 w 611"/>
                <a:gd name="T19" fmla="*/ 11 h 531"/>
                <a:gd name="T20" fmla="*/ 2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719" name="Freeform 179"/>
            <p:cNvSpPr>
              <a:spLocks/>
            </p:cNvSpPr>
            <p:nvPr/>
          </p:nvSpPr>
          <p:spPr bwMode="auto">
            <a:xfrm>
              <a:off x="462" y="2219"/>
              <a:ext cx="235" cy="221"/>
            </a:xfrm>
            <a:custGeom>
              <a:avLst/>
              <a:gdLst>
                <a:gd name="T0" fmla="*/ 0 w 1128"/>
                <a:gd name="T1" fmla="*/ 0 h 984"/>
                <a:gd name="T2" fmla="*/ 49 w 1128"/>
                <a:gd name="T3" fmla="*/ 36 h 984"/>
                <a:gd name="T4" fmla="*/ 39 w 1128"/>
                <a:gd name="T5" fmla="*/ 38 h 984"/>
                <a:gd name="T6" fmla="*/ 35 w 1128"/>
                <a:gd name="T7" fmla="*/ 40 h 984"/>
                <a:gd name="T8" fmla="*/ 31 w 1128"/>
                <a:gd name="T9" fmla="*/ 43 h 984"/>
                <a:gd name="T10" fmla="*/ 27 w 1128"/>
                <a:gd name="T11" fmla="*/ 50 h 984"/>
                <a:gd name="T12" fmla="*/ 0 w 1128"/>
                <a:gd name="T13" fmla="*/ 0 h 984"/>
                <a:gd name="T14" fmla="*/ 0 60000 65536"/>
                <a:gd name="T15" fmla="*/ 0 60000 65536"/>
                <a:gd name="T16" fmla="*/ 0 60000 65536"/>
                <a:gd name="T17" fmla="*/ 0 60000 65536"/>
                <a:gd name="T18" fmla="*/ 0 60000 65536"/>
                <a:gd name="T19" fmla="*/ 0 60000 65536"/>
                <a:gd name="T20" fmla="*/ 0 60000 65536"/>
                <a:gd name="T21" fmla="*/ 0 w 1128"/>
                <a:gd name="T22" fmla="*/ 0 h 984"/>
                <a:gd name="T23" fmla="*/ 1128 w 1128"/>
                <a:gd name="T24" fmla="*/ 984 h 9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8" h="984">
                  <a:moveTo>
                    <a:pt x="0" y="0"/>
                  </a:moveTo>
                  <a:lnTo>
                    <a:pt x="1128" y="720"/>
                  </a:lnTo>
                  <a:lnTo>
                    <a:pt x="906" y="744"/>
                  </a:lnTo>
                  <a:lnTo>
                    <a:pt x="810" y="786"/>
                  </a:lnTo>
                  <a:lnTo>
                    <a:pt x="714" y="852"/>
                  </a:lnTo>
                  <a:lnTo>
                    <a:pt x="618" y="984"/>
                  </a:lnTo>
                  <a:lnTo>
                    <a:pt x="0" y="0"/>
                  </a:lnTo>
                  <a:close/>
                </a:path>
              </a:pathLst>
            </a:custGeom>
            <a:solidFill>
              <a:schemeClr val="tx1"/>
            </a:solidFill>
            <a:ln w="9525">
              <a:solidFill>
                <a:schemeClr val="tx1"/>
              </a:solidFill>
              <a:round/>
              <a:headEnd/>
              <a:tailEnd/>
            </a:ln>
          </p:spPr>
          <p:txBody>
            <a:bodyPr/>
            <a:lstStyle/>
            <a:p>
              <a:endParaRPr lang="en-US"/>
            </a:p>
          </p:txBody>
        </p:sp>
        <p:sp>
          <p:nvSpPr>
            <p:cNvPr id="18720" name="Freeform 180"/>
            <p:cNvSpPr>
              <a:spLocks/>
            </p:cNvSpPr>
            <p:nvPr/>
          </p:nvSpPr>
          <p:spPr bwMode="auto">
            <a:xfrm>
              <a:off x="161" y="2304"/>
              <a:ext cx="126" cy="179"/>
            </a:xfrm>
            <a:custGeom>
              <a:avLst/>
              <a:gdLst>
                <a:gd name="T0" fmla="*/ 15 w 603"/>
                <a:gd name="T1" fmla="*/ 0 h 798"/>
                <a:gd name="T2" fmla="*/ 2 w 603"/>
                <a:gd name="T3" fmla="*/ 30 h 798"/>
                <a:gd name="T4" fmla="*/ 26 w 603"/>
                <a:gd name="T5" fmla="*/ 40 h 798"/>
                <a:gd name="T6" fmla="*/ 22 w 603"/>
                <a:gd name="T7" fmla="*/ 30 h 798"/>
                <a:gd name="T8" fmla="*/ 19 w 603"/>
                <a:gd name="T9" fmla="*/ 20 h 798"/>
                <a:gd name="T10" fmla="*/ 17 w 603"/>
                <a:gd name="T11" fmla="*/ 14 h 798"/>
                <a:gd name="T12" fmla="*/ 15 w 603"/>
                <a:gd name="T13" fmla="*/ 0 h 798"/>
                <a:gd name="T14" fmla="*/ 0 60000 65536"/>
                <a:gd name="T15" fmla="*/ 0 60000 65536"/>
                <a:gd name="T16" fmla="*/ 0 60000 65536"/>
                <a:gd name="T17" fmla="*/ 0 60000 65536"/>
                <a:gd name="T18" fmla="*/ 0 60000 65536"/>
                <a:gd name="T19" fmla="*/ 0 60000 65536"/>
                <a:gd name="T20" fmla="*/ 0 60000 65536"/>
                <a:gd name="T21" fmla="*/ 0 w 603"/>
                <a:gd name="T22" fmla="*/ 0 h 798"/>
                <a:gd name="T23" fmla="*/ 603 w 603"/>
                <a:gd name="T24" fmla="*/ 798 h 7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3" h="798">
                  <a:moveTo>
                    <a:pt x="333" y="0"/>
                  </a:moveTo>
                  <a:cubicBezTo>
                    <a:pt x="272" y="48"/>
                    <a:pt x="0" y="467"/>
                    <a:pt x="45" y="600"/>
                  </a:cubicBezTo>
                  <a:lnTo>
                    <a:pt x="603" y="798"/>
                  </a:lnTo>
                  <a:lnTo>
                    <a:pt x="501" y="588"/>
                  </a:lnTo>
                  <a:lnTo>
                    <a:pt x="435" y="402"/>
                  </a:lnTo>
                  <a:lnTo>
                    <a:pt x="393" y="276"/>
                  </a:lnTo>
                  <a:lnTo>
                    <a:pt x="333" y="0"/>
                  </a:lnTo>
                  <a:close/>
                </a:path>
              </a:pathLst>
            </a:custGeom>
            <a:solidFill>
              <a:schemeClr val="tx1"/>
            </a:solidFill>
            <a:ln w="9525">
              <a:solidFill>
                <a:schemeClr val="tx1"/>
              </a:solidFill>
              <a:round/>
              <a:headEnd/>
              <a:tailEnd/>
            </a:ln>
          </p:spPr>
          <p:txBody>
            <a:bodyPr/>
            <a:lstStyle/>
            <a:p>
              <a:endParaRPr lang="en-US"/>
            </a:p>
          </p:txBody>
        </p:sp>
        <p:sp>
          <p:nvSpPr>
            <p:cNvPr id="18721" name="Line 181"/>
            <p:cNvSpPr>
              <a:spLocks noChangeShapeType="1"/>
            </p:cNvSpPr>
            <p:nvPr/>
          </p:nvSpPr>
          <p:spPr bwMode="auto">
            <a:xfrm flipH="1" flipV="1">
              <a:off x="282" y="2132"/>
              <a:ext cx="72" cy="343"/>
            </a:xfrm>
            <a:prstGeom prst="line">
              <a:avLst/>
            </a:prstGeom>
            <a:noFill/>
            <a:ln w="19050">
              <a:solidFill>
                <a:schemeClr val="tx1"/>
              </a:solidFill>
              <a:round/>
              <a:headEnd/>
              <a:tailEnd/>
            </a:ln>
          </p:spPr>
          <p:txBody>
            <a:bodyPr/>
            <a:lstStyle/>
            <a:p>
              <a:endParaRPr lang="en-US"/>
            </a:p>
          </p:txBody>
        </p:sp>
        <p:sp>
          <p:nvSpPr>
            <p:cNvPr id="18722" name="Freeform 182"/>
            <p:cNvSpPr>
              <a:spLocks/>
            </p:cNvSpPr>
            <p:nvPr/>
          </p:nvSpPr>
          <p:spPr bwMode="auto">
            <a:xfrm>
              <a:off x="398" y="2119"/>
              <a:ext cx="101" cy="350"/>
            </a:xfrm>
            <a:custGeom>
              <a:avLst/>
              <a:gdLst>
                <a:gd name="T0" fmla="*/ 22 w 456"/>
                <a:gd name="T1" fmla="*/ 80 h 1524"/>
                <a:gd name="T2" fmla="*/ 0 w 456"/>
                <a:gd name="T3" fmla="*/ 0 h 1524"/>
                <a:gd name="T4" fmla="*/ 16 w 456"/>
                <a:gd name="T5" fmla="*/ 80 h 1524"/>
                <a:gd name="T6" fmla="*/ 0 60000 65536"/>
                <a:gd name="T7" fmla="*/ 0 60000 65536"/>
                <a:gd name="T8" fmla="*/ 0 60000 65536"/>
                <a:gd name="T9" fmla="*/ 0 w 456"/>
                <a:gd name="T10" fmla="*/ 0 h 1524"/>
                <a:gd name="T11" fmla="*/ 456 w 456"/>
                <a:gd name="T12" fmla="*/ 1524 h 1524"/>
              </a:gdLst>
              <a:ahLst/>
              <a:cxnLst>
                <a:cxn ang="T6">
                  <a:pos x="T0" y="T1"/>
                </a:cxn>
                <a:cxn ang="T7">
                  <a:pos x="T2" y="T3"/>
                </a:cxn>
                <a:cxn ang="T8">
                  <a:pos x="T4" y="T5"/>
                </a:cxn>
              </a:cxnLst>
              <a:rect l="T9" t="T10" r="T11" b="T12"/>
              <a:pathLst>
                <a:path w="456" h="1524">
                  <a:moveTo>
                    <a:pt x="456" y="1512"/>
                  </a:moveTo>
                  <a:lnTo>
                    <a:pt x="0" y="0"/>
                  </a:lnTo>
                  <a:lnTo>
                    <a:pt x="318" y="1524"/>
                  </a:lnTo>
                </a:path>
              </a:pathLst>
            </a:custGeom>
            <a:noFill/>
            <a:ln w="28575">
              <a:solidFill>
                <a:schemeClr val="tx1"/>
              </a:solidFill>
              <a:round/>
              <a:headEnd/>
              <a:tailEnd/>
            </a:ln>
          </p:spPr>
          <p:txBody>
            <a:bodyPr/>
            <a:lstStyle/>
            <a:p>
              <a:endParaRPr lang="en-US"/>
            </a:p>
          </p:txBody>
        </p:sp>
        <p:sp>
          <p:nvSpPr>
            <p:cNvPr id="18723" name="Freeform 183"/>
            <p:cNvSpPr>
              <a:spLocks/>
            </p:cNvSpPr>
            <p:nvPr/>
          </p:nvSpPr>
          <p:spPr bwMode="auto">
            <a:xfrm>
              <a:off x="277" y="2123"/>
              <a:ext cx="58" cy="88"/>
            </a:xfrm>
            <a:custGeom>
              <a:avLst/>
              <a:gdLst>
                <a:gd name="T0" fmla="*/ 0 w 282"/>
                <a:gd name="T1" fmla="*/ 20 h 390"/>
                <a:gd name="T2" fmla="*/ 0 w 282"/>
                <a:gd name="T3" fmla="*/ 0 h 390"/>
                <a:gd name="T4" fmla="*/ 12 w 282"/>
                <a:gd name="T5" fmla="*/ 20 h 390"/>
                <a:gd name="T6" fmla="*/ 0 60000 65536"/>
                <a:gd name="T7" fmla="*/ 0 60000 65536"/>
                <a:gd name="T8" fmla="*/ 0 60000 65536"/>
                <a:gd name="T9" fmla="*/ 0 w 282"/>
                <a:gd name="T10" fmla="*/ 0 h 390"/>
                <a:gd name="T11" fmla="*/ 282 w 282"/>
                <a:gd name="T12" fmla="*/ 390 h 390"/>
              </a:gdLst>
              <a:ahLst/>
              <a:cxnLst>
                <a:cxn ang="T6">
                  <a:pos x="T0" y="T1"/>
                </a:cxn>
                <a:cxn ang="T7">
                  <a:pos x="T2" y="T3"/>
                </a:cxn>
                <a:cxn ang="T8">
                  <a:pos x="T4" y="T5"/>
                </a:cxn>
              </a:cxnLst>
              <a:rect l="T9" t="T10" r="T11" b="T12"/>
              <a:pathLst>
                <a:path w="282" h="390">
                  <a:moveTo>
                    <a:pt x="0" y="384"/>
                  </a:moveTo>
                  <a:lnTo>
                    <a:pt x="12" y="0"/>
                  </a:lnTo>
                  <a:lnTo>
                    <a:pt x="282" y="390"/>
                  </a:lnTo>
                </a:path>
              </a:pathLst>
            </a:custGeom>
            <a:noFill/>
            <a:ln w="19050">
              <a:solidFill>
                <a:schemeClr val="tx1"/>
              </a:solidFill>
              <a:round/>
              <a:headEnd/>
              <a:tailEnd/>
            </a:ln>
          </p:spPr>
          <p:txBody>
            <a:bodyPr/>
            <a:lstStyle/>
            <a:p>
              <a:endParaRPr lang="en-US"/>
            </a:p>
          </p:txBody>
        </p:sp>
        <p:sp>
          <p:nvSpPr>
            <p:cNvPr id="18724" name="Line 184"/>
            <p:cNvSpPr>
              <a:spLocks noChangeShapeType="1"/>
            </p:cNvSpPr>
            <p:nvPr/>
          </p:nvSpPr>
          <p:spPr bwMode="auto">
            <a:xfrm>
              <a:off x="399" y="2123"/>
              <a:ext cx="293" cy="251"/>
            </a:xfrm>
            <a:prstGeom prst="line">
              <a:avLst/>
            </a:prstGeom>
            <a:noFill/>
            <a:ln w="19050">
              <a:solidFill>
                <a:schemeClr val="tx1"/>
              </a:solidFill>
              <a:round/>
              <a:headEnd/>
              <a:tailEnd/>
            </a:ln>
          </p:spPr>
          <p:txBody>
            <a:bodyPr/>
            <a:lstStyle/>
            <a:p>
              <a:endParaRPr lang="en-US"/>
            </a:p>
          </p:txBody>
        </p:sp>
        <p:sp>
          <p:nvSpPr>
            <p:cNvPr id="18725" name="Freeform 185"/>
            <p:cNvSpPr>
              <a:spLocks/>
            </p:cNvSpPr>
            <p:nvPr/>
          </p:nvSpPr>
          <p:spPr bwMode="auto">
            <a:xfrm>
              <a:off x="360" y="2174"/>
              <a:ext cx="127" cy="119"/>
            </a:xfrm>
            <a:custGeom>
              <a:avLst/>
              <a:gdLst>
                <a:gd name="T0" fmla="*/ 1 w 611"/>
                <a:gd name="T1" fmla="*/ 5 h 531"/>
                <a:gd name="T2" fmla="*/ 10 w 611"/>
                <a:gd name="T3" fmla="*/ 4 h 531"/>
                <a:gd name="T4" fmla="*/ 22 w 611"/>
                <a:gd name="T5" fmla="*/ 1 h 531"/>
                <a:gd name="T6" fmla="*/ 23 w 611"/>
                <a:gd name="T7" fmla="*/ 10 h 531"/>
                <a:gd name="T8" fmla="*/ 26 w 611"/>
                <a:gd name="T9" fmla="*/ 18 h 531"/>
                <a:gd name="T10" fmla="*/ 22 w 611"/>
                <a:gd name="T11" fmla="*/ 16 h 531"/>
                <a:gd name="T12" fmla="*/ 15 w 611"/>
                <a:gd name="T13" fmla="*/ 17 h 531"/>
                <a:gd name="T14" fmla="*/ 9 w 611"/>
                <a:gd name="T15" fmla="*/ 20 h 531"/>
                <a:gd name="T16" fmla="*/ 5 w 611"/>
                <a:gd name="T17" fmla="*/ 25 h 531"/>
                <a:gd name="T18" fmla="*/ 1 w 611"/>
                <a:gd name="T19" fmla="*/ 11 h 531"/>
                <a:gd name="T20" fmla="*/ 1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726" name="Freeform 186"/>
            <p:cNvSpPr>
              <a:spLocks/>
            </p:cNvSpPr>
            <p:nvPr/>
          </p:nvSpPr>
          <p:spPr bwMode="auto">
            <a:xfrm>
              <a:off x="208" y="2236"/>
              <a:ext cx="80" cy="263"/>
            </a:xfrm>
            <a:custGeom>
              <a:avLst/>
              <a:gdLst>
                <a:gd name="T0" fmla="*/ 0 w 384"/>
                <a:gd name="T1" fmla="*/ 18 h 1170"/>
                <a:gd name="T2" fmla="*/ 8 w 384"/>
                <a:gd name="T3" fmla="*/ 16 h 1170"/>
                <a:gd name="T4" fmla="*/ 4 w 384"/>
                <a:gd name="T5" fmla="*/ 0 h 1170"/>
                <a:gd name="T6" fmla="*/ 17 w 384"/>
                <a:gd name="T7" fmla="*/ 59 h 1170"/>
                <a:gd name="T8" fmla="*/ 0 60000 65536"/>
                <a:gd name="T9" fmla="*/ 0 60000 65536"/>
                <a:gd name="T10" fmla="*/ 0 60000 65536"/>
                <a:gd name="T11" fmla="*/ 0 60000 65536"/>
                <a:gd name="T12" fmla="*/ 0 w 384"/>
                <a:gd name="T13" fmla="*/ 0 h 1170"/>
                <a:gd name="T14" fmla="*/ 384 w 384"/>
                <a:gd name="T15" fmla="*/ 1170 h 1170"/>
              </a:gdLst>
              <a:ahLst/>
              <a:cxnLst>
                <a:cxn ang="T8">
                  <a:pos x="T0" y="T1"/>
                </a:cxn>
                <a:cxn ang="T9">
                  <a:pos x="T2" y="T3"/>
                </a:cxn>
                <a:cxn ang="T10">
                  <a:pos x="T4" y="T5"/>
                </a:cxn>
                <a:cxn ang="T11">
                  <a:pos x="T6" y="T7"/>
                </a:cxn>
              </a:cxnLst>
              <a:rect l="T12" t="T13" r="T14" b="T15"/>
              <a:pathLst>
                <a:path w="384" h="1170">
                  <a:moveTo>
                    <a:pt x="0" y="356"/>
                  </a:moveTo>
                  <a:lnTo>
                    <a:pt x="192" y="311"/>
                  </a:lnTo>
                  <a:lnTo>
                    <a:pt x="101" y="0"/>
                  </a:lnTo>
                  <a:lnTo>
                    <a:pt x="384" y="1170"/>
                  </a:lnTo>
                </a:path>
              </a:pathLst>
            </a:custGeom>
            <a:noFill/>
            <a:ln w="19050">
              <a:solidFill>
                <a:schemeClr val="tx1"/>
              </a:solidFill>
              <a:round/>
              <a:headEnd/>
              <a:tailEnd/>
            </a:ln>
          </p:spPr>
          <p:txBody>
            <a:bodyPr/>
            <a:lstStyle/>
            <a:p>
              <a:endParaRPr lang="en-US"/>
            </a:p>
          </p:txBody>
        </p:sp>
      </p:grpSp>
      <p:grpSp>
        <p:nvGrpSpPr>
          <p:cNvPr id="14" name="Group 187"/>
          <p:cNvGrpSpPr>
            <a:grpSpLocks/>
          </p:cNvGrpSpPr>
          <p:nvPr/>
        </p:nvGrpSpPr>
        <p:grpSpPr bwMode="auto">
          <a:xfrm>
            <a:off x="3154364" y="6343651"/>
            <a:ext cx="555625" cy="447675"/>
            <a:chOff x="161" y="2119"/>
            <a:chExt cx="551" cy="419"/>
          </a:xfrm>
        </p:grpSpPr>
        <p:sp>
          <p:nvSpPr>
            <p:cNvPr id="18689" name="Line 188"/>
            <p:cNvSpPr>
              <a:spLocks noChangeShapeType="1"/>
            </p:cNvSpPr>
            <p:nvPr/>
          </p:nvSpPr>
          <p:spPr bwMode="auto">
            <a:xfrm>
              <a:off x="317" y="2219"/>
              <a:ext cx="135" cy="62"/>
            </a:xfrm>
            <a:prstGeom prst="line">
              <a:avLst/>
            </a:prstGeom>
            <a:noFill/>
            <a:ln w="28575">
              <a:solidFill>
                <a:schemeClr val="tx1"/>
              </a:solidFill>
              <a:round/>
              <a:headEnd/>
              <a:tailEnd/>
            </a:ln>
          </p:spPr>
          <p:txBody>
            <a:bodyPr/>
            <a:lstStyle/>
            <a:p>
              <a:endParaRPr lang="en-US"/>
            </a:p>
          </p:txBody>
        </p:sp>
        <p:sp>
          <p:nvSpPr>
            <p:cNvPr id="18690" name="Freeform 189"/>
            <p:cNvSpPr>
              <a:spLocks/>
            </p:cNvSpPr>
            <p:nvPr/>
          </p:nvSpPr>
          <p:spPr bwMode="auto">
            <a:xfrm>
              <a:off x="196" y="2458"/>
              <a:ext cx="406" cy="80"/>
            </a:xfrm>
            <a:custGeom>
              <a:avLst/>
              <a:gdLst>
                <a:gd name="T0" fmla="*/ 1 w 1948"/>
                <a:gd name="T1" fmla="*/ 7 h 355"/>
                <a:gd name="T2" fmla="*/ 39 w 1948"/>
                <a:gd name="T3" fmla="*/ 4 h 355"/>
                <a:gd name="T4" fmla="*/ 85 w 1948"/>
                <a:gd name="T5" fmla="*/ 0 h 355"/>
                <a:gd name="T6" fmla="*/ 80 w 1948"/>
                <a:gd name="T7" fmla="*/ 7 h 355"/>
                <a:gd name="T8" fmla="*/ 69 w 1948"/>
                <a:gd name="T9" fmla="*/ 13 h 355"/>
                <a:gd name="T10" fmla="*/ 62 w 1948"/>
                <a:gd name="T11" fmla="*/ 14 h 355"/>
                <a:gd name="T12" fmla="*/ 43 w 1948"/>
                <a:gd name="T13" fmla="*/ 18 h 355"/>
                <a:gd name="T14" fmla="*/ 20 w 1948"/>
                <a:gd name="T15" fmla="*/ 16 h 355"/>
                <a:gd name="T16" fmla="*/ 7 w 1948"/>
                <a:gd name="T17" fmla="*/ 13 h 355"/>
                <a:gd name="T18" fmla="*/ 0 w 1948"/>
                <a:gd name="T19" fmla="*/ 7 h 355"/>
                <a:gd name="T20" fmla="*/ 1 w 1948"/>
                <a:gd name="T21" fmla="*/ 7 h 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48"/>
                <a:gd name="T34" fmla="*/ 0 h 355"/>
                <a:gd name="T35" fmla="*/ 1948 w 1948"/>
                <a:gd name="T36" fmla="*/ 355 h 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48" h="355">
                  <a:moveTo>
                    <a:pt x="12" y="132"/>
                  </a:moveTo>
                  <a:lnTo>
                    <a:pt x="904" y="80"/>
                  </a:lnTo>
                  <a:lnTo>
                    <a:pt x="1948" y="0"/>
                  </a:lnTo>
                  <a:lnTo>
                    <a:pt x="1836" y="148"/>
                  </a:lnTo>
                  <a:cubicBezTo>
                    <a:pt x="1778" y="189"/>
                    <a:pt x="1669" y="225"/>
                    <a:pt x="1600" y="248"/>
                  </a:cubicBezTo>
                  <a:lnTo>
                    <a:pt x="1424" y="284"/>
                  </a:lnTo>
                  <a:cubicBezTo>
                    <a:pt x="1323" y="301"/>
                    <a:pt x="1157" y="341"/>
                    <a:pt x="996" y="348"/>
                  </a:cubicBezTo>
                  <a:cubicBezTo>
                    <a:pt x="835" y="355"/>
                    <a:pt x="596" y="339"/>
                    <a:pt x="456" y="324"/>
                  </a:cubicBezTo>
                  <a:cubicBezTo>
                    <a:pt x="316" y="309"/>
                    <a:pt x="232" y="292"/>
                    <a:pt x="156" y="260"/>
                  </a:cubicBezTo>
                  <a:cubicBezTo>
                    <a:pt x="80" y="228"/>
                    <a:pt x="24" y="153"/>
                    <a:pt x="0" y="132"/>
                  </a:cubicBezTo>
                  <a:lnTo>
                    <a:pt x="12" y="132"/>
                  </a:lnTo>
                  <a:close/>
                </a:path>
              </a:pathLst>
            </a:custGeom>
            <a:gradFill rotWithShape="0">
              <a:gsLst>
                <a:gs pos="0">
                  <a:srgbClr val="663300"/>
                </a:gs>
                <a:gs pos="100000">
                  <a:schemeClr val="tx1"/>
                </a:gs>
              </a:gsLst>
              <a:lin ang="5400000" scaled="1"/>
            </a:gradFill>
            <a:ln w="3175">
              <a:solidFill>
                <a:schemeClr val="tx1"/>
              </a:solidFill>
              <a:round/>
              <a:headEnd/>
              <a:tailEnd/>
            </a:ln>
          </p:spPr>
          <p:txBody>
            <a:bodyPr/>
            <a:lstStyle/>
            <a:p>
              <a:endParaRPr lang="en-US"/>
            </a:p>
          </p:txBody>
        </p:sp>
        <p:sp>
          <p:nvSpPr>
            <p:cNvPr id="18691" name="Freeform 190"/>
            <p:cNvSpPr>
              <a:spLocks/>
            </p:cNvSpPr>
            <p:nvPr/>
          </p:nvSpPr>
          <p:spPr bwMode="auto">
            <a:xfrm>
              <a:off x="249" y="2491"/>
              <a:ext cx="275" cy="33"/>
            </a:xfrm>
            <a:custGeom>
              <a:avLst/>
              <a:gdLst>
                <a:gd name="T0" fmla="*/ 1 w 1320"/>
                <a:gd name="T1" fmla="*/ 3 h 144"/>
                <a:gd name="T2" fmla="*/ 4 w 1320"/>
                <a:gd name="T3" fmla="*/ 4 h 144"/>
                <a:gd name="T4" fmla="*/ 11 w 1320"/>
                <a:gd name="T5" fmla="*/ 4 h 144"/>
                <a:gd name="T6" fmla="*/ 15 w 1320"/>
                <a:gd name="T7" fmla="*/ 5 h 144"/>
                <a:gd name="T8" fmla="*/ 27 w 1320"/>
                <a:gd name="T9" fmla="*/ 4 h 144"/>
                <a:gd name="T10" fmla="*/ 33 w 1320"/>
                <a:gd name="T11" fmla="*/ 4 h 144"/>
                <a:gd name="T12" fmla="*/ 48 w 1320"/>
                <a:gd name="T13" fmla="*/ 3 h 144"/>
                <a:gd name="T14" fmla="*/ 56 w 1320"/>
                <a:gd name="T15" fmla="*/ 1 h 144"/>
                <a:gd name="T16" fmla="*/ 57 w 1320"/>
                <a:gd name="T17" fmla="*/ 0 h 144"/>
                <a:gd name="T18" fmla="*/ 53 w 1320"/>
                <a:gd name="T19" fmla="*/ 2 h 144"/>
                <a:gd name="T20" fmla="*/ 45 w 1320"/>
                <a:gd name="T21" fmla="*/ 5 h 144"/>
                <a:gd name="T22" fmla="*/ 39 w 1320"/>
                <a:gd name="T23" fmla="*/ 6 h 144"/>
                <a:gd name="T24" fmla="*/ 29 w 1320"/>
                <a:gd name="T25" fmla="*/ 6 h 144"/>
                <a:gd name="T26" fmla="*/ 25 w 1320"/>
                <a:gd name="T27" fmla="*/ 8 h 144"/>
                <a:gd name="T28" fmla="*/ 13 w 1320"/>
                <a:gd name="T29" fmla="*/ 6 h 144"/>
                <a:gd name="T30" fmla="*/ 5 w 1320"/>
                <a:gd name="T31" fmla="*/ 6 h 144"/>
                <a:gd name="T32" fmla="*/ 2 w 1320"/>
                <a:gd name="T33" fmla="*/ 4 h 144"/>
                <a:gd name="T34" fmla="*/ 0 w 1320"/>
                <a:gd name="T35" fmla="*/ 3 h 144"/>
                <a:gd name="T36" fmla="*/ 0 w 1320"/>
                <a:gd name="T37" fmla="*/ 3 h 144"/>
                <a:gd name="T38" fmla="*/ 1 w 1320"/>
                <a:gd name="T39" fmla="*/ 3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20"/>
                <a:gd name="T61" fmla="*/ 0 h 144"/>
                <a:gd name="T62" fmla="*/ 1320 w 1320"/>
                <a:gd name="T63" fmla="*/ 144 h 1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20" h="144">
                  <a:moveTo>
                    <a:pt x="16" y="48"/>
                  </a:moveTo>
                  <a:cubicBezTo>
                    <a:pt x="37" y="62"/>
                    <a:pt x="59" y="64"/>
                    <a:pt x="84" y="68"/>
                  </a:cubicBezTo>
                  <a:cubicBezTo>
                    <a:pt x="141" y="62"/>
                    <a:pt x="199" y="73"/>
                    <a:pt x="256" y="80"/>
                  </a:cubicBezTo>
                  <a:cubicBezTo>
                    <a:pt x="287" y="90"/>
                    <a:pt x="320" y="92"/>
                    <a:pt x="352" y="96"/>
                  </a:cubicBezTo>
                  <a:cubicBezTo>
                    <a:pt x="439" y="92"/>
                    <a:pt x="525" y="87"/>
                    <a:pt x="612" y="84"/>
                  </a:cubicBezTo>
                  <a:cubicBezTo>
                    <a:pt x="666" y="73"/>
                    <a:pt x="703" y="71"/>
                    <a:pt x="764" y="68"/>
                  </a:cubicBezTo>
                  <a:cubicBezTo>
                    <a:pt x="875" y="54"/>
                    <a:pt x="993" y="59"/>
                    <a:pt x="1104" y="56"/>
                  </a:cubicBezTo>
                  <a:cubicBezTo>
                    <a:pt x="1164" y="46"/>
                    <a:pt x="1219" y="21"/>
                    <a:pt x="1280" y="12"/>
                  </a:cubicBezTo>
                  <a:cubicBezTo>
                    <a:pt x="1309" y="2"/>
                    <a:pt x="1296" y="6"/>
                    <a:pt x="1320" y="0"/>
                  </a:cubicBezTo>
                  <a:cubicBezTo>
                    <a:pt x="1302" y="37"/>
                    <a:pt x="1249" y="37"/>
                    <a:pt x="1212" y="44"/>
                  </a:cubicBezTo>
                  <a:cubicBezTo>
                    <a:pt x="1150" y="56"/>
                    <a:pt x="1095" y="95"/>
                    <a:pt x="1032" y="104"/>
                  </a:cubicBezTo>
                  <a:cubicBezTo>
                    <a:pt x="987" y="110"/>
                    <a:pt x="941" y="119"/>
                    <a:pt x="896" y="120"/>
                  </a:cubicBezTo>
                  <a:cubicBezTo>
                    <a:pt x="821" y="122"/>
                    <a:pt x="747" y="123"/>
                    <a:pt x="672" y="124"/>
                  </a:cubicBezTo>
                  <a:cubicBezTo>
                    <a:pt x="635" y="130"/>
                    <a:pt x="601" y="140"/>
                    <a:pt x="564" y="144"/>
                  </a:cubicBezTo>
                  <a:cubicBezTo>
                    <a:pt x="473" y="139"/>
                    <a:pt x="385" y="123"/>
                    <a:pt x="296" y="108"/>
                  </a:cubicBezTo>
                  <a:cubicBezTo>
                    <a:pt x="234" y="112"/>
                    <a:pt x="169" y="123"/>
                    <a:pt x="108" y="108"/>
                  </a:cubicBezTo>
                  <a:cubicBezTo>
                    <a:pt x="82" y="101"/>
                    <a:pt x="61" y="88"/>
                    <a:pt x="36" y="80"/>
                  </a:cubicBezTo>
                  <a:cubicBezTo>
                    <a:pt x="23" y="76"/>
                    <a:pt x="0" y="60"/>
                    <a:pt x="0" y="60"/>
                  </a:cubicBezTo>
                  <a:cubicBezTo>
                    <a:pt x="3" y="56"/>
                    <a:pt x="3" y="48"/>
                    <a:pt x="8" y="48"/>
                  </a:cubicBezTo>
                  <a:cubicBezTo>
                    <a:pt x="18" y="48"/>
                    <a:pt x="16" y="78"/>
                    <a:pt x="16" y="48"/>
                  </a:cubicBezTo>
                  <a:close/>
                </a:path>
              </a:pathLst>
            </a:custGeom>
            <a:solidFill>
              <a:srgbClr val="A58263"/>
            </a:solidFill>
            <a:ln w="9525">
              <a:solidFill>
                <a:schemeClr val="tx1"/>
              </a:solidFill>
              <a:round/>
              <a:headEnd/>
              <a:tailEnd/>
            </a:ln>
          </p:spPr>
          <p:txBody>
            <a:bodyPr/>
            <a:lstStyle/>
            <a:p>
              <a:endParaRPr lang="en-US"/>
            </a:p>
          </p:txBody>
        </p:sp>
        <p:sp>
          <p:nvSpPr>
            <p:cNvPr id="18692" name="Freeform 191"/>
            <p:cNvSpPr>
              <a:spLocks/>
            </p:cNvSpPr>
            <p:nvPr/>
          </p:nvSpPr>
          <p:spPr bwMode="auto">
            <a:xfrm>
              <a:off x="553" y="2387"/>
              <a:ext cx="158" cy="75"/>
            </a:xfrm>
            <a:custGeom>
              <a:avLst/>
              <a:gdLst>
                <a:gd name="T0" fmla="*/ 0 w 760"/>
                <a:gd name="T1" fmla="*/ 16 h 332"/>
                <a:gd name="T2" fmla="*/ 33 w 760"/>
                <a:gd name="T3" fmla="*/ 0 h 332"/>
                <a:gd name="T4" fmla="*/ 2 w 760"/>
                <a:gd name="T5" fmla="*/ 17 h 332"/>
                <a:gd name="T6" fmla="*/ 0 w 760"/>
                <a:gd name="T7" fmla="*/ 16 h 332"/>
                <a:gd name="T8" fmla="*/ 0 60000 65536"/>
                <a:gd name="T9" fmla="*/ 0 60000 65536"/>
                <a:gd name="T10" fmla="*/ 0 60000 65536"/>
                <a:gd name="T11" fmla="*/ 0 60000 65536"/>
                <a:gd name="T12" fmla="*/ 0 w 760"/>
                <a:gd name="T13" fmla="*/ 0 h 332"/>
                <a:gd name="T14" fmla="*/ 760 w 760"/>
                <a:gd name="T15" fmla="*/ 332 h 332"/>
              </a:gdLst>
              <a:ahLst/>
              <a:cxnLst>
                <a:cxn ang="T8">
                  <a:pos x="T0" y="T1"/>
                </a:cxn>
                <a:cxn ang="T9">
                  <a:pos x="T2" y="T3"/>
                </a:cxn>
                <a:cxn ang="T10">
                  <a:pos x="T4" y="T5"/>
                </a:cxn>
                <a:cxn ang="T11">
                  <a:pos x="T6" y="T7"/>
                </a:cxn>
              </a:cxnLst>
              <a:rect l="T12" t="T13" r="T14" b="T15"/>
              <a:pathLst>
                <a:path w="760" h="332">
                  <a:moveTo>
                    <a:pt x="0" y="304"/>
                  </a:moveTo>
                  <a:lnTo>
                    <a:pt x="760" y="0"/>
                  </a:lnTo>
                  <a:lnTo>
                    <a:pt x="48" y="332"/>
                  </a:lnTo>
                  <a:lnTo>
                    <a:pt x="0" y="304"/>
                  </a:lnTo>
                  <a:close/>
                </a:path>
              </a:pathLst>
            </a:custGeom>
            <a:solidFill>
              <a:schemeClr val="tx1"/>
            </a:solidFill>
            <a:ln w="9525">
              <a:solidFill>
                <a:schemeClr val="tx1"/>
              </a:solidFill>
              <a:round/>
              <a:headEnd/>
              <a:tailEnd/>
            </a:ln>
          </p:spPr>
          <p:txBody>
            <a:bodyPr/>
            <a:lstStyle/>
            <a:p>
              <a:endParaRPr lang="en-US"/>
            </a:p>
          </p:txBody>
        </p:sp>
        <p:sp>
          <p:nvSpPr>
            <p:cNvPr id="18693" name="Freeform 192"/>
            <p:cNvSpPr>
              <a:spLocks/>
            </p:cNvSpPr>
            <p:nvPr/>
          </p:nvSpPr>
          <p:spPr bwMode="auto">
            <a:xfrm>
              <a:off x="595" y="2388"/>
              <a:ext cx="117" cy="78"/>
            </a:xfrm>
            <a:custGeom>
              <a:avLst/>
              <a:gdLst>
                <a:gd name="T0" fmla="*/ 0 w 564"/>
                <a:gd name="T1" fmla="*/ 17 h 348"/>
                <a:gd name="T2" fmla="*/ 12 w 564"/>
                <a:gd name="T3" fmla="*/ 12 h 348"/>
                <a:gd name="T4" fmla="*/ 24 w 564"/>
                <a:gd name="T5" fmla="*/ 0 h 348"/>
                <a:gd name="T6" fmla="*/ 17 w 564"/>
                <a:gd name="T7" fmla="*/ 16 h 348"/>
                <a:gd name="T8" fmla="*/ 1 w 564"/>
                <a:gd name="T9" fmla="*/ 6 h 348"/>
                <a:gd name="T10" fmla="*/ 0 60000 65536"/>
                <a:gd name="T11" fmla="*/ 0 60000 65536"/>
                <a:gd name="T12" fmla="*/ 0 60000 65536"/>
                <a:gd name="T13" fmla="*/ 0 60000 65536"/>
                <a:gd name="T14" fmla="*/ 0 60000 65536"/>
                <a:gd name="T15" fmla="*/ 0 w 564"/>
                <a:gd name="T16" fmla="*/ 0 h 348"/>
                <a:gd name="T17" fmla="*/ 564 w 564"/>
                <a:gd name="T18" fmla="*/ 348 h 348"/>
              </a:gdLst>
              <a:ahLst/>
              <a:cxnLst>
                <a:cxn ang="T10">
                  <a:pos x="T0" y="T1"/>
                </a:cxn>
                <a:cxn ang="T11">
                  <a:pos x="T2" y="T3"/>
                </a:cxn>
                <a:cxn ang="T12">
                  <a:pos x="T4" y="T5"/>
                </a:cxn>
                <a:cxn ang="T13">
                  <a:pos x="T6" y="T7"/>
                </a:cxn>
                <a:cxn ang="T14">
                  <a:pos x="T8" y="T9"/>
                </a:cxn>
              </a:cxnLst>
              <a:rect l="T15" t="T16" r="T17" b="T18"/>
              <a:pathLst>
                <a:path w="564" h="348">
                  <a:moveTo>
                    <a:pt x="0" y="348"/>
                  </a:moveTo>
                  <a:lnTo>
                    <a:pt x="276" y="244"/>
                  </a:lnTo>
                  <a:lnTo>
                    <a:pt x="564" y="0"/>
                  </a:lnTo>
                  <a:lnTo>
                    <a:pt x="388" y="312"/>
                  </a:lnTo>
                  <a:lnTo>
                    <a:pt x="32" y="120"/>
                  </a:lnTo>
                </a:path>
              </a:pathLst>
            </a:custGeom>
            <a:noFill/>
            <a:ln w="12700">
              <a:solidFill>
                <a:schemeClr val="tx1"/>
              </a:solidFill>
              <a:round/>
              <a:headEnd/>
              <a:tailEnd/>
            </a:ln>
          </p:spPr>
          <p:txBody>
            <a:bodyPr/>
            <a:lstStyle/>
            <a:p>
              <a:endParaRPr lang="en-US"/>
            </a:p>
          </p:txBody>
        </p:sp>
        <p:sp>
          <p:nvSpPr>
            <p:cNvPr id="18694" name="Line 193"/>
            <p:cNvSpPr>
              <a:spLocks noChangeShapeType="1"/>
            </p:cNvSpPr>
            <p:nvPr/>
          </p:nvSpPr>
          <p:spPr bwMode="auto">
            <a:xfrm>
              <a:off x="164" y="2448"/>
              <a:ext cx="94" cy="17"/>
            </a:xfrm>
            <a:prstGeom prst="line">
              <a:avLst/>
            </a:prstGeom>
            <a:noFill/>
            <a:ln w="9525">
              <a:solidFill>
                <a:schemeClr val="tx1"/>
              </a:solidFill>
              <a:round/>
              <a:headEnd/>
              <a:tailEnd/>
            </a:ln>
          </p:spPr>
          <p:txBody>
            <a:bodyPr/>
            <a:lstStyle/>
            <a:p>
              <a:endParaRPr lang="en-US"/>
            </a:p>
          </p:txBody>
        </p:sp>
        <p:sp>
          <p:nvSpPr>
            <p:cNvPr id="18695" name="Freeform 194"/>
            <p:cNvSpPr>
              <a:spLocks/>
            </p:cNvSpPr>
            <p:nvPr/>
          </p:nvSpPr>
          <p:spPr bwMode="auto">
            <a:xfrm>
              <a:off x="266" y="2355"/>
              <a:ext cx="145" cy="147"/>
            </a:xfrm>
            <a:custGeom>
              <a:avLst/>
              <a:gdLst>
                <a:gd name="T0" fmla="*/ 1 w 695"/>
                <a:gd name="T1" fmla="*/ 8 h 654"/>
                <a:gd name="T2" fmla="*/ 12 w 695"/>
                <a:gd name="T3" fmla="*/ 5 h 654"/>
                <a:gd name="T4" fmla="*/ 23 w 695"/>
                <a:gd name="T5" fmla="*/ 1 h 654"/>
                <a:gd name="T6" fmla="*/ 26 w 695"/>
                <a:gd name="T7" fmla="*/ 13 h 654"/>
                <a:gd name="T8" fmla="*/ 30 w 695"/>
                <a:gd name="T9" fmla="*/ 23 h 654"/>
                <a:gd name="T10" fmla="*/ 25 w 695"/>
                <a:gd name="T11" fmla="*/ 22 h 654"/>
                <a:gd name="T12" fmla="*/ 17 w 695"/>
                <a:gd name="T13" fmla="*/ 23 h 654"/>
                <a:gd name="T14" fmla="*/ 11 w 695"/>
                <a:gd name="T15" fmla="*/ 27 h 654"/>
                <a:gd name="T16" fmla="*/ 8 w 695"/>
                <a:gd name="T17" fmla="*/ 31 h 654"/>
                <a:gd name="T18" fmla="*/ 1 w 695"/>
                <a:gd name="T19" fmla="*/ 16 h 654"/>
                <a:gd name="T20" fmla="*/ 1 w 695"/>
                <a:gd name="T21" fmla="*/ 8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696" name="Freeform 195"/>
            <p:cNvSpPr>
              <a:spLocks/>
            </p:cNvSpPr>
            <p:nvPr/>
          </p:nvSpPr>
          <p:spPr bwMode="auto">
            <a:xfrm>
              <a:off x="246" y="2260"/>
              <a:ext cx="144" cy="110"/>
            </a:xfrm>
            <a:custGeom>
              <a:avLst/>
              <a:gdLst>
                <a:gd name="T0" fmla="*/ 1 w 695"/>
                <a:gd name="T1" fmla="*/ 4 h 654"/>
                <a:gd name="T2" fmla="*/ 12 w 695"/>
                <a:gd name="T3" fmla="*/ 3 h 654"/>
                <a:gd name="T4" fmla="*/ 23 w 695"/>
                <a:gd name="T5" fmla="*/ 1 h 654"/>
                <a:gd name="T6" fmla="*/ 26 w 695"/>
                <a:gd name="T7" fmla="*/ 7 h 654"/>
                <a:gd name="T8" fmla="*/ 30 w 695"/>
                <a:gd name="T9" fmla="*/ 13 h 654"/>
                <a:gd name="T10" fmla="*/ 25 w 695"/>
                <a:gd name="T11" fmla="*/ 12 h 654"/>
                <a:gd name="T12" fmla="*/ 17 w 695"/>
                <a:gd name="T13" fmla="*/ 13 h 654"/>
                <a:gd name="T14" fmla="*/ 11 w 695"/>
                <a:gd name="T15" fmla="*/ 15 h 654"/>
                <a:gd name="T16" fmla="*/ 7 w 695"/>
                <a:gd name="T17" fmla="*/ 17 h 654"/>
                <a:gd name="T18" fmla="*/ 1 w 695"/>
                <a:gd name="T19" fmla="*/ 9 h 654"/>
                <a:gd name="T20" fmla="*/ 1 w 695"/>
                <a:gd name="T21" fmla="*/ 4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697" name="Freeform 196"/>
            <p:cNvSpPr>
              <a:spLocks/>
            </p:cNvSpPr>
            <p:nvPr/>
          </p:nvSpPr>
          <p:spPr bwMode="auto">
            <a:xfrm>
              <a:off x="235" y="2186"/>
              <a:ext cx="120" cy="93"/>
            </a:xfrm>
            <a:custGeom>
              <a:avLst/>
              <a:gdLst>
                <a:gd name="T0" fmla="*/ 1 w 695"/>
                <a:gd name="T1" fmla="*/ 3 h 654"/>
                <a:gd name="T2" fmla="*/ 8 w 695"/>
                <a:gd name="T3" fmla="*/ 2 h 654"/>
                <a:gd name="T4" fmla="*/ 16 w 695"/>
                <a:gd name="T5" fmla="*/ 1 h 654"/>
                <a:gd name="T6" fmla="*/ 18 w 695"/>
                <a:gd name="T7" fmla="*/ 5 h 654"/>
                <a:gd name="T8" fmla="*/ 21 w 695"/>
                <a:gd name="T9" fmla="*/ 9 h 654"/>
                <a:gd name="T10" fmla="*/ 17 w 695"/>
                <a:gd name="T11" fmla="*/ 9 h 654"/>
                <a:gd name="T12" fmla="*/ 12 w 695"/>
                <a:gd name="T13" fmla="*/ 9 h 654"/>
                <a:gd name="T14" fmla="*/ 8 w 695"/>
                <a:gd name="T15" fmla="*/ 11 h 654"/>
                <a:gd name="T16" fmla="*/ 5 w 695"/>
                <a:gd name="T17" fmla="*/ 13 h 654"/>
                <a:gd name="T18" fmla="*/ 1 w 695"/>
                <a:gd name="T19" fmla="*/ 6 h 654"/>
                <a:gd name="T20" fmla="*/ 1 w 695"/>
                <a:gd name="T21" fmla="*/ 3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698" name="Freeform 197"/>
            <p:cNvSpPr>
              <a:spLocks/>
            </p:cNvSpPr>
            <p:nvPr/>
          </p:nvSpPr>
          <p:spPr bwMode="auto">
            <a:xfrm>
              <a:off x="375" y="2255"/>
              <a:ext cx="135" cy="134"/>
            </a:xfrm>
            <a:custGeom>
              <a:avLst/>
              <a:gdLst>
                <a:gd name="T0" fmla="*/ 2 w 611"/>
                <a:gd name="T1" fmla="*/ 6 h 531"/>
                <a:gd name="T2" fmla="*/ 12 w 611"/>
                <a:gd name="T3" fmla="*/ 5 h 531"/>
                <a:gd name="T4" fmla="*/ 25 w 611"/>
                <a:gd name="T5" fmla="*/ 1 h 531"/>
                <a:gd name="T6" fmla="*/ 26 w 611"/>
                <a:gd name="T7" fmla="*/ 13 h 531"/>
                <a:gd name="T8" fmla="*/ 30 w 611"/>
                <a:gd name="T9" fmla="*/ 22 h 531"/>
                <a:gd name="T10" fmla="*/ 25 w 611"/>
                <a:gd name="T11" fmla="*/ 21 h 531"/>
                <a:gd name="T12" fmla="*/ 16 w 611"/>
                <a:gd name="T13" fmla="*/ 21 h 531"/>
                <a:gd name="T14" fmla="*/ 10 w 611"/>
                <a:gd name="T15" fmla="*/ 26 h 531"/>
                <a:gd name="T16" fmla="*/ 6 w 611"/>
                <a:gd name="T17" fmla="*/ 32 h 531"/>
                <a:gd name="T18" fmla="*/ 1 w 611"/>
                <a:gd name="T19" fmla="*/ 14 h 531"/>
                <a:gd name="T20" fmla="*/ 2 w 611"/>
                <a:gd name="T21" fmla="*/ 6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699" name="Freeform 198"/>
            <p:cNvSpPr>
              <a:spLocks/>
            </p:cNvSpPr>
            <p:nvPr/>
          </p:nvSpPr>
          <p:spPr bwMode="auto">
            <a:xfrm>
              <a:off x="390" y="2364"/>
              <a:ext cx="147" cy="122"/>
            </a:xfrm>
            <a:custGeom>
              <a:avLst/>
              <a:gdLst>
                <a:gd name="T0" fmla="*/ 2 w 611"/>
                <a:gd name="T1" fmla="*/ 5 h 531"/>
                <a:gd name="T2" fmla="*/ 14 w 611"/>
                <a:gd name="T3" fmla="*/ 4 h 531"/>
                <a:gd name="T4" fmla="*/ 30 w 611"/>
                <a:gd name="T5" fmla="*/ 1 h 531"/>
                <a:gd name="T6" fmla="*/ 31 w 611"/>
                <a:gd name="T7" fmla="*/ 11 h 531"/>
                <a:gd name="T8" fmla="*/ 35 w 611"/>
                <a:gd name="T9" fmla="*/ 19 h 531"/>
                <a:gd name="T10" fmla="*/ 29 w 611"/>
                <a:gd name="T11" fmla="*/ 17 h 531"/>
                <a:gd name="T12" fmla="*/ 19 w 611"/>
                <a:gd name="T13" fmla="*/ 17 h 531"/>
                <a:gd name="T14" fmla="*/ 12 w 611"/>
                <a:gd name="T15" fmla="*/ 21 h 531"/>
                <a:gd name="T16" fmla="*/ 7 w 611"/>
                <a:gd name="T17" fmla="*/ 26 h 531"/>
                <a:gd name="T18" fmla="*/ 1 w 611"/>
                <a:gd name="T19" fmla="*/ 11 h 531"/>
                <a:gd name="T20" fmla="*/ 2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700" name="Freeform 199"/>
            <p:cNvSpPr>
              <a:spLocks/>
            </p:cNvSpPr>
            <p:nvPr/>
          </p:nvSpPr>
          <p:spPr bwMode="auto">
            <a:xfrm>
              <a:off x="462" y="2219"/>
              <a:ext cx="235" cy="221"/>
            </a:xfrm>
            <a:custGeom>
              <a:avLst/>
              <a:gdLst>
                <a:gd name="T0" fmla="*/ 0 w 1128"/>
                <a:gd name="T1" fmla="*/ 0 h 984"/>
                <a:gd name="T2" fmla="*/ 49 w 1128"/>
                <a:gd name="T3" fmla="*/ 36 h 984"/>
                <a:gd name="T4" fmla="*/ 39 w 1128"/>
                <a:gd name="T5" fmla="*/ 38 h 984"/>
                <a:gd name="T6" fmla="*/ 35 w 1128"/>
                <a:gd name="T7" fmla="*/ 40 h 984"/>
                <a:gd name="T8" fmla="*/ 31 w 1128"/>
                <a:gd name="T9" fmla="*/ 43 h 984"/>
                <a:gd name="T10" fmla="*/ 27 w 1128"/>
                <a:gd name="T11" fmla="*/ 50 h 984"/>
                <a:gd name="T12" fmla="*/ 0 w 1128"/>
                <a:gd name="T13" fmla="*/ 0 h 984"/>
                <a:gd name="T14" fmla="*/ 0 60000 65536"/>
                <a:gd name="T15" fmla="*/ 0 60000 65536"/>
                <a:gd name="T16" fmla="*/ 0 60000 65536"/>
                <a:gd name="T17" fmla="*/ 0 60000 65536"/>
                <a:gd name="T18" fmla="*/ 0 60000 65536"/>
                <a:gd name="T19" fmla="*/ 0 60000 65536"/>
                <a:gd name="T20" fmla="*/ 0 60000 65536"/>
                <a:gd name="T21" fmla="*/ 0 w 1128"/>
                <a:gd name="T22" fmla="*/ 0 h 984"/>
                <a:gd name="T23" fmla="*/ 1128 w 1128"/>
                <a:gd name="T24" fmla="*/ 984 h 9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8" h="984">
                  <a:moveTo>
                    <a:pt x="0" y="0"/>
                  </a:moveTo>
                  <a:lnTo>
                    <a:pt x="1128" y="720"/>
                  </a:lnTo>
                  <a:lnTo>
                    <a:pt x="906" y="744"/>
                  </a:lnTo>
                  <a:lnTo>
                    <a:pt x="810" y="786"/>
                  </a:lnTo>
                  <a:lnTo>
                    <a:pt x="714" y="852"/>
                  </a:lnTo>
                  <a:lnTo>
                    <a:pt x="618" y="984"/>
                  </a:lnTo>
                  <a:lnTo>
                    <a:pt x="0" y="0"/>
                  </a:lnTo>
                  <a:close/>
                </a:path>
              </a:pathLst>
            </a:custGeom>
            <a:solidFill>
              <a:schemeClr val="tx1"/>
            </a:solidFill>
            <a:ln w="9525">
              <a:solidFill>
                <a:schemeClr val="tx1"/>
              </a:solidFill>
              <a:round/>
              <a:headEnd/>
              <a:tailEnd/>
            </a:ln>
          </p:spPr>
          <p:txBody>
            <a:bodyPr/>
            <a:lstStyle/>
            <a:p>
              <a:endParaRPr lang="en-US"/>
            </a:p>
          </p:txBody>
        </p:sp>
        <p:sp>
          <p:nvSpPr>
            <p:cNvPr id="18701" name="Freeform 200"/>
            <p:cNvSpPr>
              <a:spLocks/>
            </p:cNvSpPr>
            <p:nvPr/>
          </p:nvSpPr>
          <p:spPr bwMode="auto">
            <a:xfrm>
              <a:off x="161" y="2304"/>
              <a:ext cx="126" cy="179"/>
            </a:xfrm>
            <a:custGeom>
              <a:avLst/>
              <a:gdLst>
                <a:gd name="T0" fmla="*/ 15 w 603"/>
                <a:gd name="T1" fmla="*/ 0 h 798"/>
                <a:gd name="T2" fmla="*/ 2 w 603"/>
                <a:gd name="T3" fmla="*/ 30 h 798"/>
                <a:gd name="T4" fmla="*/ 26 w 603"/>
                <a:gd name="T5" fmla="*/ 40 h 798"/>
                <a:gd name="T6" fmla="*/ 22 w 603"/>
                <a:gd name="T7" fmla="*/ 30 h 798"/>
                <a:gd name="T8" fmla="*/ 19 w 603"/>
                <a:gd name="T9" fmla="*/ 20 h 798"/>
                <a:gd name="T10" fmla="*/ 17 w 603"/>
                <a:gd name="T11" fmla="*/ 14 h 798"/>
                <a:gd name="T12" fmla="*/ 15 w 603"/>
                <a:gd name="T13" fmla="*/ 0 h 798"/>
                <a:gd name="T14" fmla="*/ 0 60000 65536"/>
                <a:gd name="T15" fmla="*/ 0 60000 65536"/>
                <a:gd name="T16" fmla="*/ 0 60000 65536"/>
                <a:gd name="T17" fmla="*/ 0 60000 65536"/>
                <a:gd name="T18" fmla="*/ 0 60000 65536"/>
                <a:gd name="T19" fmla="*/ 0 60000 65536"/>
                <a:gd name="T20" fmla="*/ 0 60000 65536"/>
                <a:gd name="T21" fmla="*/ 0 w 603"/>
                <a:gd name="T22" fmla="*/ 0 h 798"/>
                <a:gd name="T23" fmla="*/ 603 w 603"/>
                <a:gd name="T24" fmla="*/ 798 h 7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3" h="798">
                  <a:moveTo>
                    <a:pt x="333" y="0"/>
                  </a:moveTo>
                  <a:cubicBezTo>
                    <a:pt x="272" y="48"/>
                    <a:pt x="0" y="467"/>
                    <a:pt x="45" y="600"/>
                  </a:cubicBezTo>
                  <a:lnTo>
                    <a:pt x="603" y="798"/>
                  </a:lnTo>
                  <a:lnTo>
                    <a:pt x="501" y="588"/>
                  </a:lnTo>
                  <a:lnTo>
                    <a:pt x="435" y="402"/>
                  </a:lnTo>
                  <a:lnTo>
                    <a:pt x="393" y="276"/>
                  </a:lnTo>
                  <a:lnTo>
                    <a:pt x="333" y="0"/>
                  </a:lnTo>
                  <a:close/>
                </a:path>
              </a:pathLst>
            </a:custGeom>
            <a:solidFill>
              <a:schemeClr val="tx1"/>
            </a:solidFill>
            <a:ln w="9525">
              <a:solidFill>
                <a:schemeClr val="tx1"/>
              </a:solidFill>
              <a:round/>
              <a:headEnd/>
              <a:tailEnd/>
            </a:ln>
          </p:spPr>
          <p:txBody>
            <a:bodyPr/>
            <a:lstStyle/>
            <a:p>
              <a:endParaRPr lang="en-US"/>
            </a:p>
          </p:txBody>
        </p:sp>
        <p:sp>
          <p:nvSpPr>
            <p:cNvPr id="18702" name="Line 201"/>
            <p:cNvSpPr>
              <a:spLocks noChangeShapeType="1"/>
            </p:cNvSpPr>
            <p:nvPr/>
          </p:nvSpPr>
          <p:spPr bwMode="auto">
            <a:xfrm flipH="1" flipV="1">
              <a:off x="282" y="2132"/>
              <a:ext cx="72" cy="343"/>
            </a:xfrm>
            <a:prstGeom prst="line">
              <a:avLst/>
            </a:prstGeom>
            <a:noFill/>
            <a:ln w="19050">
              <a:solidFill>
                <a:schemeClr val="tx1"/>
              </a:solidFill>
              <a:round/>
              <a:headEnd/>
              <a:tailEnd/>
            </a:ln>
          </p:spPr>
          <p:txBody>
            <a:bodyPr/>
            <a:lstStyle/>
            <a:p>
              <a:endParaRPr lang="en-US"/>
            </a:p>
          </p:txBody>
        </p:sp>
        <p:sp>
          <p:nvSpPr>
            <p:cNvPr id="18703" name="Freeform 202"/>
            <p:cNvSpPr>
              <a:spLocks/>
            </p:cNvSpPr>
            <p:nvPr/>
          </p:nvSpPr>
          <p:spPr bwMode="auto">
            <a:xfrm>
              <a:off x="398" y="2119"/>
              <a:ext cx="101" cy="350"/>
            </a:xfrm>
            <a:custGeom>
              <a:avLst/>
              <a:gdLst>
                <a:gd name="T0" fmla="*/ 22 w 456"/>
                <a:gd name="T1" fmla="*/ 80 h 1524"/>
                <a:gd name="T2" fmla="*/ 0 w 456"/>
                <a:gd name="T3" fmla="*/ 0 h 1524"/>
                <a:gd name="T4" fmla="*/ 16 w 456"/>
                <a:gd name="T5" fmla="*/ 80 h 1524"/>
                <a:gd name="T6" fmla="*/ 0 60000 65536"/>
                <a:gd name="T7" fmla="*/ 0 60000 65536"/>
                <a:gd name="T8" fmla="*/ 0 60000 65536"/>
                <a:gd name="T9" fmla="*/ 0 w 456"/>
                <a:gd name="T10" fmla="*/ 0 h 1524"/>
                <a:gd name="T11" fmla="*/ 456 w 456"/>
                <a:gd name="T12" fmla="*/ 1524 h 1524"/>
              </a:gdLst>
              <a:ahLst/>
              <a:cxnLst>
                <a:cxn ang="T6">
                  <a:pos x="T0" y="T1"/>
                </a:cxn>
                <a:cxn ang="T7">
                  <a:pos x="T2" y="T3"/>
                </a:cxn>
                <a:cxn ang="T8">
                  <a:pos x="T4" y="T5"/>
                </a:cxn>
              </a:cxnLst>
              <a:rect l="T9" t="T10" r="T11" b="T12"/>
              <a:pathLst>
                <a:path w="456" h="1524">
                  <a:moveTo>
                    <a:pt x="456" y="1512"/>
                  </a:moveTo>
                  <a:lnTo>
                    <a:pt x="0" y="0"/>
                  </a:lnTo>
                  <a:lnTo>
                    <a:pt x="318" y="1524"/>
                  </a:lnTo>
                </a:path>
              </a:pathLst>
            </a:custGeom>
            <a:noFill/>
            <a:ln w="28575">
              <a:solidFill>
                <a:schemeClr val="tx1"/>
              </a:solidFill>
              <a:round/>
              <a:headEnd/>
              <a:tailEnd/>
            </a:ln>
          </p:spPr>
          <p:txBody>
            <a:bodyPr/>
            <a:lstStyle/>
            <a:p>
              <a:endParaRPr lang="en-US"/>
            </a:p>
          </p:txBody>
        </p:sp>
        <p:sp>
          <p:nvSpPr>
            <p:cNvPr id="18704" name="Freeform 203"/>
            <p:cNvSpPr>
              <a:spLocks/>
            </p:cNvSpPr>
            <p:nvPr/>
          </p:nvSpPr>
          <p:spPr bwMode="auto">
            <a:xfrm>
              <a:off x="277" y="2123"/>
              <a:ext cx="58" cy="88"/>
            </a:xfrm>
            <a:custGeom>
              <a:avLst/>
              <a:gdLst>
                <a:gd name="T0" fmla="*/ 0 w 282"/>
                <a:gd name="T1" fmla="*/ 20 h 390"/>
                <a:gd name="T2" fmla="*/ 0 w 282"/>
                <a:gd name="T3" fmla="*/ 0 h 390"/>
                <a:gd name="T4" fmla="*/ 12 w 282"/>
                <a:gd name="T5" fmla="*/ 20 h 390"/>
                <a:gd name="T6" fmla="*/ 0 60000 65536"/>
                <a:gd name="T7" fmla="*/ 0 60000 65536"/>
                <a:gd name="T8" fmla="*/ 0 60000 65536"/>
                <a:gd name="T9" fmla="*/ 0 w 282"/>
                <a:gd name="T10" fmla="*/ 0 h 390"/>
                <a:gd name="T11" fmla="*/ 282 w 282"/>
                <a:gd name="T12" fmla="*/ 390 h 390"/>
              </a:gdLst>
              <a:ahLst/>
              <a:cxnLst>
                <a:cxn ang="T6">
                  <a:pos x="T0" y="T1"/>
                </a:cxn>
                <a:cxn ang="T7">
                  <a:pos x="T2" y="T3"/>
                </a:cxn>
                <a:cxn ang="T8">
                  <a:pos x="T4" y="T5"/>
                </a:cxn>
              </a:cxnLst>
              <a:rect l="T9" t="T10" r="T11" b="T12"/>
              <a:pathLst>
                <a:path w="282" h="390">
                  <a:moveTo>
                    <a:pt x="0" y="384"/>
                  </a:moveTo>
                  <a:lnTo>
                    <a:pt x="12" y="0"/>
                  </a:lnTo>
                  <a:lnTo>
                    <a:pt x="282" y="390"/>
                  </a:lnTo>
                </a:path>
              </a:pathLst>
            </a:custGeom>
            <a:noFill/>
            <a:ln w="19050">
              <a:solidFill>
                <a:schemeClr val="tx1"/>
              </a:solidFill>
              <a:round/>
              <a:headEnd/>
              <a:tailEnd/>
            </a:ln>
          </p:spPr>
          <p:txBody>
            <a:bodyPr/>
            <a:lstStyle/>
            <a:p>
              <a:endParaRPr lang="en-US"/>
            </a:p>
          </p:txBody>
        </p:sp>
        <p:sp>
          <p:nvSpPr>
            <p:cNvPr id="18705" name="Line 204"/>
            <p:cNvSpPr>
              <a:spLocks noChangeShapeType="1"/>
            </p:cNvSpPr>
            <p:nvPr/>
          </p:nvSpPr>
          <p:spPr bwMode="auto">
            <a:xfrm>
              <a:off x="399" y="2123"/>
              <a:ext cx="293" cy="251"/>
            </a:xfrm>
            <a:prstGeom prst="line">
              <a:avLst/>
            </a:prstGeom>
            <a:noFill/>
            <a:ln w="19050">
              <a:solidFill>
                <a:schemeClr val="tx1"/>
              </a:solidFill>
              <a:round/>
              <a:headEnd/>
              <a:tailEnd/>
            </a:ln>
          </p:spPr>
          <p:txBody>
            <a:bodyPr/>
            <a:lstStyle/>
            <a:p>
              <a:endParaRPr lang="en-US"/>
            </a:p>
          </p:txBody>
        </p:sp>
        <p:sp>
          <p:nvSpPr>
            <p:cNvPr id="18706" name="Freeform 205"/>
            <p:cNvSpPr>
              <a:spLocks/>
            </p:cNvSpPr>
            <p:nvPr/>
          </p:nvSpPr>
          <p:spPr bwMode="auto">
            <a:xfrm>
              <a:off x="360" y="2174"/>
              <a:ext cx="127" cy="119"/>
            </a:xfrm>
            <a:custGeom>
              <a:avLst/>
              <a:gdLst>
                <a:gd name="T0" fmla="*/ 1 w 611"/>
                <a:gd name="T1" fmla="*/ 5 h 531"/>
                <a:gd name="T2" fmla="*/ 10 w 611"/>
                <a:gd name="T3" fmla="*/ 4 h 531"/>
                <a:gd name="T4" fmla="*/ 22 w 611"/>
                <a:gd name="T5" fmla="*/ 1 h 531"/>
                <a:gd name="T6" fmla="*/ 23 w 611"/>
                <a:gd name="T7" fmla="*/ 10 h 531"/>
                <a:gd name="T8" fmla="*/ 26 w 611"/>
                <a:gd name="T9" fmla="*/ 18 h 531"/>
                <a:gd name="T10" fmla="*/ 22 w 611"/>
                <a:gd name="T11" fmla="*/ 16 h 531"/>
                <a:gd name="T12" fmla="*/ 15 w 611"/>
                <a:gd name="T13" fmla="*/ 17 h 531"/>
                <a:gd name="T14" fmla="*/ 9 w 611"/>
                <a:gd name="T15" fmla="*/ 20 h 531"/>
                <a:gd name="T16" fmla="*/ 5 w 611"/>
                <a:gd name="T17" fmla="*/ 25 h 531"/>
                <a:gd name="T18" fmla="*/ 1 w 611"/>
                <a:gd name="T19" fmla="*/ 11 h 531"/>
                <a:gd name="T20" fmla="*/ 1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707" name="Freeform 206"/>
            <p:cNvSpPr>
              <a:spLocks/>
            </p:cNvSpPr>
            <p:nvPr/>
          </p:nvSpPr>
          <p:spPr bwMode="auto">
            <a:xfrm>
              <a:off x="208" y="2236"/>
              <a:ext cx="80" cy="263"/>
            </a:xfrm>
            <a:custGeom>
              <a:avLst/>
              <a:gdLst>
                <a:gd name="T0" fmla="*/ 0 w 384"/>
                <a:gd name="T1" fmla="*/ 18 h 1170"/>
                <a:gd name="T2" fmla="*/ 8 w 384"/>
                <a:gd name="T3" fmla="*/ 16 h 1170"/>
                <a:gd name="T4" fmla="*/ 4 w 384"/>
                <a:gd name="T5" fmla="*/ 0 h 1170"/>
                <a:gd name="T6" fmla="*/ 17 w 384"/>
                <a:gd name="T7" fmla="*/ 59 h 1170"/>
                <a:gd name="T8" fmla="*/ 0 60000 65536"/>
                <a:gd name="T9" fmla="*/ 0 60000 65536"/>
                <a:gd name="T10" fmla="*/ 0 60000 65536"/>
                <a:gd name="T11" fmla="*/ 0 60000 65536"/>
                <a:gd name="T12" fmla="*/ 0 w 384"/>
                <a:gd name="T13" fmla="*/ 0 h 1170"/>
                <a:gd name="T14" fmla="*/ 384 w 384"/>
                <a:gd name="T15" fmla="*/ 1170 h 1170"/>
              </a:gdLst>
              <a:ahLst/>
              <a:cxnLst>
                <a:cxn ang="T8">
                  <a:pos x="T0" y="T1"/>
                </a:cxn>
                <a:cxn ang="T9">
                  <a:pos x="T2" y="T3"/>
                </a:cxn>
                <a:cxn ang="T10">
                  <a:pos x="T4" y="T5"/>
                </a:cxn>
                <a:cxn ang="T11">
                  <a:pos x="T6" y="T7"/>
                </a:cxn>
              </a:cxnLst>
              <a:rect l="T12" t="T13" r="T14" b="T15"/>
              <a:pathLst>
                <a:path w="384" h="1170">
                  <a:moveTo>
                    <a:pt x="0" y="356"/>
                  </a:moveTo>
                  <a:lnTo>
                    <a:pt x="192" y="311"/>
                  </a:lnTo>
                  <a:lnTo>
                    <a:pt x="101" y="0"/>
                  </a:lnTo>
                  <a:lnTo>
                    <a:pt x="384" y="1170"/>
                  </a:lnTo>
                </a:path>
              </a:pathLst>
            </a:custGeom>
            <a:noFill/>
            <a:ln w="19050">
              <a:solidFill>
                <a:schemeClr val="tx1"/>
              </a:solidFill>
              <a:round/>
              <a:headEnd/>
              <a:tailEnd/>
            </a:ln>
          </p:spPr>
          <p:txBody>
            <a:bodyPr/>
            <a:lstStyle/>
            <a:p>
              <a:endParaRPr lang="en-US"/>
            </a:p>
          </p:txBody>
        </p:sp>
      </p:grpSp>
      <p:grpSp>
        <p:nvGrpSpPr>
          <p:cNvPr id="15" name="Group 513"/>
          <p:cNvGrpSpPr>
            <a:grpSpLocks/>
          </p:cNvGrpSpPr>
          <p:nvPr/>
        </p:nvGrpSpPr>
        <p:grpSpPr bwMode="auto">
          <a:xfrm>
            <a:off x="3808414" y="6337301"/>
            <a:ext cx="555625" cy="447675"/>
            <a:chOff x="161" y="2119"/>
            <a:chExt cx="551" cy="419"/>
          </a:xfrm>
        </p:grpSpPr>
        <p:sp>
          <p:nvSpPr>
            <p:cNvPr id="18670" name="Line 514"/>
            <p:cNvSpPr>
              <a:spLocks noChangeShapeType="1"/>
            </p:cNvSpPr>
            <p:nvPr/>
          </p:nvSpPr>
          <p:spPr bwMode="auto">
            <a:xfrm>
              <a:off x="317" y="2219"/>
              <a:ext cx="135" cy="62"/>
            </a:xfrm>
            <a:prstGeom prst="line">
              <a:avLst/>
            </a:prstGeom>
            <a:noFill/>
            <a:ln w="28575">
              <a:solidFill>
                <a:schemeClr val="tx1"/>
              </a:solidFill>
              <a:round/>
              <a:headEnd/>
              <a:tailEnd/>
            </a:ln>
          </p:spPr>
          <p:txBody>
            <a:bodyPr/>
            <a:lstStyle/>
            <a:p>
              <a:endParaRPr lang="en-US"/>
            </a:p>
          </p:txBody>
        </p:sp>
        <p:sp>
          <p:nvSpPr>
            <p:cNvPr id="18671" name="Freeform 515"/>
            <p:cNvSpPr>
              <a:spLocks/>
            </p:cNvSpPr>
            <p:nvPr/>
          </p:nvSpPr>
          <p:spPr bwMode="auto">
            <a:xfrm>
              <a:off x="196" y="2458"/>
              <a:ext cx="406" cy="80"/>
            </a:xfrm>
            <a:custGeom>
              <a:avLst/>
              <a:gdLst>
                <a:gd name="T0" fmla="*/ 1 w 1948"/>
                <a:gd name="T1" fmla="*/ 7 h 355"/>
                <a:gd name="T2" fmla="*/ 39 w 1948"/>
                <a:gd name="T3" fmla="*/ 4 h 355"/>
                <a:gd name="T4" fmla="*/ 85 w 1948"/>
                <a:gd name="T5" fmla="*/ 0 h 355"/>
                <a:gd name="T6" fmla="*/ 80 w 1948"/>
                <a:gd name="T7" fmla="*/ 7 h 355"/>
                <a:gd name="T8" fmla="*/ 69 w 1948"/>
                <a:gd name="T9" fmla="*/ 13 h 355"/>
                <a:gd name="T10" fmla="*/ 62 w 1948"/>
                <a:gd name="T11" fmla="*/ 14 h 355"/>
                <a:gd name="T12" fmla="*/ 43 w 1948"/>
                <a:gd name="T13" fmla="*/ 18 h 355"/>
                <a:gd name="T14" fmla="*/ 20 w 1948"/>
                <a:gd name="T15" fmla="*/ 16 h 355"/>
                <a:gd name="T16" fmla="*/ 7 w 1948"/>
                <a:gd name="T17" fmla="*/ 13 h 355"/>
                <a:gd name="T18" fmla="*/ 0 w 1948"/>
                <a:gd name="T19" fmla="*/ 7 h 355"/>
                <a:gd name="T20" fmla="*/ 1 w 1948"/>
                <a:gd name="T21" fmla="*/ 7 h 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48"/>
                <a:gd name="T34" fmla="*/ 0 h 355"/>
                <a:gd name="T35" fmla="*/ 1948 w 1948"/>
                <a:gd name="T36" fmla="*/ 355 h 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48" h="355">
                  <a:moveTo>
                    <a:pt x="12" y="132"/>
                  </a:moveTo>
                  <a:lnTo>
                    <a:pt x="904" y="80"/>
                  </a:lnTo>
                  <a:lnTo>
                    <a:pt x="1948" y="0"/>
                  </a:lnTo>
                  <a:lnTo>
                    <a:pt x="1836" y="148"/>
                  </a:lnTo>
                  <a:cubicBezTo>
                    <a:pt x="1778" y="189"/>
                    <a:pt x="1669" y="225"/>
                    <a:pt x="1600" y="248"/>
                  </a:cubicBezTo>
                  <a:lnTo>
                    <a:pt x="1424" y="284"/>
                  </a:lnTo>
                  <a:cubicBezTo>
                    <a:pt x="1323" y="301"/>
                    <a:pt x="1157" y="341"/>
                    <a:pt x="996" y="348"/>
                  </a:cubicBezTo>
                  <a:cubicBezTo>
                    <a:pt x="835" y="355"/>
                    <a:pt x="596" y="339"/>
                    <a:pt x="456" y="324"/>
                  </a:cubicBezTo>
                  <a:cubicBezTo>
                    <a:pt x="316" y="309"/>
                    <a:pt x="232" y="292"/>
                    <a:pt x="156" y="260"/>
                  </a:cubicBezTo>
                  <a:cubicBezTo>
                    <a:pt x="80" y="228"/>
                    <a:pt x="24" y="153"/>
                    <a:pt x="0" y="132"/>
                  </a:cubicBezTo>
                  <a:lnTo>
                    <a:pt x="12" y="132"/>
                  </a:lnTo>
                  <a:close/>
                </a:path>
              </a:pathLst>
            </a:custGeom>
            <a:gradFill rotWithShape="0">
              <a:gsLst>
                <a:gs pos="0">
                  <a:srgbClr val="663300"/>
                </a:gs>
                <a:gs pos="100000">
                  <a:schemeClr val="tx1"/>
                </a:gs>
              </a:gsLst>
              <a:lin ang="5400000" scaled="1"/>
            </a:gradFill>
            <a:ln w="3175">
              <a:solidFill>
                <a:schemeClr val="tx1"/>
              </a:solidFill>
              <a:round/>
              <a:headEnd/>
              <a:tailEnd/>
            </a:ln>
          </p:spPr>
          <p:txBody>
            <a:bodyPr/>
            <a:lstStyle/>
            <a:p>
              <a:endParaRPr lang="en-US"/>
            </a:p>
          </p:txBody>
        </p:sp>
        <p:sp>
          <p:nvSpPr>
            <p:cNvPr id="18672" name="Freeform 516"/>
            <p:cNvSpPr>
              <a:spLocks/>
            </p:cNvSpPr>
            <p:nvPr/>
          </p:nvSpPr>
          <p:spPr bwMode="auto">
            <a:xfrm>
              <a:off x="249" y="2491"/>
              <a:ext cx="275" cy="33"/>
            </a:xfrm>
            <a:custGeom>
              <a:avLst/>
              <a:gdLst>
                <a:gd name="T0" fmla="*/ 1 w 1320"/>
                <a:gd name="T1" fmla="*/ 3 h 144"/>
                <a:gd name="T2" fmla="*/ 4 w 1320"/>
                <a:gd name="T3" fmla="*/ 4 h 144"/>
                <a:gd name="T4" fmla="*/ 11 w 1320"/>
                <a:gd name="T5" fmla="*/ 4 h 144"/>
                <a:gd name="T6" fmla="*/ 15 w 1320"/>
                <a:gd name="T7" fmla="*/ 5 h 144"/>
                <a:gd name="T8" fmla="*/ 27 w 1320"/>
                <a:gd name="T9" fmla="*/ 4 h 144"/>
                <a:gd name="T10" fmla="*/ 33 w 1320"/>
                <a:gd name="T11" fmla="*/ 4 h 144"/>
                <a:gd name="T12" fmla="*/ 48 w 1320"/>
                <a:gd name="T13" fmla="*/ 3 h 144"/>
                <a:gd name="T14" fmla="*/ 56 w 1320"/>
                <a:gd name="T15" fmla="*/ 1 h 144"/>
                <a:gd name="T16" fmla="*/ 57 w 1320"/>
                <a:gd name="T17" fmla="*/ 0 h 144"/>
                <a:gd name="T18" fmla="*/ 53 w 1320"/>
                <a:gd name="T19" fmla="*/ 2 h 144"/>
                <a:gd name="T20" fmla="*/ 45 w 1320"/>
                <a:gd name="T21" fmla="*/ 5 h 144"/>
                <a:gd name="T22" fmla="*/ 39 w 1320"/>
                <a:gd name="T23" fmla="*/ 6 h 144"/>
                <a:gd name="T24" fmla="*/ 29 w 1320"/>
                <a:gd name="T25" fmla="*/ 6 h 144"/>
                <a:gd name="T26" fmla="*/ 25 w 1320"/>
                <a:gd name="T27" fmla="*/ 8 h 144"/>
                <a:gd name="T28" fmla="*/ 13 w 1320"/>
                <a:gd name="T29" fmla="*/ 6 h 144"/>
                <a:gd name="T30" fmla="*/ 5 w 1320"/>
                <a:gd name="T31" fmla="*/ 6 h 144"/>
                <a:gd name="T32" fmla="*/ 2 w 1320"/>
                <a:gd name="T33" fmla="*/ 4 h 144"/>
                <a:gd name="T34" fmla="*/ 0 w 1320"/>
                <a:gd name="T35" fmla="*/ 3 h 144"/>
                <a:gd name="T36" fmla="*/ 0 w 1320"/>
                <a:gd name="T37" fmla="*/ 3 h 144"/>
                <a:gd name="T38" fmla="*/ 1 w 1320"/>
                <a:gd name="T39" fmla="*/ 3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20"/>
                <a:gd name="T61" fmla="*/ 0 h 144"/>
                <a:gd name="T62" fmla="*/ 1320 w 1320"/>
                <a:gd name="T63" fmla="*/ 144 h 1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20" h="144">
                  <a:moveTo>
                    <a:pt x="16" y="48"/>
                  </a:moveTo>
                  <a:cubicBezTo>
                    <a:pt x="37" y="62"/>
                    <a:pt x="59" y="64"/>
                    <a:pt x="84" y="68"/>
                  </a:cubicBezTo>
                  <a:cubicBezTo>
                    <a:pt x="141" y="62"/>
                    <a:pt x="199" y="73"/>
                    <a:pt x="256" y="80"/>
                  </a:cubicBezTo>
                  <a:cubicBezTo>
                    <a:pt x="287" y="90"/>
                    <a:pt x="320" y="92"/>
                    <a:pt x="352" y="96"/>
                  </a:cubicBezTo>
                  <a:cubicBezTo>
                    <a:pt x="439" y="92"/>
                    <a:pt x="525" y="87"/>
                    <a:pt x="612" y="84"/>
                  </a:cubicBezTo>
                  <a:cubicBezTo>
                    <a:pt x="666" y="73"/>
                    <a:pt x="703" y="71"/>
                    <a:pt x="764" y="68"/>
                  </a:cubicBezTo>
                  <a:cubicBezTo>
                    <a:pt x="875" y="54"/>
                    <a:pt x="993" y="59"/>
                    <a:pt x="1104" y="56"/>
                  </a:cubicBezTo>
                  <a:cubicBezTo>
                    <a:pt x="1164" y="46"/>
                    <a:pt x="1219" y="21"/>
                    <a:pt x="1280" y="12"/>
                  </a:cubicBezTo>
                  <a:cubicBezTo>
                    <a:pt x="1309" y="2"/>
                    <a:pt x="1296" y="6"/>
                    <a:pt x="1320" y="0"/>
                  </a:cubicBezTo>
                  <a:cubicBezTo>
                    <a:pt x="1302" y="37"/>
                    <a:pt x="1249" y="37"/>
                    <a:pt x="1212" y="44"/>
                  </a:cubicBezTo>
                  <a:cubicBezTo>
                    <a:pt x="1150" y="56"/>
                    <a:pt x="1095" y="95"/>
                    <a:pt x="1032" y="104"/>
                  </a:cubicBezTo>
                  <a:cubicBezTo>
                    <a:pt x="987" y="110"/>
                    <a:pt x="941" y="119"/>
                    <a:pt x="896" y="120"/>
                  </a:cubicBezTo>
                  <a:cubicBezTo>
                    <a:pt x="821" y="122"/>
                    <a:pt x="747" y="123"/>
                    <a:pt x="672" y="124"/>
                  </a:cubicBezTo>
                  <a:cubicBezTo>
                    <a:pt x="635" y="130"/>
                    <a:pt x="601" y="140"/>
                    <a:pt x="564" y="144"/>
                  </a:cubicBezTo>
                  <a:cubicBezTo>
                    <a:pt x="473" y="139"/>
                    <a:pt x="385" y="123"/>
                    <a:pt x="296" y="108"/>
                  </a:cubicBezTo>
                  <a:cubicBezTo>
                    <a:pt x="234" y="112"/>
                    <a:pt x="169" y="123"/>
                    <a:pt x="108" y="108"/>
                  </a:cubicBezTo>
                  <a:cubicBezTo>
                    <a:pt x="82" y="101"/>
                    <a:pt x="61" y="88"/>
                    <a:pt x="36" y="80"/>
                  </a:cubicBezTo>
                  <a:cubicBezTo>
                    <a:pt x="23" y="76"/>
                    <a:pt x="0" y="60"/>
                    <a:pt x="0" y="60"/>
                  </a:cubicBezTo>
                  <a:cubicBezTo>
                    <a:pt x="3" y="56"/>
                    <a:pt x="3" y="48"/>
                    <a:pt x="8" y="48"/>
                  </a:cubicBezTo>
                  <a:cubicBezTo>
                    <a:pt x="18" y="48"/>
                    <a:pt x="16" y="78"/>
                    <a:pt x="16" y="48"/>
                  </a:cubicBezTo>
                  <a:close/>
                </a:path>
              </a:pathLst>
            </a:custGeom>
            <a:solidFill>
              <a:srgbClr val="A58263"/>
            </a:solidFill>
            <a:ln w="9525">
              <a:solidFill>
                <a:schemeClr val="tx1"/>
              </a:solidFill>
              <a:round/>
              <a:headEnd/>
              <a:tailEnd/>
            </a:ln>
          </p:spPr>
          <p:txBody>
            <a:bodyPr/>
            <a:lstStyle/>
            <a:p>
              <a:endParaRPr lang="en-US"/>
            </a:p>
          </p:txBody>
        </p:sp>
        <p:sp>
          <p:nvSpPr>
            <p:cNvPr id="18673" name="Freeform 517"/>
            <p:cNvSpPr>
              <a:spLocks/>
            </p:cNvSpPr>
            <p:nvPr/>
          </p:nvSpPr>
          <p:spPr bwMode="auto">
            <a:xfrm>
              <a:off x="553" y="2387"/>
              <a:ext cx="158" cy="75"/>
            </a:xfrm>
            <a:custGeom>
              <a:avLst/>
              <a:gdLst>
                <a:gd name="T0" fmla="*/ 0 w 760"/>
                <a:gd name="T1" fmla="*/ 16 h 332"/>
                <a:gd name="T2" fmla="*/ 33 w 760"/>
                <a:gd name="T3" fmla="*/ 0 h 332"/>
                <a:gd name="T4" fmla="*/ 2 w 760"/>
                <a:gd name="T5" fmla="*/ 17 h 332"/>
                <a:gd name="T6" fmla="*/ 0 w 760"/>
                <a:gd name="T7" fmla="*/ 16 h 332"/>
                <a:gd name="T8" fmla="*/ 0 60000 65536"/>
                <a:gd name="T9" fmla="*/ 0 60000 65536"/>
                <a:gd name="T10" fmla="*/ 0 60000 65536"/>
                <a:gd name="T11" fmla="*/ 0 60000 65536"/>
                <a:gd name="T12" fmla="*/ 0 w 760"/>
                <a:gd name="T13" fmla="*/ 0 h 332"/>
                <a:gd name="T14" fmla="*/ 760 w 760"/>
                <a:gd name="T15" fmla="*/ 332 h 332"/>
              </a:gdLst>
              <a:ahLst/>
              <a:cxnLst>
                <a:cxn ang="T8">
                  <a:pos x="T0" y="T1"/>
                </a:cxn>
                <a:cxn ang="T9">
                  <a:pos x="T2" y="T3"/>
                </a:cxn>
                <a:cxn ang="T10">
                  <a:pos x="T4" y="T5"/>
                </a:cxn>
                <a:cxn ang="T11">
                  <a:pos x="T6" y="T7"/>
                </a:cxn>
              </a:cxnLst>
              <a:rect l="T12" t="T13" r="T14" b="T15"/>
              <a:pathLst>
                <a:path w="760" h="332">
                  <a:moveTo>
                    <a:pt x="0" y="304"/>
                  </a:moveTo>
                  <a:lnTo>
                    <a:pt x="760" y="0"/>
                  </a:lnTo>
                  <a:lnTo>
                    <a:pt x="48" y="332"/>
                  </a:lnTo>
                  <a:lnTo>
                    <a:pt x="0" y="304"/>
                  </a:lnTo>
                  <a:close/>
                </a:path>
              </a:pathLst>
            </a:custGeom>
            <a:solidFill>
              <a:schemeClr val="tx1"/>
            </a:solidFill>
            <a:ln w="9525">
              <a:solidFill>
                <a:schemeClr val="tx1"/>
              </a:solidFill>
              <a:round/>
              <a:headEnd/>
              <a:tailEnd/>
            </a:ln>
          </p:spPr>
          <p:txBody>
            <a:bodyPr/>
            <a:lstStyle/>
            <a:p>
              <a:endParaRPr lang="en-US"/>
            </a:p>
          </p:txBody>
        </p:sp>
        <p:sp>
          <p:nvSpPr>
            <p:cNvPr id="18674" name="Freeform 518"/>
            <p:cNvSpPr>
              <a:spLocks/>
            </p:cNvSpPr>
            <p:nvPr/>
          </p:nvSpPr>
          <p:spPr bwMode="auto">
            <a:xfrm>
              <a:off x="595" y="2388"/>
              <a:ext cx="117" cy="78"/>
            </a:xfrm>
            <a:custGeom>
              <a:avLst/>
              <a:gdLst>
                <a:gd name="T0" fmla="*/ 0 w 564"/>
                <a:gd name="T1" fmla="*/ 17 h 348"/>
                <a:gd name="T2" fmla="*/ 12 w 564"/>
                <a:gd name="T3" fmla="*/ 12 h 348"/>
                <a:gd name="T4" fmla="*/ 24 w 564"/>
                <a:gd name="T5" fmla="*/ 0 h 348"/>
                <a:gd name="T6" fmla="*/ 17 w 564"/>
                <a:gd name="T7" fmla="*/ 16 h 348"/>
                <a:gd name="T8" fmla="*/ 1 w 564"/>
                <a:gd name="T9" fmla="*/ 6 h 348"/>
                <a:gd name="T10" fmla="*/ 0 60000 65536"/>
                <a:gd name="T11" fmla="*/ 0 60000 65536"/>
                <a:gd name="T12" fmla="*/ 0 60000 65536"/>
                <a:gd name="T13" fmla="*/ 0 60000 65536"/>
                <a:gd name="T14" fmla="*/ 0 60000 65536"/>
                <a:gd name="T15" fmla="*/ 0 w 564"/>
                <a:gd name="T16" fmla="*/ 0 h 348"/>
                <a:gd name="T17" fmla="*/ 564 w 564"/>
                <a:gd name="T18" fmla="*/ 348 h 348"/>
              </a:gdLst>
              <a:ahLst/>
              <a:cxnLst>
                <a:cxn ang="T10">
                  <a:pos x="T0" y="T1"/>
                </a:cxn>
                <a:cxn ang="T11">
                  <a:pos x="T2" y="T3"/>
                </a:cxn>
                <a:cxn ang="T12">
                  <a:pos x="T4" y="T5"/>
                </a:cxn>
                <a:cxn ang="T13">
                  <a:pos x="T6" y="T7"/>
                </a:cxn>
                <a:cxn ang="T14">
                  <a:pos x="T8" y="T9"/>
                </a:cxn>
              </a:cxnLst>
              <a:rect l="T15" t="T16" r="T17" b="T18"/>
              <a:pathLst>
                <a:path w="564" h="348">
                  <a:moveTo>
                    <a:pt x="0" y="348"/>
                  </a:moveTo>
                  <a:lnTo>
                    <a:pt x="276" y="244"/>
                  </a:lnTo>
                  <a:lnTo>
                    <a:pt x="564" y="0"/>
                  </a:lnTo>
                  <a:lnTo>
                    <a:pt x="388" y="312"/>
                  </a:lnTo>
                  <a:lnTo>
                    <a:pt x="32" y="120"/>
                  </a:lnTo>
                </a:path>
              </a:pathLst>
            </a:custGeom>
            <a:noFill/>
            <a:ln w="12700">
              <a:solidFill>
                <a:schemeClr val="tx1"/>
              </a:solidFill>
              <a:round/>
              <a:headEnd/>
              <a:tailEnd/>
            </a:ln>
          </p:spPr>
          <p:txBody>
            <a:bodyPr/>
            <a:lstStyle/>
            <a:p>
              <a:endParaRPr lang="en-US"/>
            </a:p>
          </p:txBody>
        </p:sp>
        <p:sp>
          <p:nvSpPr>
            <p:cNvPr id="18675" name="Line 519"/>
            <p:cNvSpPr>
              <a:spLocks noChangeShapeType="1"/>
            </p:cNvSpPr>
            <p:nvPr/>
          </p:nvSpPr>
          <p:spPr bwMode="auto">
            <a:xfrm>
              <a:off x="164" y="2448"/>
              <a:ext cx="94" cy="17"/>
            </a:xfrm>
            <a:prstGeom prst="line">
              <a:avLst/>
            </a:prstGeom>
            <a:noFill/>
            <a:ln w="9525">
              <a:solidFill>
                <a:schemeClr val="tx1"/>
              </a:solidFill>
              <a:round/>
              <a:headEnd/>
              <a:tailEnd/>
            </a:ln>
          </p:spPr>
          <p:txBody>
            <a:bodyPr/>
            <a:lstStyle/>
            <a:p>
              <a:endParaRPr lang="en-US"/>
            </a:p>
          </p:txBody>
        </p:sp>
        <p:sp>
          <p:nvSpPr>
            <p:cNvPr id="18676" name="Freeform 520"/>
            <p:cNvSpPr>
              <a:spLocks/>
            </p:cNvSpPr>
            <p:nvPr/>
          </p:nvSpPr>
          <p:spPr bwMode="auto">
            <a:xfrm>
              <a:off x="266" y="2355"/>
              <a:ext cx="145" cy="147"/>
            </a:xfrm>
            <a:custGeom>
              <a:avLst/>
              <a:gdLst>
                <a:gd name="T0" fmla="*/ 1 w 695"/>
                <a:gd name="T1" fmla="*/ 8 h 654"/>
                <a:gd name="T2" fmla="*/ 12 w 695"/>
                <a:gd name="T3" fmla="*/ 5 h 654"/>
                <a:gd name="T4" fmla="*/ 23 w 695"/>
                <a:gd name="T5" fmla="*/ 1 h 654"/>
                <a:gd name="T6" fmla="*/ 26 w 695"/>
                <a:gd name="T7" fmla="*/ 13 h 654"/>
                <a:gd name="T8" fmla="*/ 30 w 695"/>
                <a:gd name="T9" fmla="*/ 23 h 654"/>
                <a:gd name="T10" fmla="*/ 25 w 695"/>
                <a:gd name="T11" fmla="*/ 22 h 654"/>
                <a:gd name="T12" fmla="*/ 17 w 695"/>
                <a:gd name="T13" fmla="*/ 23 h 654"/>
                <a:gd name="T14" fmla="*/ 11 w 695"/>
                <a:gd name="T15" fmla="*/ 27 h 654"/>
                <a:gd name="T16" fmla="*/ 8 w 695"/>
                <a:gd name="T17" fmla="*/ 31 h 654"/>
                <a:gd name="T18" fmla="*/ 1 w 695"/>
                <a:gd name="T19" fmla="*/ 16 h 654"/>
                <a:gd name="T20" fmla="*/ 1 w 695"/>
                <a:gd name="T21" fmla="*/ 8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677" name="Freeform 521"/>
            <p:cNvSpPr>
              <a:spLocks/>
            </p:cNvSpPr>
            <p:nvPr/>
          </p:nvSpPr>
          <p:spPr bwMode="auto">
            <a:xfrm>
              <a:off x="246" y="2260"/>
              <a:ext cx="144" cy="110"/>
            </a:xfrm>
            <a:custGeom>
              <a:avLst/>
              <a:gdLst>
                <a:gd name="T0" fmla="*/ 1 w 695"/>
                <a:gd name="T1" fmla="*/ 4 h 654"/>
                <a:gd name="T2" fmla="*/ 12 w 695"/>
                <a:gd name="T3" fmla="*/ 3 h 654"/>
                <a:gd name="T4" fmla="*/ 23 w 695"/>
                <a:gd name="T5" fmla="*/ 1 h 654"/>
                <a:gd name="T6" fmla="*/ 26 w 695"/>
                <a:gd name="T7" fmla="*/ 7 h 654"/>
                <a:gd name="T8" fmla="*/ 30 w 695"/>
                <a:gd name="T9" fmla="*/ 13 h 654"/>
                <a:gd name="T10" fmla="*/ 25 w 695"/>
                <a:gd name="T11" fmla="*/ 12 h 654"/>
                <a:gd name="T12" fmla="*/ 17 w 695"/>
                <a:gd name="T13" fmla="*/ 13 h 654"/>
                <a:gd name="T14" fmla="*/ 11 w 695"/>
                <a:gd name="T15" fmla="*/ 15 h 654"/>
                <a:gd name="T16" fmla="*/ 7 w 695"/>
                <a:gd name="T17" fmla="*/ 17 h 654"/>
                <a:gd name="T18" fmla="*/ 1 w 695"/>
                <a:gd name="T19" fmla="*/ 9 h 654"/>
                <a:gd name="T20" fmla="*/ 1 w 695"/>
                <a:gd name="T21" fmla="*/ 4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678" name="Freeform 522"/>
            <p:cNvSpPr>
              <a:spLocks/>
            </p:cNvSpPr>
            <p:nvPr/>
          </p:nvSpPr>
          <p:spPr bwMode="auto">
            <a:xfrm>
              <a:off x="235" y="2186"/>
              <a:ext cx="120" cy="93"/>
            </a:xfrm>
            <a:custGeom>
              <a:avLst/>
              <a:gdLst>
                <a:gd name="T0" fmla="*/ 1 w 695"/>
                <a:gd name="T1" fmla="*/ 3 h 654"/>
                <a:gd name="T2" fmla="*/ 8 w 695"/>
                <a:gd name="T3" fmla="*/ 2 h 654"/>
                <a:gd name="T4" fmla="*/ 16 w 695"/>
                <a:gd name="T5" fmla="*/ 1 h 654"/>
                <a:gd name="T6" fmla="*/ 18 w 695"/>
                <a:gd name="T7" fmla="*/ 5 h 654"/>
                <a:gd name="T8" fmla="*/ 21 w 695"/>
                <a:gd name="T9" fmla="*/ 9 h 654"/>
                <a:gd name="T10" fmla="*/ 17 w 695"/>
                <a:gd name="T11" fmla="*/ 9 h 654"/>
                <a:gd name="T12" fmla="*/ 12 w 695"/>
                <a:gd name="T13" fmla="*/ 9 h 654"/>
                <a:gd name="T14" fmla="*/ 8 w 695"/>
                <a:gd name="T15" fmla="*/ 11 h 654"/>
                <a:gd name="T16" fmla="*/ 5 w 695"/>
                <a:gd name="T17" fmla="*/ 13 h 654"/>
                <a:gd name="T18" fmla="*/ 1 w 695"/>
                <a:gd name="T19" fmla="*/ 6 h 654"/>
                <a:gd name="T20" fmla="*/ 1 w 695"/>
                <a:gd name="T21" fmla="*/ 3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679" name="Freeform 523"/>
            <p:cNvSpPr>
              <a:spLocks/>
            </p:cNvSpPr>
            <p:nvPr/>
          </p:nvSpPr>
          <p:spPr bwMode="auto">
            <a:xfrm>
              <a:off x="375" y="2255"/>
              <a:ext cx="135" cy="134"/>
            </a:xfrm>
            <a:custGeom>
              <a:avLst/>
              <a:gdLst>
                <a:gd name="T0" fmla="*/ 2 w 611"/>
                <a:gd name="T1" fmla="*/ 6 h 531"/>
                <a:gd name="T2" fmla="*/ 12 w 611"/>
                <a:gd name="T3" fmla="*/ 5 h 531"/>
                <a:gd name="T4" fmla="*/ 25 w 611"/>
                <a:gd name="T5" fmla="*/ 1 h 531"/>
                <a:gd name="T6" fmla="*/ 26 w 611"/>
                <a:gd name="T7" fmla="*/ 13 h 531"/>
                <a:gd name="T8" fmla="*/ 30 w 611"/>
                <a:gd name="T9" fmla="*/ 22 h 531"/>
                <a:gd name="T10" fmla="*/ 25 w 611"/>
                <a:gd name="T11" fmla="*/ 21 h 531"/>
                <a:gd name="T12" fmla="*/ 16 w 611"/>
                <a:gd name="T13" fmla="*/ 21 h 531"/>
                <a:gd name="T14" fmla="*/ 10 w 611"/>
                <a:gd name="T15" fmla="*/ 26 h 531"/>
                <a:gd name="T16" fmla="*/ 6 w 611"/>
                <a:gd name="T17" fmla="*/ 32 h 531"/>
                <a:gd name="T18" fmla="*/ 1 w 611"/>
                <a:gd name="T19" fmla="*/ 14 h 531"/>
                <a:gd name="T20" fmla="*/ 2 w 611"/>
                <a:gd name="T21" fmla="*/ 6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680" name="Freeform 524"/>
            <p:cNvSpPr>
              <a:spLocks/>
            </p:cNvSpPr>
            <p:nvPr/>
          </p:nvSpPr>
          <p:spPr bwMode="auto">
            <a:xfrm>
              <a:off x="390" y="2364"/>
              <a:ext cx="147" cy="122"/>
            </a:xfrm>
            <a:custGeom>
              <a:avLst/>
              <a:gdLst>
                <a:gd name="T0" fmla="*/ 2 w 611"/>
                <a:gd name="T1" fmla="*/ 5 h 531"/>
                <a:gd name="T2" fmla="*/ 14 w 611"/>
                <a:gd name="T3" fmla="*/ 4 h 531"/>
                <a:gd name="T4" fmla="*/ 30 w 611"/>
                <a:gd name="T5" fmla="*/ 1 h 531"/>
                <a:gd name="T6" fmla="*/ 31 w 611"/>
                <a:gd name="T7" fmla="*/ 11 h 531"/>
                <a:gd name="T8" fmla="*/ 35 w 611"/>
                <a:gd name="T9" fmla="*/ 19 h 531"/>
                <a:gd name="T10" fmla="*/ 29 w 611"/>
                <a:gd name="T11" fmla="*/ 17 h 531"/>
                <a:gd name="T12" fmla="*/ 19 w 611"/>
                <a:gd name="T13" fmla="*/ 17 h 531"/>
                <a:gd name="T14" fmla="*/ 12 w 611"/>
                <a:gd name="T15" fmla="*/ 21 h 531"/>
                <a:gd name="T16" fmla="*/ 7 w 611"/>
                <a:gd name="T17" fmla="*/ 26 h 531"/>
                <a:gd name="T18" fmla="*/ 1 w 611"/>
                <a:gd name="T19" fmla="*/ 11 h 531"/>
                <a:gd name="T20" fmla="*/ 2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681" name="Freeform 525"/>
            <p:cNvSpPr>
              <a:spLocks/>
            </p:cNvSpPr>
            <p:nvPr/>
          </p:nvSpPr>
          <p:spPr bwMode="auto">
            <a:xfrm>
              <a:off x="462" y="2219"/>
              <a:ext cx="235" cy="221"/>
            </a:xfrm>
            <a:custGeom>
              <a:avLst/>
              <a:gdLst>
                <a:gd name="T0" fmla="*/ 0 w 1128"/>
                <a:gd name="T1" fmla="*/ 0 h 984"/>
                <a:gd name="T2" fmla="*/ 49 w 1128"/>
                <a:gd name="T3" fmla="*/ 36 h 984"/>
                <a:gd name="T4" fmla="*/ 39 w 1128"/>
                <a:gd name="T5" fmla="*/ 38 h 984"/>
                <a:gd name="T6" fmla="*/ 35 w 1128"/>
                <a:gd name="T7" fmla="*/ 40 h 984"/>
                <a:gd name="T8" fmla="*/ 31 w 1128"/>
                <a:gd name="T9" fmla="*/ 43 h 984"/>
                <a:gd name="T10" fmla="*/ 27 w 1128"/>
                <a:gd name="T11" fmla="*/ 50 h 984"/>
                <a:gd name="T12" fmla="*/ 0 w 1128"/>
                <a:gd name="T13" fmla="*/ 0 h 984"/>
                <a:gd name="T14" fmla="*/ 0 60000 65536"/>
                <a:gd name="T15" fmla="*/ 0 60000 65536"/>
                <a:gd name="T16" fmla="*/ 0 60000 65536"/>
                <a:gd name="T17" fmla="*/ 0 60000 65536"/>
                <a:gd name="T18" fmla="*/ 0 60000 65536"/>
                <a:gd name="T19" fmla="*/ 0 60000 65536"/>
                <a:gd name="T20" fmla="*/ 0 60000 65536"/>
                <a:gd name="T21" fmla="*/ 0 w 1128"/>
                <a:gd name="T22" fmla="*/ 0 h 984"/>
                <a:gd name="T23" fmla="*/ 1128 w 1128"/>
                <a:gd name="T24" fmla="*/ 984 h 9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8" h="984">
                  <a:moveTo>
                    <a:pt x="0" y="0"/>
                  </a:moveTo>
                  <a:lnTo>
                    <a:pt x="1128" y="720"/>
                  </a:lnTo>
                  <a:lnTo>
                    <a:pt x="906" y="744"/>
                  </a:lnTo>
                  <a:lnTo>
                    <a:pt x="810" y="786"/>
                  </a:lnTo>
                  <a:lnTo>
                    <a:pt x="714" y="852"/>
                  </a:lnTo>
                  <a:lnTo>
                    <a:pt x="618" y="984"/>
                  </a:lnTo>
                  <a:lnTo>
                    <a:pt x="0" y="0"/>
                  </a:lnTo>
                  <a:close/>
                </a:path>
              </a:pathLst>
            </a:custGeom>
            <a:solidFill>
              <a:schemeClr val="tx1"/>
            </a:solidFill>
            <a:ln w="9525">
              <a:solidFill>
                <a:schemeClr val="tx1"/>
              </a:solidFill>
              <a:round/>
              <a:headEnd/>
              <a:tailEnd/>
            </a:ln>
          </p:spPr>
          <p:txBody>
            <a:bodyPr/>
            <a:lstStyle/>
            <a:p>
              <a:endParaRPr lang="en-US"/>
            </a:p>
          </p:txBody>
        </p:sp>
        <p:sp>
          <p:nvSpPr>
            <p:cNvPr id="18682" name="Freeform 526"/>
            <p:cNvSpPr>
              <a:spLocks/>
            </p:cNvSpPr>
            <p:nvPr/>
          </p:nvSpPr>
          <p:spPr bwMode="auto">
            <a:xfrm>
              <a:off x="161" y="2304"/>
              <a:ext cx="126" cy="179"/>
            </a:xfrm>
            <a:custGeom>
              <a:avLst/>
              <a:gdLst>
                <a:gd name="T0" fmla="*/ 15 w 603"/>
                <a:gd name="T1" fmla="*/ 0 h 798"/>
                <a:gd name="T2" fmla="*/ 2 w 603"/>
                <a:gd name="T3" fmla="*/ 30 h 798"/>
                <a:gd name="T4" fmla="*/ 26 w 603"/>
                <a:gd name="T5" fmla="*/ 40 h 798"/>
                <a:gd name="T6" fmla="*/ 22 w 603"/>
                <a:gd name="T7" fmla="*/ 30 h 798"/>
                <a:gd name="T8" fmla="*/ 19 w 603"/>
                <a:gd name="T9" fmla="*/ 20 h 798"/>
                <a:gd name="T10" fmla="*/ 17 w 603"/>
                <a:gd name="T11" fmla="*/ 14 h 798"/>
                <a:gd name="T12" fmla="*/ 15 w 603"/>
                <a:gd name="T13" fmla="*/ 0 h 798"/>
                <a:gd name="T14" fmla="*/ 0 60000 65536"/>
                <a:gd name="T15" fmla="*/ 0 60000 65536"/>
                <a:gd name="T16" fmla="*/ 0 60000 65536"/>
                <a:gd name="T17" fmla="*/ 0 60000 65536"/>
                <a:gd name="T18" fmla="*/ 0 60000 65536"/>
                <a:gd name="T19" fmla="*/ 0 60000 65536"/>
                <a:gd name="T20" fmla="*/ 0 60000 65536"/>
                <a:gd name="T21" fmla="*/ 0 w 603"/>
                <a:gd name="T22" fmla="*/ 0 h 798"/>
                <a:gd name="T23" fmla="*/ 603 w 603"/>
                <a:gd name="T24" fmla="*/ 798 h 7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3" h="798">
                  <a:moveTo>
                    <a:pt x="333" y="0"/>
                  </a:moveTo>
                  <a:cubicBezTo>
                    <a:pt x="272" y="48"/>
                    <a:pt x="0" y="467"/>
                    <a:pt x="45" y="600"/>
                  </a:cubicBezTo>
                  <a:lnTo>
                    <a:pt x="603" y="798"/>
                  </a:lnTo>
                  <a:lnTo>
                    <a:pt x="501" y="588"/>
                  </a:lnTo>
                  <a:lnTo>
                    <a:pt x="435" y="402"/>
                  </a:lnTo>
                  <a:lnTo>
                    <a:pt x="393" y="276"/>
                  </a:lnTo>
                  <a:lnTo>
                    <a:pt x="333" y="0"/>
                  </a:lnTo>
                  <a:close/>
                </a:path>
              </a:pathLst>
            </a:custGeom>
            <a:solidFill>
              <a:schemeClr val="tx1"/>
            </a:solidFill>
            <a:ln w="9525">
              <a:solidFill>
                <a:schemeClr val="tx1"/>
              </a:solidFill>
              <a:round/>
              <a:headEnd/>
              <a:tailEnd/>
            </a:ln>
          </p:spPr>
          <p:txBody>
            <a:bodyPr/>
            <a:lstStyle/>
            <a:p>
              <a:endParaRPr lang="en-US"/>
            </a:p>
          </p:txBody>
        </p:sp>
        <p:sp>
          <p:nvSpPr>
            <p:cNvPr id="18683" name="Line 527"/>
            <p:cNvSpPr>
              <a:spLocks noChangeShapeType="1"/>
            </p:cNvSpPr>
            <p:nvPr/>
          </p:nvSpPr>
          <p:spPr bwMode="auto">
            <a:xfrm flipH="1" flipV="1">
              <a:off x="282" y="2132"/>
              <a:ext cx="72" cy="343"/>
            </a:xfrm>
            <a:prstGeom prst="line">
              <a:avLst/>
            </a:prstGeom>
            <a:noFill/>
            <a:ln w="19050">
              <a:solidFill>
                <a:schemeClr val="tx1"/>
              </a:solidFill>
              <a:round/>
              <a:headEnd/>
              <a:tailEnd/>
            </a:ln>
          </p:spPr>
          <p:txBody>
            <a:bodyPr/>
            <a:lstStyle/>
            <a:p>
              <a:endParaRPr lang="en-US"/>
            </a:p>
          </p:txBody>
        </p:sp>
        <p:sp>
          <p:nvSpPr>
            <p:cNvPr id="18684" name="Freeform 528"/>
            <p:cNvSpPr>
              <a:spLocks/>
            </p:cNvSpPr>
            <p:nvPr/>
          </p:nvSpPr>
          <p:spPr bwMode="auto">
            <a:xfrm>
              <a:off x="398" y="2119"/>
              <a:ext cx="101" cy="350"/>
            </a:xfrm>
            <a:custGeom>
              <a:avLst/>
              <a:gdLst>
                <a:gd name="T0" fmla="*/ 22 w 456"/>
                <a:gd name="T1" fmla="*/ 80 h 1524"/>
                <a:gd name="T2" fmla="*/ 0 w 456"/>
                <a:gd name="T3" fmla="*/ 0 h 1524"/>
                <a:gd name="T4" fmla="*/ 16 w 456"/>
                <a:gd name="T5" fmla="*/ 80 h 1524"/>
                <a:gd name="T6" fmla="*/ 0 60000 65536"/>
                <a:gd name="T7" fmla="*/ 0 60000 65536"/>
                <a:gd name="T8" fmla="*/ 0 60000 65536"/>
                <a:gd name="T9" fmla="*/ 0 w 456"/>
                <a:gd name="T10" fmla="*/ 0 h 1524"/>
                <a:gd name="T11" fmla="*/ 456 w 456"/>
                <a:gd name="T12" fmla="*/ 1524 h 1524"/>
              </a:gdLst>
              <a:ahLst/>
              <a:cxnLst>
                <a:cxn ang="T6">
                  <a:pos x="T0" y="T1"/>
                </a:cxn>
                <a:cxn ang="T7">
                  <a:pos x="T2" y="T3"/>
                </a:cxn>
                <a:cxn ang="T8">
                  <a:pos x="T4" y="T5"/>
                </a:cxn>
              </a:cxnLst>
              <a:rect l="T9" t="T10" r="T11" b="T12"/>
              <a:pathLst>
                <a:path w="456" h="1524">
                  <a:moveTo>
                    <a:pt x="456" y="1512"/>
                  </a:moveTo>
                  <a:lnTo>
                    <a:pt x="0" y="0"/>
                  </a:lnTo>
                  <a:lnTo>
                    <a:pt x="318" y="1524"/>
                  </a:lnTo>
                </a:path>
              </a:pathLst>
            </a:custGeom>
            <a:noFill/>
            <a:ln w="28575">
              <a:solidFill>
                <a:schemeClr val="tx1"/>
              </a:solidFill>
              <a:round/>
              <a:headEnd/>
              <a:tailEnd/>
            </a:ln>
          </p:spPr>
          <p:txBody>
            <a:bodyPr/>
            <a:lstStyle/>
            <a:p>
              <a:endParaRPr lang="en-US"/>
            </a:p>
          </p:txBody>
        </p:sp>
        <p:sp>
          <p:nvSpPr>
            <p:cNvPr id="18685" name="Freeform 529"/>
            <p:cNvSpPr>
              <a:spLocks/>
            </p:cNvSpPr>
            <p:nvPr/>
          </p:nvSpPr>
          <p:spPr bwMode="auto">
            <a:xfrm>
              <a:off x="277" y="2123"/>
              <a:ext cx="58" cy="88"/>
            </a:xfrm>
            <a:custGeom>
              <a:avLst/>
              <a:gdLst>
                <a:gd name="T0" fmla="*/ 0 w 282"/>
                <a:gd name="T1" fmla="*/ 20 h 390"/>
                <a:gd name="T2" fmla="*/ 0 w 282"/>
                <a:gd name="T3" fmla="*/ 0 h 390"/>
                <a:gd name="T4" fmla="*/ 12 w 282"/>
                <a:gd name="T5" fmla="*/ 20 h 390"/>
                <a:gd name="T6" fmla="*/ 0 60000 65536"/>
                <a:gd name="T7" fmla="*/ 0 60000 65536"/>
                <a:gd name="T8" fmla="*/ 0 60000 65536"/>
                <a:gd name="T9" fmla="*/ 0 w 282"/>
                <a:gd name="T10" fmla="*/ 0 h 390"/>
                <a:gd name="T11" fmla="*/ 282 w 282"/>
                <a:gd name="T12" fmla="*/ 390 h 390"/>
              </a:gdLst>
              <a:ahLst/>
              <a:cxnLst>
                <a:cxn ang="T6">
                  <a:pos x="T0" y="T1"/>
                </a:cxn>
                <a:cxn ang="T7">
                  <a:pos x="T2" y="T3"/>
                </a:cxn>
                <a:cxn ang="T8">
                  <a:pos x="T4" y="T5"/>
                </a:cxn>
              </a:cxnLst>
              <a:rect l="T9" t="T10" r="T11" b="T12"/>
              <a:pathLst>
                <a:path w="282" h="390">
                  <a:moveTo>
                    <a:pt x="0" y="384"/>
                  </a:moveTo>
                  <a:lnTo>
                    <a:pt x="12" y="0"/>
                  </a:lnTo>
                  <a:lnTo>
                    <a:pt x="282" y="390"/>
                  </a:lnTo>
                </a:path>
              </a:pathLst>
            </a:custGeom>
            <a:noFill/>
            <a:ln w="19050">
              <a:solidFill>
                <a:schemeClr val="tx1"/>
              </a:solidFill>
              <a:round/>
              <a:headEnd/>
              <a:tailEnd/>
            </a:ln>
          </p:spPr>
          <p:txBody>
            <a:bodyPr/>
            <a:lstStyle/>
            <a:p>
              <a:endParaRPr lang="en-US"/>
            </a:p>
          </p:txBody>
        </p:sp>
        <p:sp>
          <p:nvSpPr>
            <p:cNvPr id="18686" name="Line 530"/>
            <p:cNvSpPr>
              <a:spLocks noChangeShapeType="1"/>
            </p:cNvSpPr>
            <p:nvPr/>
          </p:nvSpPr>
          <p:spPr bwMode="auto">
            <a:xfrm>
              <a:off x="399" y="2123"/>
              <a:ext cx="293" cy="251"/>
            </a:xfrm>
            <a:prstGeom prst="line">
              <a:avLst/>
            </a:prstGeom>
            <a:noFill/>
            <a:ln w="19050">
              <a:solidFill>
                <a:schemeClr val="tx1"/>
              </a:solidFill>
              <a:round/>
              <a:headEnd/>
              <a:tailEnd/>
            </a:ln>
          </p:spPr>
          <p:txBody>
            <a:bodyPr/>
            <a:lstStyle/>
            <a:p>
              <a:endParaRPr lang="en-US"/>
            </a:p>
          </p:txBody>
        </p:sp>
        <p:sp>
          <p:nvSpPr>
            <p:cNvPr id="18687" name="Freeform 531"/>
            <p:cNvSpPr>
              <a:spLocks/>
            </p:cNvSpPr>
            <p:nvPr/>
          </p:nvSpPr>
          <p:spPr bwMode="auto">
            <a:xfrm>
              <a:off x="360" y="2174"/>
              <a:ext cx="127" cy="119"/>
            </a:xfrm>
            <a:custGeom>
              <a:avLst/>
              <a:gdLst>
                <a:gd name="T0" fmla="*/ 1 w 611"/>
                <a:gd name="T1" fmla="*/ 5 h 531"/>
                <a:gd name="T2" fmla="*/ 10 w 611"/>
                <a:gd name="T3" fmla="*/ 4 h 531"/>
                <a:gd name="T4" fmla="*/ 22 w 611"/>
                <a:gd name="T5" fmla="*/ 1 h 531"/>
                <a:gd name="T6" fmla="*/ 23 w 611"/>
                <a:gd name="T7" fmla="*/ 10 h 531"/>
                <a:gd name="T8" fmla="*/ 26 w 611"/>
                <a:gd name="T9" fmla="*/ 18 h 531"/>
                <a:gd name="T10" fmla="*/ 22 w 611"/>
                <a:gd name="T11" fmla="*/ 16 h 531"/>
                <a:gd name="T12" fmla="*/ 15 w 611"/>
                <a:gd name="T13" fmla="*/ 17 h 531"/>
                <a:gd name="T14" fmla="*/ 9 w 611"/>
                <a:gd name="T15" fmla="*/ 20 h 531"/>
                <a:gd name="T16" fmla="*/ 5 w 611"/>
                <a:gd name="T17" fmla="*/ 25 h 531"/>
                <a:gd name="T18" fmla="*/ 1 w 611"/>
                <a:gd name="T19" fmla="*/ 11 h 531"/>
                <a:gd name="T20" fmla="*/ 1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688" name="Freeform 532"/>
            <p:cNvSpPr>
              <a:spLocks/>
            </p:cNvSpPr>
            <p:nvPr/>
          </p:nvSpPr>
          <p:spPr bwMode="auto">
            <a:xfrm>
              <a:off x="208" y="2236"/>
              <a:ext cx="80" cy="263"/>
            </a:xfrm>
            <a:custGeom>
              <a:avLst/>
              <a:gdLst>
                <a:gd name="T0" fmla="*/ 0 w 384"/>
                <a:gd name="T1" fmla="*/ 18 h 1170"/>
                <a:gd name="T2" fmla="*/ 8 w 384"/>
                <a:gd name="T3" fmla="*/ 16 h 1170"/>
                <a:gd name="T4" fmla="*/ 4 w 384"/>
                <a:gd name="T5" fmla="*/ 0 h 1170"/>
                <a:gd name="T6" fmla="*/ 17 w 384"/>
                <a:gd name="T7" fmla="*/ 59 h 1170"/>
                <a:gd name="T8" fmla="*/ 0 60000 65536"/>
                <a:gd name="T9" fmla="*/ 0 60000 65536"/>
                <a:gd name="T10" fmla="*/ 0 60000 65536"/>
                <a:gd name="T11" fmla="*/ 0 60000 65536"/>
                <a:gd name="T12" fmla="*/ 0 w 384"/>
                <a:gd name="T13" fmla="*/ 0 h 1170"/>
                <a:gd name="T14" fmla="*/ 384 w 384"/>
                <a:gd name="T15" fmla="*/ 1170 h 1170"/>
              </a:gdLst>
              <a:ahLst/>
              <a:cxnLst>
                <a:cxn ang="T8">
                  <a:pos x="T0" y="T1"/>
                </a:cxn>
                <a:cxn ang="T9">
                  <a:pos x="T2" y="T3"/>
                </a:cxn>
                <a:cxn ang="T10">
                  <a:pos x="T4" y="T5"/>
                </a:cxn>
                <a:cxn ang="T11">
                  <a:pos x="T6" y="T7"/>
                </a:cxn>
              </a:cxnLst>
              <a:rect l="T12" t="T13" r="T14" b="T15"/>
              <a:pathLst>
                <a:path w="384" h="1170">
                  <a:moveTo>
                    <a:pt x="0" y="356"/>
                  </a:moveTo>
                  <a:lnTo>
                    <a:pt x="192" y="311"/>
                  </a:lnTo>
                  <a:lnTo>
                    <a:pt x="101" y="0"/>
                  </a:lnTo>
                  <a:lnTo>
                    <a:pt x="384" y="1170"/>
                  </a:lnTo>
                </a:path>
              </a:pathLst>
            </a:custGeom>
            <a:noFill/>
            <a:ln w="19050">
              <a:solidFill>
                <a:schemeClr val="tx1"/>
              </a:solidFill>
              <a:round/>
              <a:headEnd/>
              <a:tailEnd/>
            </a:ln>
          </p:spPr>
          <p:txBody>
            <a:bodyPr/>
            <a:lstStyle/>
            <a:p>
              <a:endParaRPr lang="en-US"/>
            </a:p>
          </p:txBody>
        </p:sp>
      </p:grpSp>
      <p:grpSp>
        <p:nvGrpSpPr>
          <p:cNvPr id="16" name="Group 533"/>
          <p:cNvGrpSpPr>
            <a:grpSpLocks/>
          </p:cNvGrpSpPr>
          <p:nvPr/>
        </p:nvGrpSpPr>
        <p:grpSpPr bwMode="auto">
          <a:xfrm>
            <a:off x="4435476" y="6321426"/>
            <a:ext cx="555625" cy="447675"/>
            <a:chOff x="161" y="2119"/>
            <a:chExt cx="551" cy="419"/>
          </a:xfrm>
        </p:grpSpPr>
        <p:sp>
          <p:nvSpPr>
            <p:cNvPr id="18651" name="Line 534"/>
            <p:cNvSpPr>
              <a:spLocks noChangeShapeType="1"/>
            </p:cNvSpPr>
            <p:nvPr/>
          </p:nvSpPr>
          <p:spPr bwMode="auto">
            <a:xfrm>
              <a:off x="317" y="2219"/>
              <a:ext cx="135" cy="62"/>
            </a:xfrm>
            <a:prstGeom prst="line">
              <a:avLst/>
            </a:prstGeom>
            <a:noFill/>
            <a:ln w="28575">
              <a:solidFill>
                <a:schemeClr val="tx1"/>
              </a:solidFill>
              <a:round/>
              <a:headEnd/>
              <a:tailEnd/>
            </a:ln>
          </p:spPr>
          <p:txBody>
            <a:bodyPr/>
            <a:lstStyle/>
            <a:p>
              <a:endParaRPr lang="en-US"/>
            </a:p>
          </p:txBody>
        </p:sp>
        <p:sp>
          <p:nvSpPr>
            <p:cNvPr id="18652" name="Freeform 535"/>
            <p:cNvSpPr>
              <a:spLocks/>
            </p:cNvSpPr>
            <p:nvPr/>
          </p:nvSpPr>
          <p:spPr bwMode="auto">
            <a:xfrm>
              <a:off x="196" y="2458"/>
              <a:ext cx="406" cy="80"/>
            </a:xfrm>
            <a:custGeom>
              <a:avLst/>
              <a:gdLst>
                <a:gd name="T0" fmla="*/ 1 w 1948"/>
                <a:gd name="T1" fmla="*/ 7 h 355"/>
                <a:gd name="T2" fmla="*/ 39 w 1948"/>
                <a:gd name="T3" fmla="*/ 4 h 355"/>
                <a:gd name="T4" fmla="*/ 85 w 1948"/>
                <a:gd name="T5" fmla="*/ 0 h 355"/>
                <a:gd name="T6" fmla="*/ 80 w 1948"/>
                <a:gd name="T7" fmla="*/ 7 h 355"/>
                <a:gd name="T8" fmla="*/ 69 w 1948"/>
                <a:gd name="T9" fmla="*/ 13 h 355"/>
                <a:gd name="T10" fmla="*/ 62 w 1948"/>
                <a:gd name="T11" fmla="*/ 14 h 355"/>
                <a:gd name="T12" fmla="*/ 43 w 1948"/>
                <a:gd name="T13" fmla="*/ 18 h 355"/>
                <a:gd name="T14" fmla="*/ 20 w 1948"/>
                <a:gd name="T15" fmla="*/ 16 h 355"/>
                <a:gd name="T16" fmla="*/ 7 w 1948"/>
                <a:gd name="T17" fmla="*/ 13 h 355"/>
                <a:gd name="T18" fmla="*/ 0 w 1948"/>
                <a:gd name="T19" fmla="*/ 7 h 355"/>
                <a:gd name="T20" fmla="*/ 1 w 1948"/>
                <a:gd name="T21" fmla="*/ 7 h 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48"/>
                <a:gd name="T34" fmla="*/ 0 h 355"/>
                <a:gd name="T35" fmla="*/ 1948 w 1948"/>
                <a:gd name="T36" fmla="*/ 355 h 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48" h="355">
                  <a:moveTo>
                    <a:pt x="12" y="132"/>
                  </a:moveTo>
                  <a:lnTo>
                    <a:pt x="904" y="80"/>
                  </a:lnTo>
                  <a:lnTo>
                    <a:pt x="1948" y="0"/>
                  </a:lnTo>
                  <a:lnTo>
                    <a:pt x="1836" y="148"/>
                  </a:lnTo>
                  <a:cubicBezTo>
                    <a:pt x="1778" y="189"/>
                    <a:pt x="1669" y="225"/>
                    <a:pt x="1600" y="248"/>
                  </a:cubicBezTo>
                  <a:lnTo>
                    <a:pt x="1424" y="284"/>
                  </a:lnTo>
                  <a:cubicBezTo>
                    <a:pt x="1323" y="301"/>
                    <a:pt x="1157" y="341"/>
                    <a:pt x="996" y="348"/>
                  </a:cubicBezTo>
                  <a:cubicBezTo>
                    <a:pt x="835" y="355"/>
                    <a:pt x="596" y="339"/>
                    <a:pt x="456" y="324"/>
                  </a:cubicBezTo>
                  <a:cubicBezTo>
                    <a:pt x="316" y="309"/>
                    <a:pt x="232" y="292"/>
                    <a:pt x="156" y="260"/>
                  </a:cubicBezTo>
                  <a:cubicBezTo>
                    <a:pt x="80" y="228"/>
                    <a:pt x="24" y="153"/>
                    <a:pt x="0" y="132"/>
                  </a:cubicBezTo>
                  <a:lnTo>
                    <a:pt x="12" y="132"/>
                  </a:lnTo>
                  <a:close/>
                </a:path>
              </a:pathLst>
            </a:custGeom>
            <a:gradFill rotWithShape="0">
              <a:gsLst>
                <a:gs pos="0">
                  <a:srgbClr val="663300"/>
                </a:gs>
                <a:gs pos="100000">
                  <a:schemeClr val="tx1"/>
                </a:gs>
              </a:gsLst>
              <a:lin ang="5400000" scaled="1"/>
            </a:gradFill>
            <a:ln w="3175">
              <a:solidFill>
                <a:schemeClr val="tx1"/>
              </a:solidFill>
              <a:round/>
              <a:headEnd/>
              <a:tailEnd/>
            </a:ln>
          </p:spPr>
          <p:txBody>
            <a:bodyPr/>
            <a:lstStyle/>
            <a:p>
              <a:endParaRPr lang="en-US"/>
            </a:p>
          </p:txBody>
        </p:sp>
        <p:sp>
          <p:nvSpPr>
            <p:cNvPr id="18653" name="Freeform 536"/>
            <p:cNvSpPr>
              <a:spLocks/>
            </p:cNvSpPr>
            <p:nvPr/>
          </p:nvSpPr>
          <p:spPr bwMode="auto">
            <a:xfrm>
              <a:off x="249" y="2491"/>
              <a:ext cx="275" cy="33"/>
            </a:xfrm>
            <a:custGeom>
              <a:avLst/>
              <a:gdLst>
                <a:gd name="T0" fmla="*/ 1 w 1320"/>
                <a:gd name="T1" fmla="*/ 3 h 144"/>
                <a:gd name="T2" fmla="*/ 4 w 1320"/>
                <a:gd name="T3" fmla="*/ 4 h 144"/>
                <a:gd name="T4" fmla="*/ 11 w 1320"/>
                <a:gd name="T5" fmla="*/ 4 h 144"/>
                <a:gd name="T6" fmla="*/ 15 w 1320"/>
                <a:gd name="T7" fmla="*/ 5 h 144"/>
                <a:gd name="T8" fmla="*/ 27 w 1320"/>
                <a:gd name="T9" fmla="*/ 4 h 144"/>
                <a:gd name="T10" fmla="*/ 33 w 1320"/>
                <a:gd name="T11" fmla="*/ 4 h 144"/>
                <a:gd name="T12" fmla="*/ 48 w 1320"/>
                <a:gd name="T13" fmla="*/ 3 h 144"/>
                <a:gd name="T14" fmla="*/ 56 w 1320"/>
                <a:gd name="T15" fmla="*/ 1 h 144"/>
                <a:gd name="T16" fmla="*/ 57 w 1320"/>
                <a:gd name="T17" fmla="*/ 0 h 144"/>
                <a:gd name="T18" fmla="*/ 53 w 1320"/>
                <a:gd name="T19" fmla="*/ 2 h 144"/>
                <a:gd name="T20" fmla="*/ 45 w 1320"/>
                <a:gd name="T21" fmla="*/ 5 h 144"/>
                <a:gd name="T22" fmla="*/ 39 w 1320"/>
                <a:gd name="T23" fmla="*/ 6 h 144"/>
                <a:gd name="T24" fmla="*/ 29 w 1320"/>
                <a:gd name="T25" fmla="*/ 6 h 144"/>
                <a:gd name="T26" fmla="*/ 25 w 1320"/>
                <a:gd name="T27" fmla="*/ 8 h 144"/>
                <a:gd name="T28" fmla="*/ 13 w 1320"/>
                <a:gd name="T29" fmla="*/ 6 h 144"/>
                <a:gd name="T30" fmla="*/ 5 w 1320"/>
                <a:gd name="T31" fmla="*/ 6 h 144"/>
                <a:gd name="T32" fmla="*/ 2 w 1320"/>
                <a:gd name="T33" fmla="*/ 4 h 144"/>
                <a:gd name="T34" fmla="*/ 0 w 1320"/>
                <a:gd name="T35" fmla="*/ 3 h 144"/>
                <a:gd name="T36" fmla="*/ 0 w 1320"/>
                <a:gd name="T37" fmla="*/ 3 h 144"/>
                <a:gd name="T38" fmla="*/ 1 w 1320"/>
                <a:gd name="T39" fmla="*/ 3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20"/>
                <a:gd name="T61" fmla="*/ 0 h 144"/>
                <a:gd name="T62" fmla="*/ 1320 w 1320"/>
                <a:gd name="T63" fmla="*/ 144 h 1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20" h="144">
                  <a:moveTo>
                    <a:pt x="16" y="48"/>
                  </a:moveTo>
                  <a:cubicBezTo>
                    <a:pt x="37" y="62"/>
                    <a:pt x="59" y="64"/>
                    <a:pt x="84" y="68"/>
                  </a:cubicBezTo>
                  <a:cubicBezTo>
                    <a:pt x="141" y="62"/>
                    <a:pt x="199" y="73"/>
                    <a:pt x="256" y="80"/>
                  </a:cubicBezTo>
                  <a:cubicBezTo>
                    <a:pt x="287" y="90"/>
                    <a:pt x="320" y="92"/>
                    <a:pt x="352" y="96"/>
                  </a:cubicBezTo>
                  <a:cubicBezTo>
                    <a:pt x="439" y="92"/>
                    <a:pt x="525" y="87"/>
                    <a:pt x="612" y="84"/>
                  </a:cubicBezTo>
                  <a:cubicBezTo>
                    <a:pt x="666" y="73"/>
                    <a:pt x="703" y="71"/>
                    <a:pt x="764" y="68"/>
                  </a:cubicBezTo>
                  <a:cubicBezTo>
                    <a:pt x="875" y="54"/>
                    <a:pt x="993" y="59"/>
                    <a:pt x="1104" y="56"/>
                  </a:cubicBezTo>
                  <a:cubicBezTo>
                    <a:pt x="1164" y="46"/>
                    <a:pt x="1219" y="21"/>
                    <a:pt x="1280" y="12"/>
                  </a:cubicBezTo>
                  <a:cubicBezTo>
                    <a:pt x="1309" y="2"/>
                    <a:pt x="1296" y="6"/>
                    <a:pt x="1320" y="0"/>
                  </a:cubicBezTo>
                  <a:cubicBezTo>
                    <a:pt x="1302" y="37"/>
                    <a:pt x="1249" y="37"/>
                    <a:pt x="1212" y="44"/>
                  </a:cubicBezTo>
                  <a:cubicBezTo>
                    <a:pt x="1150" y="56"/>
                    <a:pt x="1095" y="95"/>
                    <a:pt x="1032" y="104"/>
                  </a:cubicBezTo>
                  <a:cubicBezTo>
                    <a:pt x="987" y="110"/>
                    <a:pt x="941" y="119"/>
                    <a:pt x="896" y="120"/>
                  </a:cubicBezTo>
                  <a:cubicBezTo>
                    <a:pt x="821" y="122"/>
                    <a:pt x="747" y="123"/>
                    <a:pt x="672" y="124"/>
                  </a:cubicBezTo>
                  <a:cubicBezTo>
                    <a:pt x="635" y="130"/>
                    <a:pt x="601" y="140"/>
                    <a:pt x="564" y="144"/>
                  </a:cubicBezTo>
                  <a:cubicBezTo>
                    <a:pt x="473" y="139"/>
                    <a:pt x="385" y="123"/>
                    <a:pt x="296" y="108"/>
                  </a:cubicBezTo>
                  <a:cubicBezTo>
                    <a:pt x="234" y="112"/>
                    <a:pt x="169" y="123"/>
                    <a:pt x="108" y="108"/>
                  </a:cubicBezTo>
                  <a:cubicBezTo>
                    <a:pt x="82" y="101"/>
                    <a:pt x="61" y="88"/>
                    <a:pt x="36" y="80"/>
                  </a:cubicBezTo>
                  <a:cubicBezTo>
                    <a:pt x="23" y="76"/>
                    <a:pt x="0" y="60"/>
                    <a:pt x="0" y="60"/>
                  </a:cubicBezTo>
                  <a:cubicBezTo>
                    <a:pt x="3" y="56"/>
                    <a:pt x="3" y="48"/>
                    <a:pt x="8" y="48"/>
                  </a:cubicBezTo>
                  <a:cubicBezTo>
                    <a:pt x="18" y="48"/>
                    <a:pt x="16" y="78"/>
                    <a:pt x="16" y="48"/>
                  </a:cubicBezTo>
                  <a:close/>
                </a:path>
              </a:pathLst>
            </a:custGeom>
            <a:solidFill>
              <a:srgbClr val="A58263"/>
            </a:solidFill>
            <a:ln w="9525">
              <a:solidFill>
                <a:schemeClr val="tx1"/>
              </a:solidFill>
              <a:round/>
              <a:headEnd/>
              <a:tailEnd/>
            </a:ln>
          </p:spPr>
          <p:txBody>
            <a:bodyPr/>
            <a:lstStyle/>
            <a:p>
              <a:endParaRPr lang="en-US"/>
            </a:p>
          </p:txBody>
        </p:sp>
        <p:sp>
          <p:nvSpPr>
            <p:cNvPr id="18654" name="Freeform 537"/>
            <p:cNvSpPr>
              <a:spLocks/>
            </p:cNvSpPr>
            <p:nvPr/>
          </p:nvSpPr>
          <p:spPr bwMode="auto">
            <a:xfrm>
              <a:off x="553" y="2387"/>
              <a:ext cx="158" cy="75"/>
            </a:xfrm>
            <a:custGeom>
              <a:avLst/>
              <a:gdLst>
                <a:gd name="T0" fmla="*/ 0 w 760"/>
                <a:gd name="T1" fmla="*/ 16 h 332"/>
                <a:gd name="T2" fmla="*/ 33 w 760"/>
                <a:gd name="T3" fmla="*/ 0 h 332"/>
                <a:gd name="T4" fmla="*/ 2 w 760"/>
                <a:gd name="T5" fmla="*/ 17 h 332"/>
                <a:gd name="T6" fmla="*/ 0 w 760"/>
                <a:gd name="T7" fmla="*/ 16 h 332"/>
                <a:gd name="T8" fmla="*/ 0 60000 65536"/>
                <a:gd name="T9" fmla="*/ 0 60000 65536"/>
                <a:gd name="T10" fmla="*/ 0 60000 65536"/>
                <a:gd name="T11" fmla="*/ 0 60000 65536"/>
                <a:gd name="T12" fmla="*/ 0 w 760"/>
                <a:gd name="T13" fmla="*/ 0 h 332"/>
                <a:gd name="T14" fmla="*/ 760 w 760"/>
                <a:gd name="T15" fmla="*/ 332 h 332"/>
              </a:gdLst>
              <a:ahLst/>
              <a:cxnLst>
                <a:cxn ang="T8">
                  <a:pos x="T0" y="T1"/>
                </a:cxn>
                <a:cxn ang="T9">
                  <a:pos x="T2" y="T3"/>
                </a:cxn>
                <a:cxn ang="T10">
                  <a:pos x="T4" y="T5"/>
                </a:cxn>
                <a:cxn ang="T11">
                  <a:pos x="T6" y="T7"/>
                </a:cxn>
              </a:cxnLst>
              <a:rect l="T12" t="T13" r="T14" b="T15"/>
              <a:pathLst>
                <a:path w="760" h="332">
                  <a:moveTo>
                    <a:pt x="0" y="304"/>
                  </a:moveTo>
                  <a:lnTo>
                    <a:pt x="760" y="0"/>
                  </a:lnTo>
                  <a:lnTo>
                    <a:pt x="48" y="332"/>
                  </a:lnTo>
                  <a:lnTo>
                    <a:pt x="0" y="304"/>
                  </a:lnTo>
                  <a:close/>
                </a:path>
              </a:pathLst>
            </a:custGeom>
            <a:solidFill>
              <a:schemeClr val="tx1"/>
            </a:solidFill>
            <a:ln w="9525">
              <a:solidFill>
                <a:schemeClr val="tx1"/>
              </a:solidFill>
              <a:round/>
              <a:headEnd/>
              <a:tailEnd/>
            </a:ln>
          </p:spPr>
          <p:txBody>
            <a:bodyPr/>
            <a:lstStyle/>
            <a:p>
              <a:endParaRPr lang="en-US"/>
            </a:p>
          </p:txBody>
        </p:sp>
        <p:sp>
          <p:nvSpPr>
            <p:cNvPr id="18655" name="Freeform 538"/>
            <p:cNvSpPr>
              <a:spLocks/>
            </p:cNvSpPr>
            <p:nvPr/>
          </p:nvSpPr>
          <p:spPr bwMode="auto">
            <a:xfrm>
              <a:off x="595" y="2388"/>
              <a:ext cx="117" cy="78"/>
            </a:xfrm>
            <a:custGeom>
              <a:avLst/>
              <a:gdLst>
                <a:gd name="T0" fmla="*/ 0 w 564"/>
                <a:gd name="T1" fmla="*/ 17 h 348"/>
                <a:gd name="T2" fmla="*/ 12 w 564"/>
                <a:gd name="T3" fmla="*/ 12 h 348"/>
                <a:gd name="T4" fmla="*/ 24 w 564"/>
                <a:gd name="T5" fmla="*/ 0 h 348"/>
                <a:gd name="T6" fmla="*/ 17 w 564"/>
                <a:gd name="T7" fmla="*/ 16 h 348"/>
                <a:gd name="T8" fmla="*/ 1 w 564"/>
                <a:gd name="T9" fmla="*/ 6 h 348"/>
                <a:gd name="T10" fmla="*/ 0 60000 65536"/>
                <a:gd name="T11" fmla="*/ 0 60000 65536"/>
                <a:gd name="T12" fmla="*/ 0 60000 65536"/>
                <a:gd name="T13" fmla="*/ 0 60000 65536"/>
                <a:gd name="T14" fmla="*/ 0 60000 65536"/>
                <a:gd name="T15" fmla="*/ 0 w 564"/>
                <a:gd name="T16" fmla="*/ 0 h 348"/>
                <a:gd name="T17" fmla="*/ 564 w 564"/>
                <a:gd name="T18" fmla="*/ 348 h 348"/>
              </a:gdLst>
              <a:ahLst/>
              <a:cxnLst>
                <a:cxn ang="T10">
                  <a:pos x="T0" y="T1"/>
                </a:cxn>
                <a:cxn ang="T11">
                  <a:pos x="T2" y="T3"/>
                </a:cxn>
                <a:cxn ang="T12">
                  <a:pos x="T4" y="T5"/>
                </a:cxn>
                <a:cxn ang="T13">
                  <a:pos x="T6" y="T7"/>
                </a:cxn>
                <a:cxn ang="T14">
                  <a:pos x="T8" y="T9"/>
                </a:cxn>
              </a:cxnLst>
              <a:rect l="T15" t="T16" r="T17" b="T18"/>
              <a:pathLst>
                <a:path w="564" h="348">
                  <a:moveTo>
                    <a:pt x="0" y="348"/>
                  </a:moveTo>
                  <a:lnTo>
                    <a:pt x="276" y="244"/>
                  </a:lnTo>
                  <a:lnTo>
                    <a:pt x="564" y="0"/>
                  </a:lnTo>
                  <a:lnTo>
                    <a:pt x="388" y="312"/>
                  </a:lnTo>
                  <a:lnTo>
                    <a:pt x="32" y="120"/>
                  </a:lnTo>
                </a:path>
              </a:pathLst>
            </a:custGeom>
            <a:noFill/>
            <a:ln w="12700">
              <a:solidFill>
                <a:schemeClr val="tx1"/>
              </a:solidFill>
              <a:round/>
              <a:headEnd/>
              <a:tailEnd/>
            </a:ln>
          </p:spPr>
          <p:txBody>
            <a:bodyPr/>
            <a:lstStyle/>
            <a:p>
              <a:endParaRPr lang="en-US"/>
            </a:p>
          </p:txBody>
        </p:sp>
        <p:sp>
          <p:nvSpPr>
            <p:cNvPr id="18656" name="Line 539"/>
            <p:cNvSpPr>
              <a:spLocks noChangeShapeType="1"/>
            </p:cNvSpPr>
            <p:nvPr/>
          </p:nvSpPr>
          <p:spPr bwMode="auto">
            <a:xfrm>
              <a:off x="164" y="2448"/>
              <a:ext cx="94" cy="17"/>
            </a:xfrm>
            <a:prstGeom prst="line">
              <a:avLst/>
            </a:prstGeom>
            <a:noFill/>
            <a:ln w="9525">
              <a:solidFill>
                <a:schemeClr val="tx1"/>
              </a:solidFill>
              <a:round/>
              <a:headEnd/>
              <a:tailEnd/>
            </a:ln>
          </p:spPr>
          <p:txBody>
            <a:bodyPr/>
            <a:lstStyle/>
            <a:p>
              <a:endParaRPr lang="en-US"/>
            </a:p>
          </p:txBody>
        </p:sp>
        <p:sp>
          <p:nvSpPr>
            <p:cNvPr id="18657" name="Freeform 540"/>
            <p:cNvSpPr>
              <a:spLocks/>
            </p:cNvSpPr>
            <p:nvPr/>
          </p:nvSpPr>
          <p:spPr bwMode="auto">
            <a:xfrm>
              <a:off x="266" y="2355"/>
              <a:ext cx="145" cy="147"/>
            </a:xfrm>
            <a:custGeom>
              <a:avLst/>
              <a:gdLst>
                <a:gd name="T0" fmla="*/ 1 w 695"/>
                <a:gd name="T1" fmla="*/ 8 h 654"/>
                <a:gd name="T2" fmla="*/ 12 w 695"/>
                <a:gd name="T3" fmla="*/ 5 h 654"/>
                <a:gd name="T4" fmla="*/ 23 w 695"/>
                <a:gd name="T5" fmla="*/ 1 h 654"/>
                <a:gd name="T6" fmla="*/ 26 w 695"/>
                <a:gd name="T7" fmla="*/ 13 h 654"/>
                <a:gd name="T8" fmla="*/ 30 w 695"/>
                <a:gd name="T9" fmla="*/ 23 h 654"/>
                <a:gd name="T10" fmla="*/ 25 w 695"/>
                <a:gd name="T11" fmla="*/ 22 h 654"/>
                <a:gd name="T12" fmla="*/ 17 w 695"/>
                <a:gd name="T13" fmla="*/ 23 h 654"/>
                <a:gd name="T14" fmla="*/ 11 w 695"/>
                <a:gd name="T15" fmla="*/ 27 h 654"/>
                <a:gd name="T16" fmla="*/ 8 w 695"/>
                <a:gd name="T17" fmla="*/ 31 h 654"/>
                <a:gd name="T18" fmla="*/ 1 w 695"/>
                <a:gd name="T19" fmla="*/ 16 h 654"/>
                <a:gd name="T20" fmla="*/ 1 w 695"/>
                <a:gd name="T21" fmla="*/ 8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658" name="Freeform 541"/>
            <p:cNvSpPr>
              <a:spLocks/>
            </p:cNvSpPr>
            <p:nvPr/>
          </p:nvSpPr>
          <p:spPr bwMode="auto">
            <a:xfrm>
              <a:off x="246" y="2260"/>
              <a:ext cx="144" cy="110"/>
            </a:xfrm>
            <a:custGeom>
              <a:avLst/>
              <a:gdLst>
                <a:gd name="T0" fmla="*/ 1 w 695"/>
                <a:gd name="T1" fmla="*/ 4 h 654"/>
                <a:gd name="T2" fmla="*/ 12 w 695"/>
                <a:gd name="T3" fmla="*/ 3 h 654"/>
                <a:gd name="T4" fmla="*/ 23 w 695"/>
                <a:gd name="T5" fmla="*/ 1 h 654"/>
                <a:gd name="T6" fmla="*/ 26 w 695"/>
                <a:gd name="T7" fmla="*/ 7 h 654"/>
                <a:gd name="T8" fmla="*/ 30 w 695"/>
                <a:gd name="T9" fmla="*/ 13 h 654"/>
                <a:gd name="T10" fmla="*/ 25 w 695"/>
                <a:gd name="T11" fmla="*/ 12 h 654"/>
                <a:gd name="T12" fmla="*/ 17 w 695"/>
                <a:gd name="T13" fmla="*/ 13 h 654"/>
                <a:gd name="T14" fmla="*/ 11 w 695"/>
                <a:gd name="T15" fmla="*/ 15 h 654"/>
                <a:gd name="T16" fmla="*/ 7 w 695"/>
                <a:gd name="T17" fmla="*/ 17 h 654"/>
                <a:gd name="T18" fmla="*/ 1 w 695"/>
                <a:gd name="T19" fmla="*/ 9 h 654"/>
                <a:gd name="T20" fmla="*/ 1 w 695"/>
                <a:gd name="T21" fmla="*/ 4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659" name="Freeform 542"/>
            <p:cNvSpPr>
              <a:spLocks/>
            </p:cNvSpPr>
            <p:nvPr/>
          </p:nvSpPr>
          <p:spPr bwMode="auto">
            <a:xfrm>
              <a:off x="235" y="2186"/>
              <a:ext cx="120" cy="93"/>
            </a:xfrm>
            <a:custGeom>
              <a:avLst/>
              <a:gdLst>
                <a:gd name="T0" fmla="*/ 1 w 695"/>
                <a:gd name="T1" fmla="*/ 3 h 654"/>
                <a:gd name="T2" fmla="*/ 8 w 695"/>
                <a:gd name="T3" fmla="*/ 2 h 654"/>
                <a:gd name="T4" fmla="*/ 16 w 695"/>
                <a:gd name="T5" fmla="*/ 1 h 654"/>
                <a:gd name="T6" fmla="*/ 18 w 695"/>
                <a:gd name="T7" fmla="*/ 5 h 654"/>
                <a:gd name="T8" fmla="*/ 21 w 695"/>
                <a:gd name="T9" fmla="*/ 9 h 654"/>
                <a:gd name="T10" fmla="*/ 17 w 695"/>
                <a:gd name="T11" fmla="*/ 9 h 654"/>
                <a:gd name="T12" fmla="*/ 12 w 695"/>
                <a:gd name="T13" fmla="*/ 9 h 654"/>
                <a:gd name="T14" fmla="*/ 8 w 695"/>
                <a:gd name="T15" fmla="*/ 11 h 654"/>
                <a:gd name="T16" fmla="*/ 5 w 695"/>
                <a:gd name="T17" fmla="*/ 13 h 654"/>
                <a:gd name="T18" fmla="*/ 1 w 695"/>
                <a:gd name="T19" fmla="*/ 6 h 654"/>
                <a:gd name="T20" fmla="*/ 1 w 695"/>
                <a:gd name="T21" fmla="*/ 3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660" name="Freeform 543"/>
            <p:cNvSpPr>
              <a:spLocks/>
            </p:cNvSpPr>
            <p:nvPr/>
          </p:nvSpPr>
          <p:spPr bwMode="auto">
            <a:xfrm>
              <a:off x="375" y="2255"/>
              <a:ext cx="135" cy="134"/>
            </a:xfrm>
            <a:custGeom>
              <a:avLst/>
              <a:gdLst>
                <a:gd name="T0" fmla="*/ 2 w 611"/>
                <a:gd name="T1" fmla="*/ 6 h 531"/>
                <a:gd name="T2" fmla="*/ 12 w 611"/>
                <a:gd name="T3" fmla="*/ 5 h 531"/>
                <a:gd name="T4" fmla="*/ 25 w 611"/>
                <a:gd name="T5" fmla="*/ 1 h 531"/>
                <a:gd name="T6" fmla="*/ 26 w 611"/>
                <a:gd name="T7" fmla="*/ 13 h 531"/>
                <a:gd name="T8" fmla="*/ 30 w 611"/>
                <a:gd name="T9" fmla="*/ 22 h 531"/>
                <a:gd name="T10" fmla="*/ 25 w 611"/>
                <a:gd name="T11" fmla="*/ 21 h 531"/>
                <a:gd name="T12" fmla="*/ 16 w 611"/>
                <a:gd name="T13" fmla="*/ 21 h 531"/>
                <a:gd name="T14" fmla="*/ 10 w 611"/>
                <a:gd name="T15" fmla="*/ 26 h 531"/>
                <a:gd name="T16" fmla="*/ 6 w 611"/>
                <a:gd name="T17" fmla="*/ 32 h 531"/>
                <a:gd name="T18" fmla="*/ 1 w 611"/>
                <a:gd name="T19" fmla="*/ 14 h 531"/>
                <a:gd name="T20" fmla="*/ 2 w 611"/>
                <a:gd name="T21" fmla="*/ 6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661" name="Freeform 544"/>
            <p:cNvSpPr>
              <a:spLocks/>
            </p:cNvSpPr>
            <p:nvPr/>
          </p:nvSpPr>
          <p:spPr bwMode="auto">
            <a:xfrm>
              <a:off x="390" y="2364"/>
              <a:ext cx="147" cy="122"/>
            </a:xfrm>
            <a:custGeom>
              <a:avLst/>
              <a:gdLst>
                <a:gd name="T0" fmla="*/ 2 w 611"/>
                <a:gd name="T1" fmla="*/ 5 h 531"/>
                <a:gd name="T2" fmla="*/ 14 w 611"/>
                <a:gd name="T3" fmla="*/ 4 h 531"/>
                <a:gd name="T4" fmla="*/ 30 w 611"/>
                <a:gd name="T5" fmla="*/ 1 h 531"/>
                <a:gd name="T6" fmla="*/ 31 w 611"/>
                <a:gd name="T7" fmla="*/ 11 h 531"/>
                <a:gd name="T8" fmla="*/ 35 w 611"/>
                <a:gd name="T9" fmla="*/ 19 h 531"/>
                <a:gd name="T10" fmla="*/ 29 w 611"/>
                <a:gd name="T11" fmla="*/ 17 h 531"/>
                <a:gd name="T12" fmla="*/ 19 w 611"/>
                <a:gd name="T13" fmla="*/ 17 h 531"/>
                <a:gd name="T14" fmla="*/ 12 w 611"/>
                <a:gd name="T15" fmla="*/ 21 h 531"/>
                <a:gd name="T16" fmla="*/ 7 w 611"/>
                <a:gd name="T17" fmla="*/ 26 h 531"/>
                <a:gd name="T18" fmla="*/ 1 w 611"/>
                <a:gd name="T19" fmla="*/ 11 h 531"/>
                <a:gd name="T20" fmla="*/ 2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662" name="Freeform 545"/>
            <p:cNvSpPr>
              <a:spLocks/>
            </p:cNvSpPr>
            <p:nvPr/>
          </p:nvSpPr>
          <p:spPr bwMode="auto">
            <a:xfrm>
              <a:off x="462" y="2219"/>
              <a:ext cx="235" cy="221"/>
            </a:xfrm>
            <a:custGeom>
              <a:avLst/>
              <a:gdLst>
                <a:gd name="T0" fmla="*/ 0 w 1128"/>
                <a:gd name="T1" fmla="*/ 0 h 984"/>
                <a:gd name="T2" fmla="*/ 49 w 1128"/>
                <a:gd name="T3" fmla="*/ 36 h 984"/>
                <a:gd name="T4" fmla="*/ 39 w 1128"/>
                <a:gd name="T5" fmla="*/ 38 h 984"/>
                <a:gd name="T6" fmla="*/ 35 w 1128"/>
                <a:gd name="T7" fmla="*/ 40 h 984"/>
                <a:gd name="T8" fmla="*/ 31 w 1128"/>
                <a:gd name="T9" fmla="*/ 43 h 984"/>
                <a:gd name="T10" fmla="*/ 27 w 1128"/>
                <a:gd name="T11" fmla="*/ 50 h 984"/>
                <a:gd name="T12" fmla="*/ 0 w 1128"/>
                <a:gd name="T13" fmla="*/ 0 h 984"/>
                <a:gd name="T14" fmla="*/ 0 60000 65536"/>
                <a:gd name="T15" fmla="*/ 0 60000 65536"/>
                <a:gd name="T16" fmla="*/ 0 60000 65536"/>
                <a:gd name="T17" fmla="*/ 0 60000 65536"/>
                <a:gd name="T18" fmla="*/ 0 60000 65536"/>
                <a:gd name="T19" fmla="*/ 0 60000 65536"/>
                <a:gd name="T20" fmla="*/ 0 60000 65536"/>
                <a:gd name="T21" fmla="*/ 0 w 1128"/>
                <a:gd name="T22" fmla="*/ 0 h 984"/>
                <a:gd name="T23" fmla="*/ 1128 w 1128"/>
                <a:gd name="T24" fmla="*/ 984 h 9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8" h="984">
                  <a:moveTo>
                    <a:pt x="0" y="0"/>
                  </a:moveTo>
                  <a:lnTo>
                    <a:pt x="1128" y="720"/>
                  </a:lnTo>
                  <a:lnTo>
                    <a:pt x="906" y="744"/>
                  </a:lnTo>
                  <a:lnTo>
                    <a:pt x="810" y="786"/>
                  </a:lnTo>
                  <a:lnTo>
                    <a:pt x="714" y="852"/>
                  </a:lnTo>
                  <a:lnTo>
                    <a:pt x="618" y="984"/>
                  </a:lnTo>
                  <a:lnTo>
                    <a:pt x="0" y="0"/>
                  </a:lnTo>
                  <a:close/>
                </a:path>
              </a:pathLst>
            </a:custGeom>
            <a:solidFill>
              <a:schemeClr val="tx1"/>
            </a:solidFill>
            <a:ln w="9525">
              <a:solidFill>
                <a:schemeClr val="tx1"/>
              </a:solidFill>
              <a:round/>
              <a:headEnd/>
              <a:tailEnd/>
            </a:ln>
          </p:spPr>
          <p:txBody>
            <a:bodyPr/>
            <a:lstStyle/>
            <a:p>
              <a:endParaRPr lang="en-US"/>
            </a:p>
          </p:txBody>
        </p:sp>
        <p:sp>
          <p:nvSpPr>
            <p:cNvPr id="18663" name="Freeform 546"/>
            <p:cNvSpPr>
              <a:spLocks/>
            </p:cNvSpPr>
            <p:nvPr/>
          </p:nvSpPr>
          <p:spPr bwMode="auto">
            <a:xfrm>
              <a:off x="161" y="2304"/>
              <a:ext cx="126" cy="179"/>
            </a:xfrm>
            <a:custGeom>
              <a:avLst/>
              <a:gdLst>
                <a:gd name="T0" fmla="*/ 15 w 603"/>
                <a:gd name="T1" fmla="*/ 0 h 798"/>
                <a:gd name="T2" fmla="*/ 2 w 603"/>
                <a:gd name="T3" fmla="*/ 30 h 798"/>
                <a:gd name="T4" fmla="*/ 26 w 603"/>
                <a:gd name="T5" fmla="*/ 40 h 798"/>
                <a:gd name="T6" fmla="*/ 22 w 603"/>
                <a:gd name="T7" fmla="*/ 30 h 798"/>
                <a:gd name="T8" fmla="*/ 19 w 603"/>
                <a:gd name="T9" fmla="*/ 20 h 798"/>
                <a:gd name="T10" fmla="*/ 17 w 603"/>
                <a:gd name="T11" fmla="*/ 14 h 798"/>
                <a:gd name="T12" fmla="*/ 15 w 603"/>
                <a:gd name="T13" fmla="*/ 0 h 798"/>
                <a:gd name="T14" fmla="*/ 0 60000 65536"/>
                <a:gd name="T15" fmla="*/ 0 60000 65536"/>
                <a:gd name="T16" fmla="*/ 0 60000 65536"/>
                <a:gd name="T17" fmla="*/ 0 60000 65536"/>
                <a:gd name="T18" fmla="*/ 0 60000 65536"/>
                <a:gd name="T19" fmla="*/ 0 60000 65536"/>
                <a:gd name="T20" fmla="*/ 0 60000 65536"/>
                <a:gd name="T21" fmla="*/ 0 w 603"/>
                <a:gd name="T22" fmla="*/ 0 h 798"/>
                <a:gd name="T23" fmla="*/ 603 w 603"/>
                <a:gd name="T24" fmla="*/ 798 h 7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3" h="798">
                  <a:moveTo>
                    <a:pt x="333" y="0"/>
                  </a:moveTo>
                  <a:cubicBezTo>
                    <a:pt x="272" y="48"/>
                    <a:pt x="0" y="467"/>
                    <a:pt x="45" y="600"/>
                  </a:cubicBezTo>
                  <a:lnTo>
                    <a:pt x="603" y="798"/>
                  </a:lnTo>
                  <a:lnTo>
                    <a:pt x="501" y="588"/>
                  </a:lnTo>
                  <a:lnTo>
                    <a:pt x="435" y="402"/>
                  </a:lnTo>
                  <a:lnTo>
                    <a:pt x="393" y="276"/>
                  </a:lnTo>
                  <a:lnTo>
                    <a:pt x="333" y="0"/>
                  </a:lnTo>
                  <a:close/>
                </a:path>
              </a:pathLst>
            </a:custGeom>
            <a:solidFill>
              <a:schemeClr val="tx1"/>
            </a:solidFill>
            <a:ln w="9525">
              <a:solidFill>
                <a:schemeClr val="tx1"/>
              </a:solidFill>
              <a:round/>
              <a:headEnd/>
              <a:tailEnd/>
            </a:ln>
          </p:spPr>
          <p:txBody>
            <a:bodyPr/>
            <a:lstStyle/>
            <a:p>
              <a:endParaRPr lang="en-US"/>
            </a:p>
          </p:txBody>
        </p:sp>
        <p:sp>
          <p:nvSpPr>
            <p:cNvPr id="18664" name="Line 547"/>
            <p:cNvSpPr>
              <a:spLocks noChangeShapeType="1"/>
            </p:cNvSpPr>
            <p:nvPr/>
          </p:nvSpPr>
          <p:spPr bwMode="auto">
            <a:xfrm flipH="1" flipV="1">
              <a:off x="282" y="2132"/>
              <a:ext cx="72" cy="343"/>
            </a:xfrm>
            <a:prstGeom prst="line">
              <a:avLst/>
            </a:prstGeom>
            <a:noFill/>
            <a:ln w="19050">
              <a:solidFill>
                <a:schemeClr val="tx1"/>
              </a:solidFill>
              <a:round/>
              <a:headEnd/>
              <a:tailEnd/>
            </a:ln>
          </p:spPr>
          <p:txBody>
            <a:bodyPr/>
            <a:lstStyle/>
            <a:p>
              <a:endParaRPr lang="en-US"/>
            </a:p>
          </p:txBody>
        </p:sp>
        <p:sp>
          <p:nvSpPr>
            <p:cNvPr id="18665" name="Freeform 548"/>
            <p:cNvSpPr>
              <a:spLocks/>
            </p:cNvSpPr>
            <p:nvPr/>
          </p:nvSpPr>
          <p:spPr bwMode="auto">
            <a:xfrm>
              <a:off x="398" y="2119"/>
              <a:ext cx="101" cy="350"/>
            </a:xfrm>
            <a:custGeom>
              <a:avLst/>
              <a:gdLst>
                <a:gd name="T0" fmla="*/ 22 w 456"/>
                <a:gd name="T1" fmla="*/ 80 h 1524"/>
                <a:gd name="T2" fmla="*/ 0 w 456"/>
                <a:gd name="T3" fmla="*/ 0 h 1524"/>
                <a:gd name="T4" fmla="*/ 16 w 456"/>
                <a:gd name="T5" fmla="*/ 80 h 1524"/>
                <a:gd name="T6" fmla="*/ 0 60000 65536"/>
                <a:gd name="T7" fmla="*/ 0 60000 65536"/>
                <a:gd name="T8" fmla="*/ 0 60000 65536"/>
                <a:gd name="T9" fmla="*/ 0 w 456"/>
                <a:gd name="T10" fmla="*/ 0 h 1524"/>
                <a:gd name="T11" fmla="*/ 456 w 456"/>
                <a:gd name="T12" fmla="*/ 1524 h 1524"/>
              </a:gdLst>
              <a:ahLst/>
              <a:cxnLst>
                <a:cxn ang="T6">
                  <a:pos x="T0" y="T1"/>
                </a:cxn>
                <a:cxn ang="T7">
                  <a:pos x="T2" y="T3"/>
                </a:cxn>
                <a:cxn ang="T8">
                  <a:pos x="T4" y="T5"/>
                </a:cxn>
              </a:cxnLst>
              <a:rect l="T9" t="T10" r="T11" b="T12"/>
              <a:pathLst>
                <a:path w="456" h="1524">
                  <a:moveTo>
                    <a:pt x="456" y="1512"/>
                  </a:moveTo>
                  <a:lnTo>
                    <a:pt x="0" y="0"/>
                  </a:lnTo>
                  <a:lnTo>
                    <a:pt x="318" y="1524"/>
                  </a:lnTo>
                </a:path>
              </a:pathLst>
            </a:custGeom>
            <a:noFill/>
            <a:ln w="28575">
              <a:solidFill>
                <a:schemeClr val="tx1"/>
              </a:solidFill>
              <a:round/>
              <a:headEnd/>
              <a:tailEnd/>
            </a:ln>
          </p:spPr>
          <p:txBody>
            <a:bodyPr/>
            <a:lstStyle/>
            <a:p>
              <a:endParaRPr lang="en-US"/>
            </a:p>
          </p:txBody>
        </p:sp>
        <p:sp>
          <p:nvSpPr>
            <p:cNvPr id="18666" name="Freeform 549"/>
            <p:cNvSpPr>
              <a:spLocks/>
            </p:cNvSpPr>
            <p:nvPr/>
          </p:nvSpPr>
          <p:spPr bwMode="auto">
            <a:xfrm>
              <a:off x="277" y="2123"/>
              <a:ext cx="58" cy="88"/>
            </a:xfrm>
            <a:custGeom>
              <a:avLst/>
              <a:gdLst>
                <a:gd name="T0" fmla="*/ 0 w 282"/>
                <a:gd name="T1" fmla="*/ 20 h 390"/>
                <a:gd name="T2" fmla="*/ 0 w 282"/>
                <a:gd name="T3" fmla="*/ 0 h 390"/>
                <a:gd name="T4" fmla="*/ 12 w 282"/>
                <a:gd name="T5" fmla="*/ 20 h 390"/>
                <a:gd name="T6" fmla="*/ 0 60000 65536"/>
                <a:gd name="T7" fmla="*/ 0 60000 65536"/>
                <a:gd name="T8" fmla="*/ 0 60000 65536"/>
                <a:gd name="T9" fmla="*/ 0 w 282"/>
                <a:gd name="T10" fmla="*/ 0 h 390"/>
                <a:gd name="T11" fmla="*/ 282 w 282"/>
                <a:gd name="T12" fmla="*/ 390 h 390"/>
              </a:gdLst>
              <a:ahLst/>
              <a:cxnLst>
                <a:cxn ang="T6">
                  <a:pos x="T0" y="T1"/>
                </a:cxn>
                <a:cxn ang="T7">
                  <a:pos x="T2" y="T3"/>
                </a:cxn>
                <a:cxn ang="T8">
                  <a:pos x="T4" y="T5"/>
                </a:cxn>
              </a:cxnLst>
              <a:rect l="T9" t="T10" r="T11" b="T12"/>
              <a:pathLst>
                <a:path w="282" h="390">
                  <a:moveTo>
                    <a:pt x="0" y="384"/>
                  </a:moveTo>
                  <a:lnTo>
                    <a:pt x="12" y="0"/>
                  </a:lnTo>
                  <a:lnTo>
                    <a:pt x="282" y="390"/>
                  </a:lnTo>
                </a:path>
              </a:pathLst>
            </a:custGeom>
            <a:noFill/>
            <a:ln w="19050">
              <a:solidFill>
                <a:schemeClr val="tx1"/>
              </a:solidFill>
              <a:round/>
              <a:headEnd/>
              <a:tailEnd/>
            </a:ln>
          </p:spPr>
          <p:txBody>
            <a:bodyPr/>
            <a:lstStyle/>
            <a:p>
              <a:endParaRPr lang="en-US"/>
            </a:p>
          </p:txBody>
        </p:sp>
        <p:sp>
          <p:nvSpPr>
            <p:cNvPr id="18667" name="Line 550"/>
            <p:cNvSpPr>
              <a:spLocks noChangeShapeType="1"/>
            </p:cNvSpPr>
            <p:nvPr/>
          </p:nvSpPr>
          <p:spPr bwMode="auto">
            <a:xfrm>
              <a:off x="399" y="2123"/>
              <a:ext cx="293" cy="251"/>
            </a:xfrm>
            <a:prstGeom prst="line">
              <a:avLst/>
            </a:prstGeom>
            <a:noFill/>
            <a:ln w="19050">
              <a:solidFill>
                <a:schemeClr val="tx1"/>
              </a:solidFill>
              <a:round/>
              <a:headEnd/>
              <a:tailEnd/>
            </a:ln>
          </p:spPr>
          <p:txBody>
            <a:bodyPr/>
            <a:lstStyle/>
            <a:p>
              <a:endParaRPr lang="en-US"/>
            </a:p>
          </p:txBody>
        </p:sp>
        <p:sp>
          <p:nvSpPr>
            <p:cNvPr id="18668" name="Freeform 551"/>
            <p:cNvSpPr>
              <a:spLocks/>
            </p:cNvSpPr>
            <p:nvPr/>
          </p:nvSpPr>
          <p:spPr bwMode="auto">
            <a:xfrm>
              <a:off x="360" y="2174"/>
              <a:ext cx="127" cy="119"/>
            </a:xfrm>
            <a:custGeom>
              <a:avLst/>
              <a:gdLst>
                <a:gd name="T0" fmla="*/ 1 w 611"/>
                <a:gd name="T1" fmla="*/ 5 h 531"/>
                <a:gd name="T2" fmla="*/ 10 w 611"/>
                <a:gd name="T3" fmla="*/ 4 h 531"/>
                <a:gd name="T4" fmla="*/ 22 w 611"/>
                <a:gd name="T5" fmla="*/ 1 h 531"/>
                <a:gd name="T6" fmla="*/ 23 w 611"/>
                <a:gd name="T7" fmla="*/ 10 h 531"/>
                <a:gd name="T8" fmla="*/ 26 w 611"/>
                <a:gd name="T9" fmla="*/ 18 h 531"/>
                <a:gd name="T10" fmla="*/ 22 w 611"/>
                <a:gd name="T11" fmla="*/ 16 h 531"/>
                <a:gd name="T12" fmla="*/ 15 w 611"/>
                <a:gd name="T13" fmla="*/ 17 h 531"/>
                <a:gd name="T14" fmla="*/ 9 w 611"/>
                <a:gd name="T15" fmla="*/ 20 h 531"/>
                <a:gd name="T16" fmla="*/ 5 w 611"/>
                <a:gd name="T17" fmla="*/ 25 h 531"/>
                <a:gd name="T18" fmla="*/ 1 w 611"/>
                <a:gd name="T19" fmla="*/ 11 h 531"/>
                <a:gd name="T20" fmla="*/ 1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669" name="Freeform 552"/>
            <p:cNvSpPr>
              <a:spLocks/>
            </p:cNvSpPr>
            <p:nvPr/>
          </p:nvSpPr>
          <p:spPr bwMode="auto">
            <a:xfrm>
              <a:off x="208" y="2236"/>
              <a:ext cx="80" cy="263"/>
            </a:xfrm>
            <a:custGeom>
              <a:avLst/>
              <a:gdLst>
                <a:gd name="T0" fmla="*/ 0 w 384"/>
                <a:gd name="T1" fmla="*/ 18 h 1170"/>
                <a:gd name="T2" fmla="*/ 8 w 384"/>
                <a:gd name="T3" fmla="*/ 16 h 1170"/>
                <a:gd name="T4" fmla="*/ 4 w 384"/>
                <a:gd name="T5" fmla="*/ 0 h 1170"/>
                <a:gd name="T6" fmla="*/ 17 w 384"/>
                <a:gd name="T7" fmla="*/ 59 h 1170"/>
                <a:gd name="T8" fmla="*/ 0 60000 65536"/>
                <a:gd name="T9" fmla="*/ 0 60000 65536"/>
                <a:gd name="T10" fmla="*/ 0 60000 65536"/>
                <a:gd name="T11" fmla="*/ 0 60000 65536"/>
                <a:gd name="T12" fmla="*/ 0 w 384"/>
                <a:gd name="T13" fmla="*/ 0 h 1170"/>
                <a:gd name="T14" fmla="*/ 384 w 384"/>
                <a:gd name="T15" fmla="*/ 1170 h 1170"/>
              </a:gdLst>
              <a:ahLst/>
              <a:cxnLst>
                <a:cxn ang="T8">
                  <a:pos x="T0" y="T1"/>
                </a:cxn>
                <a:cxn ang="T9">
                  <a:pos x="T2" y="T3"/>
                </a:cxn>
                <a:cxn ang="T10">
                  <a:pos x="T4" y="T5"/>
                </a:cxn>
                <a:cxn ang="T11">
                  <a:pos x="T6" y="T7"/>
                </a:cxn>
              </a:cxnLst>
              <a:rect l="T12" t="T13" r="T14" b="T15"/>
              <a:pathLst>
                <a:path w="384" h="1170">
                  <a:moveTo>
                    <a:pt x="0" y="356"/>
                  </a:moveTo>
                  <a:lnTo>
                    <a:pt x="192" y="311"/>
                  </a:lnTo>
                  <a:lnTo>
                    <a:pt x="101" y="0"/>
                  </a:lnTo>
                  <a:lnTo>
                    <a:pt x="384" y="1170"/>
                  </a:lnTo>
                </a:path>
              </a:pathLst>
            </a:custGeom>
            <a:noFill/>
            <a:ln w="19050">
              <a:solidFill>
                <a:schemeClr val="tx1"/>
              </a:solidFill>
              <a:round/>
              <a:headEnd/>
              <a:tailEnd/>
            </a:ln>
          </p:spPr>
          <p:txBody>
            <a:bodyPr/>
            <a:lstStyle/>
            <a:p>
              <a:endParaRPr lang="en-US"/>
            </a:p>
          </p:txBody>
        </p:sp>
      </p:grpSp>
      <p:grpSp>
        <p:nvGrpSpPr>
          <p:cNvPr id="17" name="Group 553"/>
          <p:cNvGrpSpPr>
            <a:grpSpLocks/>
          </p:cNvGrpSpPr>
          <p:nvPr/>
        </p:nvGrpSpPr>
        <p:grpSpPr bwMode="auto">
          <a:xfrm>
            <a:off x="5045076" y="6337301"/>
            <a:ext cx="555625" cy="447675"/>
            <a:chOff x="161" y="2119"/>
            <a:chExt cx="551" cy="419"/>
          </a:xfrm>
        </p:grpSpPr>
        <p:sp>
          <p:nvSpPr>
            <p:cNvPr id="18632" name="Line 554"/>
            <p:cNvSpPr>
              <a:spLocks noChangeShapeType="1"/>
            </p:cNvSpPr>
            <p:nvPr/>
          </p:nvSpPr>
          <p:spPr bwMode="auto">
            <a:xfrm>
              <a:off x="317" y="2219"/>
              <a:ext cx="135" cy="62"/>
            </a:xfrm>
            <a:prstGeom prst="line">
              <a:avLst/>
            </a:prstGeom>
            <a:noFill/>
            <a:ln w="28575">
              <a:solidFill>
                <a:schemeClr val="tx1"/>
              </a:solidFill>
              <a:round/>
              <a:headEnd/>
              <a:tailEnd/>
            </a:ln>
          </p:spPr>
          <p:txBody>
            <a:bodyPr/>
            <a:lstStyle/>
            <a:p>
              <a:endParaRPr lang="en-US"/>
            </a:p>
          </p:txBody>
        </p:sp>
        <p:sp>
          <p:nvSpPr>
            <p:cNvPr id="18633" name="Freeform 555"/>
            <p:cNvSpPr>
              <a:spLocks/>
            </p:cNvSpPr>
            <p:nvPr/>
          </p:nvSpPr>
          <p:spPr bwMode="auto">
            <a:xfrm>
              <a:off x="196" y="2458"/>
              <a:ext cx="406" cy="80"/>
            </a:xfrm>
            <a:custGeom>
              <a:avLst/>
              <a:gdLst>
                <a:gd name="T0" fmla="*/ 1 w 1948"/>
                <a:gd name="T1" fmla="*/ 7 h 355"/>
                <a:gd name="T2" fmla="*/ 39 w 1948"/>
                <a:gd name="T3" fmla="*/ 4 h 355"/>
                <a:gd name="T4" fmla="*/ 85 w 1948"/>
                <a:gd name="T5" fmla="*/ 0 h 355"/>
                <a:gd name="T6" fmla="*/ 80 w 1948"/>
                <a:gd name="T7" fmla="*/ 7 h 355"/>
                <a:gd name="T8" fmla="*/ 69 w 1948"/>
                <a:gd name="T9" fmla="*/ 13 h 355"/>
                <a:gd name="T10" fmla="*/ 62 w 1948"/>
                <a:gd name="T11" fmla="*/ 14 h 355"/>
                <a:gd name="T12" fmla="*/ 43 w 1948"/>
                <a:gd name="T13" fmla="*/ 18 h 355"/>
                <a:gd name="T14" fmla="*/ 20 w 1948"/>
                <a:gd name="T15" fmla="*/ 16 h 355"/>
                <a:gd name="T16" fmla="*/ 7 w 1948"/>
                <a:gd name="T17" fmla="*/ 13 h 355"/>
                <a:gd name="T18" fmla="*/ 0 w 1948"/>
                <a:gd name="T19" fmla="*/ 7 h 355"/>
                <a:gd name="T20" fmla="*/ 1 w 1948"/>
                <a:gd name="T21" fmla="*/ 7 h 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48"/>
                <a:gd name="T34" fmla="*/ 0 h 355"/>
                <a:gd name="T35" fmla="*/ 1948 w 1948"/>
                <a:gd name="T36" fmla="*/ 355 h 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48" h="355">
                  <a:moveTo>
                    <a:pt x="12" y="132"/>
                  </a:moveTo>
                  <a:lnTo>
                    <a:pt x="904" y="80"/>
                  </a:lnTo>
                  <a:lnTo>
                    <a:pt x="1948" y="0"/>
                  </a:lnTo>
                  <a:lnTo>
                    <a:pt x="1836" y="148"/>
                  </a:lnTo>
                  <a:cubicBezTo>
                    <a:pt x="1778" y="189"/>
                    <a:pt x="1669" y="225"/>
                    <a:pt x="1600" y="248"/>
                  </a:cubicBezTo>
                  <a:lnTo>
                    <a:pt x="1424" y="284"/>
                  </a:lnTo>
                  <a:cubicBezTo>
                    <a:pt x="1323" y="301"/>
                    <a:pt x="1157" y="341"/>
                    <a:pt x="996" y="348"/>
                  </a:cubicBezTo>
                  <a:cubicBezTo>
                    <a:pt x="835" y="355"/>
                    <a:pt x="596" y="339"/>
                    <a:pt x="456" y="324"/>
                  </a:cubicBezTo>
                  <a:cubicBezTo>
                    <a:pt x="316" y="309"/>
                    <a:pt x="232" y="292"/>
                    <a:pt x="156" y="260"/>
                  </a:cubicBezTo>
                  <a:cubicBezTo>
                    <a:pt x="80" y="228"/>
                    <a:pt x="24" y="153"/>
                    <a:pt x="0" y="132"/>
                  </a:cubicBezTo>
                  <a:lnTo>
                    <a:pt x="12" y="132"/>
                  </a:lnTo>
                  <a:close/>
                </a:path>
              </a:pathLst>
            </a:custGeom>
            <a:gradFill rotWithShape="0">
              <a:gsLst>
                <a:gs pos="0">
                  <a:srgbClr val="663300"/>
                </a:gs>
                <a:gs pos="100000">
                  <a:schemeClr val="tx1"/>
                </a:gs>
              </a:gsLst>
              <a:lin ang="5400000" scaled="1"/>
            </a:gradFill>
            <a:ln w="3175">
              <a:solidFill>
                <a:schemeClr val="tx1"/>
              </a:solidFill>
              <a:round/>
              <a:headEnd/>
              <a:tailEnd/>
            </a:ln>
          </p:spPr>
          <p:txBody>
            <a:bodyPr/>
            <a:lstStyle/>
            <a:p>
              <a:endParaRPr lang="en-US"/>
            </a:p>
          </p:txBody>
        </p:sp>
        <p:sp>
          <p:nvSpPr>
            <p:cNvPr id="18634" name="Freeform 556"/>
            <p:cNvSpPr>
              <a:spLocks/>
            </p:cNvSpPr>
            <p:nvPr/>
          </p:nvSpPr>
          <p:spPr bwMode="auto">
            <a:xfrm>
              <a:off x="249" y="2491"/>
              <a:ext cx="275" cy="33"/>
            </a:xfrm>
            <a:custGeom>
              <a:avLst/>
              <a:gdLst>
                <a:gd name="T0" fmla="*/ 1 w 1320"/>
                <a:gd name="T1" fmla="*/ 3 h 144"/>
                <a:gd name="T2" fmla="*/ 4 w 1320"/>
                <a:gd name="T3" fmla="*/ 4 h 144"/>
                <a:gd name="T4" fmla="*/ 11 w 1320"/>
                <a:gd name="T5" fmla="*/ 4 h 144"/>
                <a:gd name="T6" fmla="*/ 15 w 1320"/>
                <a:gd name="T7" fmla="*/ 5 h 144"/>
                <a:gd name="T8" fmla="*/ 27 w 1320"/>
                <a:gd name="T9" fmla="*/ 4 h 144"/>
                <a:gd name="T10" fmla="*/ 33 w 1320"/>
                <a:gd name="T11" fmla="*/ 4 h 144"/>
                <a:gd name="T12" fmla="*/ 48 w 1320"/>
                <a:gd name="T13" fmla="*/ 3 h 144"/>
                <a:gd name="T14" fmla="*/ 56 w 1320"/>
                <a:gd name="T15" fmla="*/ 1 h 144"/>
                <a:gd name="T16" fmla="*/ 57 w 1320"/>
                <a:gd name="T17" fmla="*/ 0 h 144"/>
                <a:gd name="T18" fmla="*/ 53 w 1320"/>
                <a:gd name="T19" fmla="*/ 2 h 144"/>
                <a:gd name="T20" fmla="*/ 45 w 1320"/>
                <a:gd name="T21" fmla="*/ 5 h 144"/>
                <a:gd name="T22" fmla="*/ 39 w 1320"/>
                <a:gd name="T23" fmla="*/ 6 h 144"/>
                <a:gd name="T24" fmla="*/ 29 w 1320"/>
                <a:gd name="T25" fmla="*/ 6 h 144"/>
                <a:gd name="T26" fmla="*/ 25 w 1320"/>
                <a:gd name="T27" fmla="*/ 8 h 144"/>
                <a:gd name="T28" fmla="*/ 13 w 1320"/>
                <a:gd name="T29" fmla="*/ 6 h 144"/>
                <a:gd name="T30" fmla="*/ 5 w 1320"/>
                <a:gd name="T31" fmla="*/ 6 h 144"/>
                <a:gd name="T32" fmla="*/ 2 w 1320"/>
                <a:gd name="T33" fmla="*/ 4 h 144"/>
                <a:gd name="T34" fmla="*/ 0 w 1320"/>
                <a:gd name="T35" fmla="*/ 3 h 144"/>
                <a:gd name="T36" fmla="*/ 0 w 1320"/>
                <a:gd name="T37" fmla="*/ 3 h 144"/>
                <a:gd name="T38" fmla="*/ 1 w 1320"/>
                <a:gd name="T39" fmla="*/ 3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20"/>
                <a:gd name="T61" fmla="*/ 0 h 144"/>
                <a:gd name="T62" fmla="*/ 1320 w 1320"/>
                <a:gd name="T63" fmla="*/ 144 h 1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20" h="144">
                  <a:moveTo>
                    <a:pt x="16" y="48"/>
                  </a:moveTo>
                  <a:cubicBezTo>
                    <a:pt x="37" y="62"/>
                    <a:pt x="59" y="64"/>
                    <a:pt x="84" y="68"/>
                  </a:cubicBezTo>
                  <a:cubicBezTo>
                    <a:pt x="141" y="62"/>
                    <a:pt x="199" y="73"/>
                    <a:pt x="256" y="80"/>
                  </a:cubicBezTo>
                  <a:cubicBezTo>
                    <a:pt x="287" y="90"/>
                    <a:pt x="320" y="92"/>
                    <a:pt x="352" y="96"/>
                  </a:cubicBezTo>
                  <a:cubicBezTo>
                    <a:pt x="439" y="92"/>
                    <a:pt x="525" y="87"/>
                    <a:pt x="612" y="84"/>
                  </a:cubicBezTo>
                  <a:cubicBezTo>
                    <a:pt x="666" y="73"/>
                    <a:pt x="703" y="71"/>
                    <a:pt x="764" y="68"/>
                  </a:cubicBezTo>
                  <a:cubicBezTo>
                    <a:pt x="875" y="54"/>
                    <a:pt x="993" y="59"/>
                    <a:pt x="1104" y="56"/>
                  </a:cubicBezTo>
                  <a:cubicBezTo>
                    <a:pt x="1164" y="46"/>
                    <a:pt x="1219" y="21"/>
                    <a:pt x="1280" y="12"/>
                  </a:cubicBezTo>
                  <a:cubicBezTo>
                    <a:pt x="1309" y="2"/>
                    <a:pt x="1296" y="6"/>
                    <a:pt x="1320" y="0"/>
                  </a:cubicBezTo>
                  <a:cubicBezTo>
                    <a:pt x="1302" y="37"/>
                    <a:pt x="1249" y="37"/>
                    <a:pt x="1212" y="44"/>
                  </a:cubicBezTo>
                  <a:cubicBezTo>
                    <a:pt x="1150" y="56"/>
                    <a:pt x="1095" y="95"/>
                    <a:pt x="1032" y="104"/>
                  </a:cubicBezTo>
                  <a:cubicBezTo>
                    <a:pt x="987" y="110"/>
                    <a:pt x="941" y="119"/>
                    <a:pt x="896" y="120"/>
                  </a:cubicBezTo>
                  <a:cubicBezTo>
                    <a:pt x="821" y="122"/>
                    <a:pt x="747" y="123"/>
                    <a:pt x="672" y="124"/>
                  </a:cubicBezTo>
                  <a:cubicBezTo>
                    <a:pt x="635" y="130"/>
                    <a:pt x="601" y="140"/>
                    <a:pt x="564" y="144"/>
                  </a:cubicBezTo>
                  <a:cubicBezTo>
                    <a:pt x="473" y="139"/>
                    <a:pt x="385" y="123"/>
                    <a:pt x="296" y="108"/>
                  </a:cubicBezTo>
                  <a:cubicBezTo>
                    <a:pt x="234" y="112"/>
                    <a:pt x="169" y="123"/>
                    <a:pt x="108" y="108"/>
                  </a:cubicBezTo>
                  <a:cubicBezTo>
                    <a:pt x="82" y="101"/>
                    <a:pt x="61" y="88"/>
                    <a:pt x="36" y="80"/>
                  </a:cubicBezTo>
                  <a:cubicBezTo>
                    <a:pt x="23" y="76"/>
                    <a:pt x="0" y="60"/>
                    <a:pt x="0" y="60"/>
                  </a:cubicBezTo>
                  <a:cubicBezTo>
                    <a:pt x="3" y="56"/>
                    <a:pt x="3" y="48"/>
                    <a:pt x="8" y="48"/>
                  </a:cubicBezTo>
                  <a:cubicBezTo>
                    <a:pt x="18" y="48"/>
                    <a:pt x="16" y="78"/>
                    <a:pt x="16" y="48"/>
                  </a:cubicBezTo>
                  <a:close/>
                </a:path>
              </a:pathLst>
            </a:custGeom>
            <a:solidFill>
              <a:srgbClr val="A58263"/>
            </a:solidFill>
            <a:ln w="9525">
              <a:solidFill>
                <a:schemeClr val="tx1"/>
              </a:solidFill>
              <a:round/>
              <a:headEnd/>
              <a:tailEnd/>
            </a:ln>
          </p:spPr>
          <p:txBody>
            <a:bodyPr/>
            <a:lstStyle/>
            <a:p>
              <a:endParaRPr lang="en-US"/>
            </a:p>
          </p:txBody>
        </p:sp>
        <p:sp>
          <p:nvSpPr>
            <p:cNvPr id="18635" name="Freeform 557"/>
            <p:cNvSpPr>
              <a:spLocks/>
            </p:cNvSpPr>
            <p:nvPr/>
          </p:nvSpPr>
          <p:spPr bwMode="auto">
            <a:xfrm>
              <a:off x="553" y="2387"/>
              <a:ext cx="158" cy="75"/>
            </a:xfrm>
            <a:custGeom>
              <a:avLst/>
              <a:gdLst>
                <a:gd name="T0" fmla="*/ 0 w 760"/>
                <a:gd name="T1" fmla="*/ 16 h 332"/>
                <a:gd name="T2" fmla="*/ 33 w 760"/>
                <a:gd name="T3" fmla="*/ 0 h 332"/>
                <a:gd name="T4" fmla="*/ 2 w 760"/>
                <a:gd name="T5" fmla="*/ 17 h 332"/>
                <a:gd name="T6" fmla="*/ 0 w 760"/>
                <a:gd name="T7" fmla="*/ 16 h 332"/>
                <a:gd name="T8" fmla="*/ 0 60000 65536"/>
                <a:gd name="T9" fmla="*/ 0 60000 65536"/>
                <a:gd name="T10" fmla="*/ 0 60000 65536"/>
                <a:gd name="T11" fmla="*/ 0 60000 65536"/>
                <a:gd name="T12" fmla="*/ 0 w 760"/>
                <a:gd name="T13" fmla="*/ 0 h 332"/>
                <a:gd name="T14" fmla="*/ 760 w 760"/>
                <a:gd name="T15" fmla="*/ 332 h 332"/>
              </a:gdLst>
              <a:ahLst/>
              <a:cxnLst>
                <a:cxn ang="T8">
                  <a:pos x="T0" y="T1"/>
                </a:cxn>
                <a:cxn ang="T9">
                  <a:pos x="T2" y="T3"/>
                </a:cxn>
                <a:cxn ang="T10">
                  <a:pos x="T4" y="T5"/>
                </a:cxn>
                <a:cxn ang="T11">
                  <a:pos x="T6" y="T7"/>
                </a:cxn>
              </a:cxnLst>
              <a:rect l="T12" t="T13" r="T14" b="T15"/>
              <a:pathLst>
                <a:path w="760" h="332">
                  <a:moveTo>
                    <a:pt x="0" y="304"/>
                  </a:moveTo>
                  <a:lnTo>
                    <a:pt x="760" y="0"/>
                  </a:lnTo>
                  <a:lnTo>
                    <a:pt x="48" y="332"/>
                  </a:lnTo>
                  <a:lnTo>
                    <a:pt x="0" y="304"/>
                  </a:lnTo>
                  <a:close/>
                </a:path>
              </a:pathLst>
            </a:custGeom>
            <a:solidFill>
              <a:schemeClr val="tx1"/>
            </a:solidFill>
            <a:ln w="9525">
              <a:solidFill>
                <a:schemeClr val="tx1"/>
              </a:solidFill>
              <a:round/>
              <a:headEnd/>
              <a:tailEnd/>
            </a:ln>
          </p:spPr>
          <p:txBody>
            <a:bodyPr/>
            <a:lstStyle/>
            <a:p>
              <a:endParaRPr lang="en-US"/>
            </a:p>
          </p:txBody>
        </p:sp>
        <p:sp>
          <p:nvSpPr>
            <p:cNvPr id="18636" name="Freeform 558"/>
            <p:cNvSpPr>
              <a:spLocks/>
            </p:cNvSpPr>
            <p:nvPr/>
          </p:nvSpPr>
          <p:spPr bwMode="auto">
            <a:xfrm>
              <a:off x="595" y="2388"/>
              <a:ext cx="117" cy="78"/>
            </a:xfrm>
            <a:custGeom>
              <a:avLst/>
              <a:gdLst>
                <a:gd name="T0" fmla="*/ 0 w 564"/>
                <a:gd name="T1" fmla="*/ 17 h 348"/>
                <a:gd name="T2" fmla="*/ 12 w 564"/>
                <a:gd name="T3" fmla="*/ 12 h 348"/>
                <a:gd name="T4" fmla="*/ 24 w 564"/>
                <a:gd name="T5" fmla="*/ 0 h 348"/>
                <a:gd name="T6" fmla="*/ 17 w 564"/>
                <a:gd name="T7" fmla="*/ 16 h 348"/>
                <a:gd name="T8" fmla="*/ 1 w 564"/>
                <a:gd name="T9" fmla="*/ 6 h 348"/>
                <a:gd name="T10" fmla="*/ 0 60000 65536"/>
                <a:gd name="T11" fmla="*/ 0 60000 65536"/>
                <a:gd name="T12" fmla="*/ 0 60000 65536"/>
                <a:gd name="T13" fmla="*/ 0 60000 65536"/>
                <a:gd name="T14" fmla="*/ 0 60000 65536"/>
                <a:gd name="T15" fmla="*/ 0 w 564"/>
                <a:gd name="T16" fmla="*/ 0 h 348"/>
                <a:gd name="T17" fmla="*/ 564 w 564"/>
                <a:gd name="T18" fmla="*/ 348 h 348"/>
              </a:gdLst>
              <a:ahLst/>
              <a:cxnLst>
                <a:cxn ang="T10">
                  <a:pos x="T0" y="T1"/>
                </a:cxn>
                <a:cxn ang="T11">
                  <a:pos x="T2" y="T3"/>
                </a:cxn>
                <a:cxn ang="T12">
                  <a:pos x="T4" y="T5"/>
                </a:cxn>
                <a:cxn ang="T13">
                  <a:pos x="T6" y="T7"/>
                </a:cxn>
                <a:cxn ang="T14">
                  <a:pos x="T8" y="T9"/>
                </a:cxn>
              </a:cxnLst>
              <a:rect l="T15" t="T16" r="T17" b="T18"/>
              <a:pathLst>
                <a:path w="564" h="348">
                  <a:moveTo>
                    <a:pt x="0" y="348"/>
                  </a:moveTo>
                  <a:lnTo>
                    <a:pt x="276" y="244"/>
                  </a:lnTo>
                  <a:lnTo>
                    <a:pt x="564" y="0"/>
                  </a:lnTo>
                  <a:lnTo>
                    <a:pt x="388" y="312"/>
                  </a:lnTo>
                  <a:lnTo>
                    <a:pt x="32" y="120"/>
                  </a:lnTo>
                </a:path>
              </a:pathLst>
            </a:custGeom>
            <a:noFill/>
            <a:ln w="12700">
              <a:solidFill>
                <a:schemeClr val="tx1"/>
              </a:solidFill>
              <a:round/>
              <a:headEnd/>
              <a:tailEnd/>
            </a:ln>
          </p:spPr>
          <p:txBody>
            <a:bodyPr/>
            <a:lstStyle/>
            <a:p>
              <a:endParaRPr lang="en-US"/>
            </a:p>
          </p:txBody>
        </p:sp>
        <p:sp>
          <p:nvSpPr>
            <p:cNvPr id="18637" name="Line 559"/>
            <p:cNvSpPr>
              <a:spLocks noChangeShapeType="1"/>
            </p:cNvSpPr>
            <p:nvPr/>
          </p:nvSpPr>
          <p:spPr bwMode="auto">
            <a:xfrm>
              <a:off x="164" y="2448"/>
              <a:ext cx="94" cy="17"/>
            </a:xfrm>
            <a:prstGeom prst="line">
              <a:avLst/>
            </a:prstGeom>
            <a:noFill/>
            <a:ln w="9525">
              <a:solidFill>
                <a:schemeClr val="tx1"/>
              </a:solidFill>
              <a:round/>
              <a:headEnd/>
              <a:tailEnd/>
            </a:ln>
          </p:spPr>
          <p:txBody>
            <a:bodyPr/>
            <a:lstStyle/>
            <a:p>
              <a:endParaRPr lang="en-US"/>
            </a:p>
          </p:txBody>
        </p:sp>
        <p:sp>
          <p:nvSpPr>
            <p:cNvPr id="18638" name="Freeform 560"/>
            <p:cNvSpPr>
              <a:spLocks/>
            </p:cNvSpPr>
            <p:nvPr/>
          </p:nvSpPr>
          <p:spPr bwMode="auto">
            <a:xfrm>
              <a:off x="266" y="2355"/>
              <a:ext cx="145" cy="147"/>
            </a:xfrm>
            <a:custGeom>
              <a:avLst/>
              <a:gdLst>
                <a:gd name="T0" fmla="*/ 1 w 695"/>
                <a:gd name="T1" fmla="*/ 8 h 654"/>
                <a:gd name="T2" fmla="*/ 12 w 695"/>
                <a:gd name="T3" fmla="*/ 5 h 654"/>
                <a:gd name="T4" fmla="*/ 23 w 695"/>
                <a:gd name="T5" fmla="*/ 1 h 654"/>
                <a:gd name="T6" fmla="*/ 26 w 695"/>
                <a:gd name="T7" fmla="*/ 13 h 654"/>
                <a:gd name="T8" fmla="*/ 30 w 695"/>
                <a:gd name="T9" fmla="*/ 23 h 654"/>
                <a:gd name="T10" fmla="*/ 25 w 695"/>
                <a:gd name="T11" fmla="*/ 22 h 654"/>
                <a:gd name="T12" fmla="*/ 17 w 695"/>
                <a:gd name="T13" fmla="*/ 23 h 654"/>
                <a:gd name="T14" fmla="*/ 11 w 695"/>
                <a:gd name="T15" fmla="*/ 27 h 654"/>
                <a:gd name="T16" fmla="*/ 8 w 695"/>
                <a:gd name="T17" fmla="*/ 31 h 654"/>
                <a:gd name="T18" fmla="*/ 1 w 695"/>
                <a:gd name="T19" fmla="*/ 16 h 654"/>
                <a:gd name="T20" fmla="*/ 1 w 695"/>
                <a:gd name="T21" fmla="*/ 8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639" name="Freeform 561"/>
            <p:cNvSpPr>
              <a:spLocks/>
            </p:cNvSpPr>
            <p:nvPr/>
          </p:nvSpPr>
          <p:spPr bwMode="auto">
            <a:xfrm>
              <a:off x="246" y="2260"/>
              <a:ext cx="144" cy="110"/>
            </a:xfrm>
            <a:custGeom>
              <a:avLst/>
              <a:gdLst>
                <a:gd name="T0" fmla="*/ 1 w 695"/>
                <a:gd name="T1" fmla="*/ 4 h 654"/>
                <a:gd name="T2" fmla="*/ 12 w 695"/>
                <a:gd name="T3" fmla="*/ 3 h 654"/>
                <a:gd name="T4" fmla="*/ 23 w 695"/>
                <a:gd name="T5" fmla="*/ 1 h 654"/>
                <a:gd name="T6" fmla="*/ 26 w 695"/>
                <a:gd name="T7" fmla="*/ 7 h 654"/>
                <a:gd name="T8" fmla="*/ 30 w 695"/>
                <a:gd name="T9" fmla="*/ 13 h 654"/>
                <a:gd name="T10" fmla="*/ 25 w 695"/>
                <a:gd name="T11" fmla="*/ 12 h 654"/>
                <a:gd name="T12" fmla="*/ 17 w 695"/>
                <a:gd name="T13" fmla="*/ 13 h 654"/>
                <a:gd name="T14" fmla="*/ 11 w 695"/>
                <a:gd name="T15" fmla="*/ 15 h 654"/>
                <a:gd name="T16" fmla="*/ 7 w 695"/>
                <a:gd name="T17" fmla="*/ 17 h 654"/>
                <a:gd name="T18" fmla="*/ 1 w 695"/>
                <a:gd name="T19" fmla="*/ 9 h 654"/>
                <a:gd name="T20" fmla="*/ 1 w 695"/>
                <a:gd name="T21" fmla="*/ 4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640" name="Freeform 562"/>
            <p:cNvSpPr>
              <a:spLocks/>
            </p:cNvSpPr>
            <p:nvPr/>
          </p:nvSpPr>
          <p:spPr bwMode="auto">
            <a:xfrm>
              <a:off x="235" y="2186"/>
              <a:ext cx="120" cy="93"/>
            </a:xfrm>
            <a:custGeom>
              <a:avLst/>
              <a:gdLst>
                <a:gd name="T0" fmla="*/ 1 w 695"/>
                <a:gd name="T1" fmla="*/ 3 h 654"/>
                <a:gd name="T2" fmla="*/ 8 w 695"/>
                <a:gd name="T3" fmla="*/ 2 h 654"/>
                <a:gd name="T4" fmla="*/ 16 w 695"/>
                <a:gd name="T5" fmla="*/ 1 h 654"/>
                <a:gd name="T6" fmla="*/ 18 w 695"/>
                <a:gd name="T7" fmla="*/ 5 h 654"/>
                <a:gd name="T8" fmla="*/ 21 w 695"/>
                <a:gd name="T9" fmla="*/ 9 h 654"/>
                <a:gd name="T10" fmla="*/ 17 w 695"/>
                <a:gd name="T11" fmla="*/ 9 h 654"/>
                <a:gd name="T12" fmla="*/ 12 w 695"/>
                <a:gd name="T13" fmla="*/ 9 h 654"/>
                <a:gd name="T14" fmla="*/ 8 w 695"/>
                <a:gd name="T15" fmla="*/ 11 h 654"/>
                <a:gd name="T16" fmla="*/ 5 w 695"/>
                <a:gd name="T17" fmla="*/ 13 h 654"/>
                <a:gd name="T18" fmla="*/ 1 w 695"/>
                <a:gd name="T19" fmla="*/ 6 h 654"/>
                <a:gd name="T20" fmla="*/ 1 w 695"/>
                <a:gd name="T21" fmla="*/ 3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641" name="Freeform 563"/>
            <p:cNvSpPr>
              <a:spLocks/>
            </p:cNvSpPr>
            <p:nvPr/>
          </p:nvSpPr>
          <p:spPr bwMode="auto">
            <a:xfrm>
              <a:off x="375" y="2255"/>
              <a:ext cx="135" cy="134"/>
            </a:xfrm>
            <a:custGeom>
              <a:avLst/>
              <a:gdLst>
                <a:gd name="T0" fmla="*/ 2 w 611"/>
                <a:gd name="T1" fmla="*/ 6 h 531"/>
                <a:gd name="T2" fmla="*/ 12 w 611"/>
                <a:gd name="T3" fmla="*/ 5 h 531"/>
                <a:gd name="T4" fmla="*/ 25 w 611"/>
                <a:gd name="T5" fmla="*/ 1 h 531"/>
                <a:gd name="T6" fmla="*/ 26 w 611"/>
                <a:gd name="T7" fmla="*/ 13 h 531"/>
                <a:gd name="T8" fmla="*/ 30 w 611"/>
                <a:gd name="T9" fmla="*/ 22 h 531"/>
                <a:gd name="T10" fmla="*/ 25 w 611"/>
                <a:gd name="T11" fmla="*/ 21 h 531"/>
                <a:gd name="T12" fmla="*/ 16 w 611"/>
                <a:gd name="T13" fmla="*/ 21 h 531"/>
                <a:gd name="T14" fmla="*/ 10 w 611"/>
                <a:gd name="T15" fmla="*/ 26 h 531"/>
                <a:gd name="T16" fmla="*/ 6 w 611"/>
                <a:gd name="T17" fmla="*/ 32 h 531"/>
                <a:gd name="T18" fmla="*/ 1 w 611"/>
                <a:gd name="T19" fmla="*/ 14 h 531"/>
                <a:gd name="T20" fmla="*/ 2 w 611"/>
                <a:gd name="T21" fmla="*/ 6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642" name="Freeform 564"/>
            <p:cNvSpPr>
              <a:spLocks/>
            </p:cNvSpPr>
            <p:nvPr/>
          </p:nvSpPr>
          <p:spPr bwMode="auto">
            <a:xfrm>
              <a:off x="390" y="2364"/>
              <a:ext cx="147" cy="122"/>
            </a:xfrm>
            <a:custGeom>
              <a:avLst/>
              <a:gdLst>
                <a:gd name="T0" fmla="*/ 2 w 611"/>
                <a:gd name="T1" fmla="*/ 5 h 531"/>
                <a:gd name="T2" fmla="*/ 14 w 611"/>
                <a:gd name="T3" fmla="*/ 4 h 531"/>
                <a:gd name="T4" fmla="*/ 30 w 611"/>
                <a:gd name="T5" fmla="*/ 1 h 531"/>
                <a:gd name="T6" fmla="*/ 31 w 611"/>
                <a:gd name="T7" fmla="*/ 11 h 531"/>
                <a:gd name="T8" fmla="*/ 35 w 611"/>
                <a:gd name="T9" fmla="*/ 19 h 531"/>
                <a:gd name="T10" fmla="*/ 29 w 611"/>
                <a:gd name="T11" fmla="*/ 17 h 531"/>
                <a:gd name="T12" fmla="*/ 19 w 611"/>
                <a:gd name="T13" fmla="*/ 17 h 531"/>
                <a:gd name="T14" fmla="*/ 12 w 611"/>
                <a:gd name="T15" fmla="*/ 21 h 531"/>
                <a:gd name="T16" fmla="*/ 7 w 611"/>
                <a:gd name="T17" fmla="*/ 26 h 531"/>
                <a:gd name="T18" fmla="*/ 1 w 611"/>
                <a:gd name="T19" fmla="*/ 11 h 531"/>
                <a:gd name="T20" fmla="*/ 2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643" name="Freeform 565"/>
            <p:cNvSpPr>
              <a:spLocks/>
            </p:cNvSpPr>
            <p:nvPr/>
          </p:nvSpPr>
          <p:spPr bwMode="auto">
            <a:xfrm>
              <a:off x="462" y="2219"/>
              <a:ext cx="235" cy="221"/>
            </a:xfrm>
            <a:custGeom>
              <a:avLst/>
              <a:gdLst>
                <a:gd name="T0" fmla="*/ 0 w 1128"/>
                <a:gd name="T1" fmla="*/ 0 h 984"/>
                <a:gd name="T2" fmla="*/ 49 w 1128"/>
                <a:gd name="T3" fmla="*/ 36 h 984"/>
                <a:gd name="T4" fmla="*/ 39 w 1128"/>
                <a:gd name="T5" fmla="*/ 38 h 984"/>
                <a:gd name="T6" fmla="*/ 35 w 1128"/>
                <a:gd name="T7" fmla="*/ 40 h 984"/>
                <a:gd name="T8" fmla="*/ 31 w 1128"/>
                <a:gd name="T9" fmla="*/ 43 h 984"/>
                <a:gd name="T10" fmla="*/ 27 w 1128"/>
                <a:gd name="T11" fmla="*/ 50 h 984"/>
                <a:gd name="T12" fmla="*/ 0 w 1128"/>
                <a:gd name="T13" fmla="*/ 0 h 984"/>
                <a:gd name="T14" fmla="*/ 0 60000 65536"/>
                <a:gd name="T15" fmla="*/ 0 60000 65536"/>
                <a:gd name="T16" fmla="*/ 0 60000 65536"/>
                <a:gd name="T17" fmla="*/ 0 60000 65536"/>
                <a:gd name="T18" fmla="*/ 0 60000 65536"/>
                <a:gd name="T19" fmla="*/ 0 60000 65536"/>
                <a:gd name="T20" fmla="*/ 0 60000 65536"/>
                <a:gd name="T21" fmla="*/ 0 w 1128"/>
                <a:gd name="T22" fmla="*/ 0 h 984"/>
                <a:gd name="T23" fmla="*/ 1128 w 1128"/>
                <a:gd name="T24" fmla="*/ 984 h 9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8" h="984">
                  <a:moveTo>
                    <a:pt x="0" y="0"/>
                  </a:moveTo>
                  <a:lnTo>
                    <a:pt x="1128" y="720"/>
                  </a:lnTo>
                  <a:lnTo>
                    <a:pt x="906" y="744"/>
                  </a:lnTo>
                  <a:lnTo>
                    <a:pt x="810" y="786"/>
                  </a:lnTo>
                  <a:lnTo>
                    <a:pt x="714" y="852"/>
                  </a:lnTo>
                  <a:lnTo>
                    <a:pt x="618" y="984"/>
                  </a:lnTo>
                  <a:lnTo>
                    <a:pt x="0" y="0"/>
                  </a:lnTo>
                  <a:close/>
                </a:path>
              </a:pathLst>
            </a:custGeom>
            <a:solidFill>
              <a:schemeClr val="tx1"/>
            </a:solidFill>
            <a:ln w="9525">
              <a:solidFill>
                <a:schemeClr val="tx1"/>
              </a:solidFill>
              <a:round/>
              <a:headEnd/>
              <a:tailEnd/>
            </a:ln>
          </p:spPr>
          <p:txBody>
            <a:bodyPr/>
            <a:lstStyle/>
            <a:p>
              <a:endParaRPr lang="en-US"/>
            </a:p>
          </p:txBody>
        </p:sp>
        <p:sp>
          <p:nvSpPr>
            <p:cNvPr id="18644" name="Freeform 566"/>
            <p:cNvSpPr>
              <a:spLocks/>
            </p:cNvSpPr>
            <p:nvPr/>
          </p:nvSpPr>
          <p:spPr bwMode="auto">
            <a:xfrm>
              <a:off x="161" y="2304"/>
              <a:ext cx="126" cy="179"/>
            </a:xfrm>
            <a:custGeom>
              <a:avLst/>
              <a:gdLst>
                <a:gd name="T0" fmla="*/ 15 w 603"/>
                <a:gd name="T1" fmla="*/ 0 h 798"/>
                <a:gd name="T2" fmla="*/ 2 w 603"/>
                <a:gd name="T3" fmla="*/ 30 h 798"/>
                <a:gd name="T4" fmla="*/ 26 w 603"/>
                <a:gd name="T5" fmla="*/ 40 h 798"/>
                <a:gd name="T6" fmla="*/ 22 w 603"/>
                <a:gd name="T7" fmla="*/ 30 h 798"/>
                <a:gd name="T8" fmla="*/ 19 w 603"/>
                <a:gd name="T9" fmla="*/ 20 h 798"/>
                <a:gd name="T10" fmla="*/ 17 w 603"/>
                <a:gd name="T11" fmla="*/ 14 h 798"/>
                <a:gd name="T12" fmla="*/ 15 w 603"/>
                <a:gd name="T13" fmla="*/ 0 h 798"/>
                <a:gd name="T14" fmla="*/ 0 60000 65536"/>
                <a:gd name="T15" fmla="*/ 0 60000 65536"/>
                <a:gd name="T16" fmla="*/ 0 60000 65536"/>
                <a:gd name="T17" fmla="*/ 0 60000 65536"/>
                <a:gd name="T18" fmla="*/ 0 60000 65536"/>
                <a:gd name="T19" fmla="*/ 0 60000 65536"/>
                <a:gd name="T20" fmla="*/ 0 60000 65536"/>
                <a:gd name="T21" fmla="*/ 0 w 603"/>
                <a:gd name="T22" fmla="*/ 0 h 798"/>
                <a:gd name="T23" fmla="*/ 603 w 603"/>
                <a:gd name="T24" fmla="*/ 798 h 7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3" h="798">
                  <a:moveTo>
                    <a:pt x="333" y="0"/>
                  </a:moveTo>
                  <a:cubicBezTo>
                    <a:pt x="272" y="48"/>
                    <a:pt x="0" y="467"/>
                    <a:pt x="45" y="600"/>
                  </a:cubicBezTo>
                  <a:lnTo>
                    <a:pt x="603" y="798"/>
                  </a:lnTo>
                  <a:lnTo>
                    <a:pt x="501" y="588"/>
                  </a:lnTo>
                  <a:lnTo>
                    <a:pt x="435" y="402"/>
                  </a:lnTo>
                  <a:lnTo>
                    <a:pt x="393" y="276"/>
                  </a:lnTo>
                  <a:lnTo>
                    <a:pt x="333" y="0"/>
                  </a:lnTo>
                  <a:close/>
                </a:path>
              </a:pathLst>
            </a:custGeom>
            <a:solidFill>
              <a:schemeClr val="tx1"/>
            </a:solidFill>
            <a:ln w="9525">
              <a:solidFill>
                <a:schemeClr val="tx1"/>
              </a:solidFill>
              <a:round/>
              <a:headEnd/>
              <a:tailEnd/>
            </a:ln>
          </p:spPr>
          <p:txBody>
            <a:bodyPr/>
            <a:lstStyle/>
            <a:p>
              <a:endParaRPr lang="en-US"/>
            </a:p>
          </p:txBody>
        </p:sp>
        <p:sp>
          <p:nvSpPr>
            <p:cNvPr id="18645" name="Line 567"/>
            <p:cNvSpPr>
              <a:spLocks noChangeShapeType="1"/>
            </p:cNvSpPr>
            <p:nvPr/>
          </p:nvSpPr>
          <p:spPr bwMode="auto">
            <a:xfrm flipH="1" flipV="1">
              <a:off x="282" y="2132"/>
              <a:ext cx="72" cy="343"/>
            </a:xfrm>
            <a:prstGeom prst="line">
              <a:avLst/>
            </a:prstGeom>
            <a:noFill/>
            <a:ln w="19050">
              <a:solidFill>
                <a:schemeClr val="tx1"/>
              </a:solidFill>
              <a:round/>
              <a:headEnd/>
              <a:tailEnd/>
            </a:ln>
          </p:spPr>
          <p:txBody>
            <a:bodyPr/>
            <a:lstStyle/>
            <a:p>
              <a:endParaRPr lang="en-US"/>
            </a:p>
          </p:txBody>
        </p:sp>
        <p:sp>
          <p:nvSpPr>
            <p:cNvPr id="18646" name="Freeform 568"/>
            <p:cNvSpPr>
              <a:spLocks/>
            </p:cNvSpPr>
            <p:nvPr/>
          </p:nvSpPr>
          <p:spPr bwMode="auto">
            <a:xfrm>
              <a:off x="398" y="2119"/>
              <a:ext cx="101" cy="350"/>
            </a:xfrm>
            <a:custGeom>
              <a:avLst/>
              <a:gdLst>
                <a:gd name="T0" fmla="*/ 22 w 456"/>
                <a:gd name="T1" fmla="*/ 80 h 1524"/>
                <a:gd name="T2" fmla="*/ 0 w 456"/>
                <a:gd name="T3" fmla="*/ 0 h 1524"/>
                <a:gd name="T4" fmla="*/ 16 w 456"/>
                <a:gd name="T5" fmla="*/ 80 h 1524"/>
                <a:gd name="T6" fmla="*/ 0 60000 65536"/>
                <a:gd name="T7" fmla="*/ 0 60000 65536"/>
                <a:gd name="T8" fmla="*/ 0 60000 65536"/>
                <a:gd name="T9" fmla="*/ 0 w 456"/>
                <a:gd name="T10" fmla="*/ 0 h 1524"/>
                <a:gd name="T11" fmla="*/ 456 w 456"/>
                <a:gd name="T12" fmla="*/ 1524 h 1524"/>
              </a:gdLst>
              <a:ahLst/>
              <a:cxnLst>
                <a:cxn ang="T6">
                  <a:pos x="T0" y="T1"/>
                </a:cxn>
                <a:cxn ang="T7">
                  <a:pos x="T2" y="T3"/>
                </a:cxn>
                <a:cxn ang="T8">
                  <a:pos x="T4" y="T5"/>
                </a:cxn>
              </a:cxnLst>
              <a:rect l="T9" t="T10" r="T11" b="T12"/>
              <a:pathLst>
                <a:path w="456" h="1524">
                  <a:moveTo>
                    <a:pt x="456" y="1512"/>
                  </a:moveTo>
                  <a:lnTo>
                    <a:pt x="0" y="0"/>
                  </a:lnTo>
                  <a:lnTo>
                    <a:pt x="318" y="1524"/>
                  </a:lnTo>
                </a:path>
              </a:pathLst>
            </a:custGeom>
            <a:noFill/>
            <a:ln w="28575">
              <a:solidFill>
                <a:schemeClr val="tx1"/>
              </a:solidFill>
              <a:round/>
              <a:headEnd/>
              <a:tailEnd/>
            </a:ln>
          </p:spPr>
          <p:txBody>
            <a:bodyPr/>
            <a:lstStyle/>
            <a:p>
              <a:endParaRPr lang="en-US"/>
            </a:p>
          </p:txBody>
        </p:sp>
        <p:sp>
          <p:nvSpPr>
            <p:cNvPr id="18647" name="Freeform 569"/>
            <p:cNvSpPr>
              <a:spLocks/>
            </p:cNvSpPr>
            <p:nvPr/>
          </p:nvSpPr>
          <p:spPr bwMode="auto">
            <a:xfrm>
              <a:off x="277" y="2123"/>
              <a:ext cx="58" cy="88"/>
            </a:xfrm>
            <a:custGeom>
              <a:avLst/>
              <a:gdLst>
                <a:gd name="T0" fmla="*/ 0 w 282"/>
                <a:gd name="T1" fmla="*/ 20 h 390"/>
                <a:gd name="T2" fmla="*/ 0 w 282"/>
                <a:gd name="T3" fmla="*/ 0 h 390"/>
                <a:gd name="T4" fmla="*/ 12 w 282"/>
                <a:gd name="T5" fmla="*/ 20 h 390"/>
                <a:gd name="T6" fmla="*/ 0 60000 65536"/>
                <a:gd name="T7" fmla="*/ 0 60000 65536"/>
                <a:gd name="T8" fmla="*/ 0 60000 65536"/>
                <a:gd name="T9" fmla="*/ 0 w 282"/>
                <a:gd name="T10" fmla="*/ 0 h 390"/>
                <a:gd name="T11" fmla="*/ 282 w 282"/>
                <a:gd name="T12" fmla="*/ 390 h 390"/>
              </a:gdLst>
              <a:ahLst/>
              <a:cxnLst>
                <a:cxn ang="T6">
                  <a:pos x="T0" y="T1"/>
                </a:cxn>
                <a:cxn ang="T7">
                  <a:pos x="T2" y="T3"/>
                </a:cxn>
                <a:cxn ang="T8">
                  <a:pos x="T4" y="T5"/>
                </a:cxn>
              </a:cxnLst>
              <a:rect l="T9" t="T10" r="T11" b="T12"/>
              <a:pathLst>
                <a:path w="282" h="390">
                  <a:moveTo>
                    <a:pt x="0" y="384"/>
                  </a:moveTo>
                  <a:lnTo>
                    <a:pt x="12" y="0"/>
                  </a:lnTo>
                  <a:lnTo>
                    <a:pt x="282" y="390"/>
                  </a:lnTo>
                </a:path>
              </a:pathLst>
            </a:custGeom>
            <a:noFill/>
            <a:ln w="19050">
              <a:solidFill>
                <a:schemeClr val="tx1"/>
              </a:solidFill>
              <a:round/>
              <a:headEnd/>
              <a:tailEnd/>
            </a:ln>
          </p:spPr>
          <p:txBody>
            <a:bodyPr/>
            <a:lstStyle/>
            <a:p>
              <a:endParaRPr lang="en-US"/>
            </a:p>
          </p:txBody>
        </p:sp>
        <p:sp>
          <p:nvSpPr>
            <p:cNvPr id="18648" name="Line 570"/>
            <p:cNvSpPr>
              <a:spLocks noChangeShapeType="1"/>
            </p:cNvSpPr>
            <p:nvPr/>
          </p:nvSpPr>
          <p:spPr bwMode="auto">
            <a:xfrm>
              <a:off x="399" y="2123"/>
              <a:ext cx="293" cy="251"/>
            </a:xfrm>
            <a:prstGeom prst="line">
              <a:avLst/>
            </a:prstGeom>
            <a:noFill/>
            <a:ln w="19050">
              <a:solidFill>
                <a:schemeClr val="tx1"/>
              </a:solidFill>
              <a:round/>
              <a:headEnd/>
              <a:tailEnd/>
            </a:ln>
          </p:spPr>
          <p:txBody>
            <a:bodyPr/>
            <a:lstStyle/>
            <a:p>
              <a:endParaRPr lang="en-US"/>
            </a:p>
          </p:txBody>
        </p:sp>
        <p:sp>
          <p:nvSpPr>
            <p:cNvPr id="18649" name="Freeform 571"/>
            <p:cNvSpPr>
              <a:spLocks/>
            </p:cNvSpPr>
            <p:nvPr/>
          </p:nvSpPr>
          <p:spPr bwMode="auto">
            <a:xfrm>
              <a:off x="360" y="2174"/>
              <a:ext cx="127" cy="119"/>
            </a:xfrm>
            <a:custGeom>
              <a:avLst/>
              <a:gdLst>
                <a:gd name="T0" fmla="*/ 1 w 611"/>
                <a:gd name="T1" fmla="*/ 5 h 531"/>
                <a:gd name="T2" fmla="*/ 10 w 611"/>
                <a:gd name="T3" fmla="*/ 4 h 531"/>
                <a:gd name="T4" fmla="*/ 22 w 611"/>
                <a:gd name="T5" fmla="*/ 1 h 531"/>
                <a:gd name="T6" fmla="*/ 23 w 611"/>
                <a:gd name="T7" fmla="*/ 10 h 531"/>
                <a:gd name="T8" fmla="*/ 26 w 611"/>
                <a:gd name="T9" fmla="*/ 18 h 531"/>
                <a:gd name="T10" fmla="*/ 22 w 611"/>
                <a:gd name="T11" fmla="*/ 16 h 531"/>
                <a:gd name="T12" fmla="*/ 15 w 611"/>
                <a:gd name="T13" fmla="*/ 17 h 531"/>
                <a:gd name="T14" fmla="*/ 9 w 611"/>
                <a:gd name="T15" fmla="*/ 20 h 531"/>
                <a:gd name="T16" fmla="*/ 5 w 611"/>
                <a:gd name="T17" fmla="*/ 25 h 531"/>
                <a:gd name="T18" fmla="*/ 1 w 611"/>
                <a:gd name="T19" fmla="*/ 11 h 531"/>
                <a:gd name="T20" fmla="*/ 1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650" name="Freeform 572"/>
            <p:cNvSpPr>
              <a:spLocks/>
            </p:cNvSpPr>
            <p:nvPr/>
          </p:nvSpPr>
          <p:spPr bwMode="auto">
            <a:xfrm>
              <a:off x="208" y="2236"/>
              <a:ext cx="80" cy="263"/>
            </a:xfrm>
            <a:custGeom>
              <a:avLst/>
              <a:gdLst>
                <a:gd name="T0" fmla="*/ 0 w 384"/>
                <a:gd name="T1" fmla="*/ 18 h 1170"/>
                <a:gd name="T2" fmla="*/ 8 w 384"/>
                <a:gd name="T3" fmla="*/ 16 h 1170"/>
                <a:gd name="T4" fmla="*/ 4 w 384"/>
                <a:gd name="T5" fmla="*/ 0 h 1170"/>
                <a:gd name="T6" fmla="*/ 17 w 384"/>
                <a:gd name="T7" fmla="*/ 59 h 1170"/>
                <a:gd name="T8" fmla="*/ 0 60000 65536"/>
                <a:gd name="T9" fmla="*/ 0 60000 65536"/>
                <a:gd name="T10" fmla="*/ 0 60000 65536"/>
                <a:gd name="T11" fmla="*/ 0 60000 65536"/>
                <a:gd name="T12" fmla="*/ 0 w 384"/>
                <a:gd name="T13" fmla="*/ 0 h 1170"/>
                <a:gd name="T14" fmla="*/ 384 w 384"/>
                <a:gd name="T15" fmla="*/ 1170 h 1170"/>
              </a:gdLst>
              <a:ahLst/>
              <a:cxnLst>
                <a:cxn ang="T8">
                  <a:pos x="T0" y="T1"/>
                </a:cxn>
                <a:cxn ang="T9">
                  <a:pos x="T2" y="T3"/>
                </a:cxn>
                <a:cxn ang="T10">
                  <a:pos x="T4" y="T5"/>
                </a:cxn>
                <a:cxn ang="T11">
                  <a:pos x="T6" y="T7"/>
                </a:cxn>
              </a:cxnLst>
              <a:rect l="T12" t="T13" r="T14" b="T15"/>
              <a:pathLst>
                <a:path w="384" h="1170">
                  <a:moveTo>
                    <a:pt x="0" y="356"/>
                  </a:moveTo>
                  <a:lnTo>
                    <a:pt x="192" y="311"/>
                  </a:lnTo>
                  <a:lnTo>
                    <a:pt x="101" y="0"/>
                  </a:lnTo>
                  <a:lnTo>
                    <a:pt x="384" y="1170"/>
                  </a:lnTo>
                </a:path>
              </a:pathLst>
            </a:custGeom>
            <a:noFill/>
            <a:ln w="19050">
              <a:solidFill>
                <a:schemeClr val="tx1"/>
              </a:solidFill>
              <a:round/>
              <a:headEnd/>
              <a:tailEnd/>
            </a:ln>
          </p:spPr>
          <p:txBody>
            <a:bodyPr/>
            <a:lstStyle/>
            <a:p>
              <a:endParaRPr lang="en-US"/>
            </a:p>
          </p:txBody>
        </p:sp>
      </p:grpSp>
      <p:grpSp>
        <p:nvGrpSpPr>
          <p:cNvPr id="18" name="Group 573"/>
          <p:cNvGrpSpPr>
            <a:grpSpLocks/>
          </p:cNvGrpSpPr>
          <p:nvPr/>
        </p:nvGrpSpPr>
        <p:grpSpPr bwMode="auto">
          <a:xfrm>
            <a:off x="5657851" y="6292851"/>
            <a:ext cx="555625" cy="447675"/>
            <a:chOff x="161" y="2119"/>
            <a:chExt cx="551" cy="419"/>
          </a:xfrm>
        </p:grpSpPr>
        <p:sp>
          <p:nvSpPr>
            <p:cNvPr id="18613" name="Line 574"/>
            <p:cNvSpPr>
              <a:spLocks noChangeShapeType="1"/>
            </p:cNvSpPr>
            <p:nvPr/>
          </p:nvSpPr>
          <p:spPr bwMode="auto">
            <a:xfrm>
              <a:off x="317" y="2219"/>
              <a:ext cx="135" cy="62"/>
            </a:xfrm>
            <a:prstGeom prst="line">
              <a:avLst/>
            </a:prstGeom>
            <a:noFill/>
            <a:ln w="28575">
              <a:solidFill>
                <a:schemeClr val="tx1"/>
              </a:solidFill>
              <a:round/>
              <a:headEnd/>
              <a:tailEnd/>
            </a:ln>
          </p:spPr>
          <p:txBody>
            <a:bodyPr/>
            <a:lstStyle/>
            <a:p>
              <a:endParaRPr lang="en-US"/>
            </a:p>
          </p:txBody>
        </p:sp>
        <p:sp>
          <p:nvSpPr>
            <p:cNvPr id="18614" name="Freeform 575"/>
            <p:cNvSpPr>
              <a:spLocks/>
            </p:cNvSpPr>
            <p:nvPr/>
          </p:nvSpPr>
          <p:spPr bwMode="auto">
            <a:xfrm>
              <a:off x="196" y="2458"/>
              <a:ext cx="406" cy="80"/>
            </a:xfrm>
            <a:custGeom>
              <a:avLst/>
              <a:gdLst>
                <a:gd name="T0" fmla="*/ 1 w 1948"/>
                <a:gd name="T1" fmla="*/ 7 h 355"/>
                <a:gd name="T2" fmla="*/ 39 w 1948"/>
                <a:gd name="T3" fmla="*/ 4 h 355"/>
                <a:gd name="T4" fmla="*/ 85 w 1948"/>
                <a:gd name="T5" fmla="*/ 0 h 355"/>
                <a:gd name="T6" fmla="*/ 80 w 1948"/>
                <a:gd name="T7" fmla="*/ 7 h 355"/>
                <a:gd name="T8" fmla="*/ 69 w 1948"/>
                <a:gd name="T9" fmla="*/ 13 h 355"/>
                <a:gd name="T10" fmla="*/ 62 w 1948"/>
                <a:gd name="T11" fmla="*/ 14 h 355"/>
                <a:gd name="T12" fmla="*/ 43 w 1948"/>
                <a:gd name="T13" fmla="*/ 18 h 355"/>
                <a:gd name="T14" fmla="*/ 20 w 1948"/>
                <a:gd name="T15" fmla="*/ 16 h 355"/>
                <a:gd name="T16" fmla="*/ 7 w 1948"/>
                <a:gd name="T17" fmla="*/ 13 h 355"/>
                <a:gd name="T18" fmla="*/ 0 w 1948"/>
                <a:gd name="T19" fmla="*/ 7 h 355"/>
                <a:gd name="T20" fmla="*/ 1 w 1948"/>
                <a:gd name="T21" fmla="*/ 7 h 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48"/>
                <a:gd name="T34" fmla="*/ 0 h 355"/>
                <a:gd name="T35" fmla="*/ 1948 w 1948"/>
                <a:gd name="T36" fmla="*/ 355 h 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48" h="355">
                  <a:moveTo>
                    <a:pt x="12" y="132"/>
                  </a:moveTo>
                  <a:lnTo>
                    <a:pt x="904" y="80"/>
                  </a:lnTo>
                  <a:lnTo>
                    <a:pt x="1948" y="0"/>
                  </a:lnTo>
                  <a:lnTo>
                    <a:pt x="1836" y="148"/>
                  </a:lnTo>
                  <a:cubicBezTo>
                    <a:pt x="1778" y="189"/>
                    <a:pt x="1669" y="225"/>
                    <a:pt x="1600" y="248"/>
                  </a:cubicBezTo>
                  <a:lnTo>
                    <a:pt x="1424" y="284"/>
                  </a:lnTo>
                  <a:cubicBezTo>
                    <a:pt x="1323" y="301"/>
                    <a:pt x="1157" y="341"/>
                    <a:pt x="996" y="348"/>
                  </a:cubicBezTo>
                  <a:cubicBezTo>
                    <a:pt x="835" y="355"/>
                    <a:pt x="596" y="339"/>
                    <a:pt x="456" y="324"/>
                  </a:cubicBezTo>
                  <a:cubicBezTo>
                    <a:pt x="316" y="309"/>
                    <a:pt x="232" y="292"/>
                    <a:pt x="156" y="260"/>
                  </a:cubicBezTo>
                  <a:cubicBezTo>
                    <a:pt x="80" y="228"/>
                    <a:pt x="24" y="153"/>
                    <a:pt x="0" y="132"/>
                  </a:cubicBezTo>
                  <a:lnTo>
                    <a:pt x="12" y="132"/>
                  </a:lnTo>
                  <a:close/>
                </a:path>
              </a:pathLst>
            </a:custGeom>
            <a:gradFill rotWithShape="0">
              <a:gsLst>
                <a:gs pos="0">
                  <a:srgbClr val="663300"/>
                </a:gs>
                <a:gs pos="100000">
                  <a:schemeClr val="tx1"/>
                </a:gs>
              </a:gsLst>
              <a:lin ang="5400000" scaled="1"/>
            </a:gradFill>
            <a:ln w="3175">
              <a:solidFill>
                <a:schemeClr val="tx1"/>
              </a:solidFill>
              <a:round/>
              <a:headEnd/>
              <a:tailEnd/>
            </a:ln>
          </p:spPr>
          <p:txBody>
            <a:bodyPr/>
            <a:lstStyle/>
            <a:p>
              <a:endParaRPr lang="en-US"/>
            </a:p>
          </p:txBody>
        </p:sp>
        <p:sp>
          <p:nvSpPr>
            <p:cNvPr id="18615" name="Freeform 576"/>
            <p:cNvSpPr>
              <a:spLocks/>
            </p:cNvSpPr>
            <p:nvPr/>
          </p:nvSpPr>
          <p:spPr bwMode="auto">
            <a:xfrm>
              <a:off x="249" y="2491"/>
              <a:ext cx="275" cy="33"/>
            </a:xfrm>
            <a:custGeom>
              <a:avLst/>
              <a:gdLst>
                <a:gd name="T0" fmla="*/ 1 w 1320"/>
                <a:gd name="T1" fmla="*/ 3 h 144"/>
                <a:gd name="T2" fmla="*/ 4 w 1320"/>
                <a:gd name="T3" fmla="*/ 4 h 144"/>
                <a:gd name="T4" fmla="*/ 11 w 1320"/>
                <a:gd name="T5" fmla="*/ 4 h 144"/>
                <a:gd name="T6" fmla="*/ 15 w 1320"/>
                <a:gd name="T7" fmla="*/ 5 h 144"/>
                <a:gd name="T8" fmla="*/ 27 w 1320"/>
                <a:gd name="T9" fmla="*/ 4 h 144"/>
                <a:gd name="T10" fmla="*/ 33 w 1320"/>
                <a:gd name="T11" fmla="*/ 4 h 144"/>
                <a:gd name="T12" fmla="*/ 48 w 1320"/>
                <a:gd name="T13" fmla="*/ 3 h 144"/>
                <a:gd name="T14" fmla="*/ 56 w 1320"/>
                <a:gd name="T15" fmla="*/ 1 h 144"/>
                <a:gd name="T16" fmla="*/ 57 w 1320"/>
                <a:gd name="T17" fmla="*/ 0 h 144"/>
                <a:gd name="T18" fmla="*/ 53 w 1320"/>
                <a:gd name="T19" fmla="*/ 2 h 144"/>
                <a:gd name="T20" fmla="*/ 45 w 1320"/>
                <a:gd name="T21" fmla="*/ 5 h 144"/>
                <a:gd name="T22" fmla="*/ 39 w 1320"/>
                <a:gd name="T23" fmla="*/ 6 h 144"/>
                <a:gd name="T24" fmla="*/ 29 w 1320"/>
                <a:gd name="T25" fmla="*/ 6 h 144"/>
                <a:gd name="T26" fmla="*/ 25 w 1320"/>
                <a:gd name="T27" fmla="*/ 8 h 144"/>
                <a:gd name="T28" fmla="*/ 13 w 1320"/>
                <a:gd name="T29" fmla="*/ 6 h 144"/>
                <a:gd name="T30" fmla="*/ 5 w 1320"/>
                <a:gd name="T31" fmla="*/ 6 h 144"/>
                <a:gd name="T32" fmla="*/ 2 w 1320"/>
                <a:gd name="T33" fmla="*/ 4 h 144"/>
                <a:gd name="T34" fmla="*/ 0 w 1320"/>
                <a:gd name="T35" fmla="*/ 3 h 144"/>
                <a:gd name="T36" fmla="*/ 0 w 1320"/>
                <a:gd name="T37" fmla="*/ 3 h 144"/>
                <a:gd name="T38" fmla="*/ 1 w 1320"/>
                <a:gd name="T39" fmla="*/ 3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20"/>
                <a:gd name="T61" fmla="*/ 0 h 144"/>
                <a:gd name="T62" fmla="*/ 1320 w 1320"/>
                <a:gd name="T63" fmla="*/ 144 h 1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20" h="144">
                  <a:moveTo>
                    <a:pt x="16" y="48"/>
                  </a:moveTo>
                  <a:cubicBezTo>
                    <a:pt x="37" y="62"/>
                    <a:pt x="59" y="64"/>
                    <a:pt x="84" y="68"/>
                  </a:cubicBezTo>
                  <a:cubicBezTo>
                    <a:pt x="141" y="62"/>
                    <a:pt x="199" y="73"/>
                    <a:pt x="256" y="80"/>
                  </a:cubicBezTo>
                  <a:cubicBezTo>
                    <a:pt x="287" y="90"/>
                    <a:pt x="320" y="92"/>
                    <a:pt x="352" y="96"/>
                  </a:cubicBezTo>
                  <a:cubicBezTo>
                    <a:pt x="439" y="92"/>
                    <a:pt x="525" y="87"/>
                    <a:pt x="612" y="84"/>
                  </a:cubicBezTo>
                  <a:cubicBezTo>
                    <a:pt x="666" y="73"/>
                    <a:pt x="703" y="71"/>
                    <a:pt x="764" y="68"/>
                  </a:cubicBezTo>
                  <a:cubicBezTo>
                    <a:pt x="875" y="54"/>
                    <a:pt x="993" y="59"/>
                    <a:pt x="1104" y="56"/>
                  </a:cubicBezTo>
                  <a:cubicBezTo>
                    <a:pt x="1164" y="46"/>
                    <a:pt x="1219" y="21"/>
                    <a:pt x="1280" y="12"/>
                  </a:cubicBezTo>
                  <a:cubicBezTo>
                    <a:pt x="1309" y="2"/>
                    <a:pt x="1296" y="6"/>
                    <a:pt x="1320" y="0"/>
                  </a:cubicBezTo>
                  <a:cubicBezTo>
                    <a:pt x="1302" y="37"/>
                    <a:pt x="1249" y="37"/>
                    <a:pt x="1212" y="44"/>
                  </a:cubicBezTo>
                  <a:cubicBezTo>
                    <a:pt x="1150" y="56"/>
                    <a:pt x="1095" y="95"/>
                    <a:pt x="1032" y="104"/>
                  </a:cubicBezTo>
                  <a:cubicBezTo>
                    <a:pt x="987" y="110"/>
                    <a:pt x="941" y="119"/>
                    <a:pt x="896" y="120"/>
                  </a:cubicBezTo>
                  <a:cubicBezTo>
                    <a:pt x="821" y="122"/>
                    <a:pt x="747" y="123"/>
                    <a:pt x="672" y="124"/>
                  </a:cubicBezTo>
                  <a:cubicBezTo>
                    <a:pt x="635" y="130"/>
                    <a:pt x="601" y="140"/>
                    <a:pt x="564" y="144"/>
                  </a:cubicBezTo>
                  <a:cubicBezTo>
                    <a:pt x="473" y="139"/>
                    <a:pt x="385" y="123"/>
                    <a:pt x="296" y="108"/>
                  </a:cubicBezTo>
                  <a:cubicBezTo>
                    <a:pt x="234" y="112"/>
                    <a:pt x="169" y="123"/>
                    <a:pt x="108" y="108"/>
                  </a:cubicBezTo>
                  <a:cubicBezTo>
                    <a:pt x="82" y="101"/>
                    <a:pt x="61" y="88"/>
                    <a:pt x="36" y="80"/>
                  </a:cubicBezTo>
                  <a:cubicBezTo>
                    <a:pt x="23" y="76"/>
                    <a:pt x="0" y="60"/>
                    <a:pt x="0" y="60"/>
                  </a:cubicBezTo>
                  <a:cubicBezTo>
                    <a:pt x="3" y="56"/>
                    <a:pt x="3" y="48"/>
                    <a:pt x="8" y="48"/>
                  </a:cubicBezTo>
                  <a:cubicBezTo>
                    <a:pt x="18" y="48"/>
                    <a:pt x="16" y="78"/>
                    <a:pt x="16" y="48"/>
                  </a:cubicBezTo>
                  <a:close/>
                </a:path>
              </a:pathLst>
            </a:custGeom>
            <a:solidFill>
              <a:srgbClr val="A58263"/>
            </a:solidFill>
            <a:ln w="9525">
              <a:solidFill>
                <a:schemeClr val="tx1"/>
              </a:solidFill>
              <a:round/>
              <a:headEnd/>
              <a:tailEnd/>
            </a:ln>
          </p:spPr>
          <p:txBody>
            <a:bodyPr/>
            <a:lstStyle/>
            <a:p>
              <a:endParaRPr lang="en-US"/>
            </a:p>
          </p:txBody>
        </p:sp>
        <p:sp>
          <p:nvSpPr>
            <p:cNvPr id="18616" name="Freeform 577"/>
            <p:cNvSpPr>
              <a:spLocks/>
            </p:cNvSpPr>
            <p:nvPr/>
          </p:nvSpPr>
          <p:spPr bwMode="auto">
            <a:xfrm>
              <a:off x="553" y="2387"/>
              <a:ext cx="158" cy="75"/>
            </a:xfrm>
            <a:custGeom>
              <a:avLst/>
              <a:gdLst>
                <a:gd name="T0" fmla="*/ 0 w 760"/>
                <a:gd name="T1" fmla="*/ 16 h 332"/>
                <a:gd name="T2" fmla="*/ 33 w 760"/>
                <a:gd name="T3" fmla="*/ 0 h 332"/>
                <a:gd name="T4" fmla="*/ 2 w 760"/>
                <a:gd name="T5" fmla="*/ 17 h 332"/>
                <a:gd name="T6" fmla="*/ 0 w 760"/>
                <a:gd name="T7" fmla="*/ 16 h 332"/>
                <a:gd name="T8" fmla="*/ 0 60000 65536"/>
                <a:gd name="T9" fmla="*/ 0 60000 65536"/>
                <a:gd name="T10" fmla="*/ 0 60000 65536"/>
                <a:gd name="T11" fmla="*/ 0 60000 65536"/>
                <a:gd name="T12" fmla="*/ 0 w 760"/>
                <a:gd name="T13" fmla="*/ 0 h 332"/>
                <a:gd name="T14" fmla="*/ 760 w 760"/>
                <a:gd name="T15" fmla="*/ 332 h 332"/>
              </a:gdLst>
              <a:ahLst/>
              <a:cxnLst>
                <a:cxn ang="T8">
                  <a:pos x="T0" y="T1"/>
                </a:cxn>
                <a:cxn ang="T9">
                  <a:pos x="T2" y="T3"/>
                </a:cxn>
                <a:cxn ang="T10">
                  <a:pos x="T4" y="T5"/>
                </a:cxn>
                <a:cxn ang="T11">
                  <a:pos x="T6" y="T7"/>
                </a:cxn>
              </a:cxnLst>
              <a:rect l="T12" t="T13" r="T14" b="T15"/>
              <a:pathLst>
                <a:path w="760" h="332">
                  <a:moveTo>
                    <a:pt x="0" y="304"/>
                  </a:moveTo>
                  <a:lnTo>
                    <a:pt x="760" y="0"/>
                  </a:lnTo>
                  <a:lnTo>
                    <a:pt x="48" y="332"/>
                  </a:lnTo>
                  <a:lnTo>
                    <a:pt x="0" y="304"/>
                  </a:lnTo>
                  <a:close/>
                </a:path>
              </a:pathLst>
            </a:custGeom>
            <a:solidFill>
              <a:schemeClr val="tx1"/>
            </a:solidFill>
            <a:ln w="9525">
              <a:solidFill>
                <a:schemeClr val="tx1"/>
              </a:solidFill>
              <a:round/>
              <a:headEnd/>
              <a:tailEnd/>
            </a:ln>
          </p:spPr>
          <p:txBody>
            <a:bodyPr/>
            <a:lstStyle/>
            <a:p>
              <a:endParaRPr lang="en-US"/>
            </a:p>
          </p:txBody>
        </p:sp>
        <p:sp>
          <p:nvSpPr>
            <p:cNvPr id="18617" name="Freeform 578"/>
            <p:cNvSpPr>
              <a:spLocks/>
            </p:cNvSpPr>
            <p:nvPr/>
          </p:nvSpPr>
          <p:spPr bwMode="auto">
            <a:xfrm>
              <a:off x="595" y="2388"/>
              <a:ext cx="117" cy="78"/>
            </a:xfrm>
            <a:custGeom>
              <a:avLst/>
              <a:gdLst>
                <a:gd name="T0" fmla="*/ 0 w 564"/>
                <a:gd name="T1" fmla="*/ 17 h 348"/>
                <a:gd name="T2" fmla="*/ 12 w 564"/>
                <a:gd name="T3" fmla="*/ 12 h 348"/>
                <a:gd name="T4" fmla="*/ 24 w 564"/>
                <a:gd name="T5" fmla="*/ 0 h 348"/>
                <a:gd name="T6" fmla="*/ 17 w 564"/>
                <a:gd name="T7" fmla="*/ 16 h 348"/>
                <a:gd name="T8" fmla="*/ 1 w 564"/>
                <a:gd name="T9" fmla="*/ 6 h 348"/>
                <a:gd name="T10" fmla="*/ 0 60000 65536"/>
                <a:gd name="T11" fmla="*/ 0 60000 65536"/>
                <a:gd name="T12" fmla="*/ 0 60000 65536"/>
                <a:gd name="T13" fmla="*/ 0 60000 65536"/>
                <a:gd name="T14" fmla="*/ 0 60000 65536"/>
                <a:gd name="T15" fmla="*/ 0 w 564"/>
                <a:gd name="T16" fmla="*/ 0 h 348"/>
                <a:gd name="T17" fmla="*/ 564 w 564"/>
                <a:gd name="T18" fmla="*/ 348 h 348"/>
              </a:gdLst>
              <a:ahLst/>
              <a:cxnLst>
                <a:cxn ang="T10">
                  <a:pos x="T0" y="T1"/>
                </a:cxn>
                <a:cxn ang="T11">
                  <a:pos x="T2" y="T3"/>
                </a:cxn>
                <a:cxn ang="T12">
                  <a:pos x="T4" y="T5"/>
                </a:cxn>
                <a:cxn ang="T13">
                  <a:pos x="T6" y="T7"/>
                </a:cxn>
                <a:cxn ang="T14">
                  <a:pos x="T8" y="T9"/>
                </a:cxn>
              </a:cxnLst>
              <a:rect l="T15" t="T16" r="T17" b="T18"/>
              <a:pathLst>
                <a:path w="564" h="348">
                  <a:moveTo>
                    <a:pt x="0" y="348"/>
                  </a:moveTo>
                  <a:lnTo>
                    <a:pt x="276" y="244"/>
                  </a:lnTo>
                  <a:lnTo>
                    <a:pt x="564" y="0"/>
                  </a:lnTo>
                  <a:lnTo>
                    <a:pt x="388" y="312"/>
                  </a:lnTo>
                  <a:lnTo>
                    <a:pt x="32" y="120"/>
                  </a:lnTo>
                </a:path>
              </a:pathLst>
            </a:custGeom>
            <a:noFill/>
            <a:ln w="12700">
              <a:solidFill>
                <a:schemeClr val="tx1"/>
              </a:solidFill>
              <a:round/>
              <a:headEnd/>
              <a:tailEnd/>
            </a:ln>
          </p:spPr>
          <p:txBody>
            <a:bodyPr/>
            <a:lstStyle/>
            <a:p>
              <a:endParaRPr lang="en-US"/>
            </a:p>
          </p:txBody>
        </p:sp>
        <p:sp>
          <p:nvSpPr>
            <p:cNvPr id="18618" name="Line 579"/>
            <p:cNvSpPr>
              <a:spLocks noChangeShapeType="1"/>
            </p:cNvSpPr>
            <p:nvPr/>
          </p:nvSpPr>
          <p:spPr bwMode="auto">
            <a:xfrm>
              <a:off x="164" y="2448"/>
              <a:ext cx="94" cy="17"/>
            </a:xfrm>
            <a:prstGeom prst="line">
              <a:avLst/>
            </a:prstGeom>
            <a:noFill/>
            <a:ln w="9525">
              <a:solidFill>
                <a:schemeClr val="tx1"/>
              </a:solidFill>
              <a:round/>
              <a:headEnd/>
              <a:tailEnd/>
            </a:ln>
          </p:spPr>
          <p:txBody>
            <a:bodyPr/>
            <a:lstStyle/>
            <a:p>
              <a:endParaRPr lang="en-US"/>
            </a:p>
          </p:txBody>
        </p:sp>
        <p:sp>
          <p:nvSpPr>
            <p:cNvPr id="18619" name="Freeform 580"/>
            <p:cNvSpPr>
              <a:spLocks/>
            </p:cNvSpPr>
            <p:nvPr/>
          </p:nvSpPr>
          <p:spPr bwMode="auto">
            <a:xfrm>
              <a:off x="266" y="2355"/>
              <a:ext cx="145" cy="147"/>
            </a:xfrm>
            <a:custGeom>
              <a:avLst/>
              <a:gdLst>
                <a:gd name="T0" fmla="*/ 1 w 695"/>
                <a:gd name="T1" fmla="*/ 8 h 654"/>
                <a:gd name="T2" fmla="*/ 12 w 695"/>
                <a:gd name="T3" fmla="*/ 5 h 654"/>
                <a:gd name="T4" fmla="*/ 23 w 695"/>
                <a:gd name="T5" fmla="*/ 1 h 654"/>
                <a:gd name="T6" fmla="*/ 26 w 695"/>
                <a:gd name="T7" fmla="*/ 13 h 654"/>
                <a:gd name="T8" fmla="*/ 30 w 695"/>
                <a:gd name="T9" fmla="*/ 23 h 654"/>
                <a:gd name="T10" fmla="*/ 25 w 695"/>
                <a:gd name="T11" fmla="*/ 22 h 654"/>
                <a:gd name="T12" fmla="*/ 17 w 695"/>
                <a:gd name="T13" fmla="*/ 23 h 654"/>
                <a:gd name="T14" fmla="*/ 11 w 695"/>
                <a:gd name="T15" fmla="*/ 27 h 654"/>
                <a:gd name="T16" fmla="*/ 8 w 695"/>
                <a:gd name="T17" fmla="*/ 31 h 654"/>
                <a:gd name="T18" fmla="*/ 1 w 695"/>
                <a:gd name="T19" fmla="*/ 16 h 654"/>
                <a:gd name="T20" fmla="*/ 1 w 695"/>
                <a:gd name="T21" fmla="*/ 8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620" name="Freeform 581"/>
            <p:cNvSpPr>
              <a:spLocks/>
            </p:cNvSpPr>
            <p:nvPr/>
          </p:nvSpPr>
          <p:spPr bwMode="auto">
            <a:xfrm>
              <a:off x="246" y="2260"/>
              <a:ext cx="144" cy="110"/>
            </a:xfrm>
            <a:custGeom>
              <a:avLst/>
              <a:gdLst>
                <a:gd name="T0" fmla="*/ 1 w 695"/>
                <a:gd name="T1" fmla="*/ 4 h 654"/>
                <a:gd name="T2" fmla="*/ 12 w 695"/>
                <a:gd name="T3" fmla="*/ 3 h 654"/>
                <a:gd name="T4" fmla="*/ 23 w 695"/>
                <a:gd name="T5" fmla="*/ 1 h 654"/>
                <a:gd name="T6" fmla="*/ 26 w 695"/>
                <a:gd name="T7" fmla="*/ 7 h 654"/>
                <a:gd name="T8" fmla="*/ 30 w 695"/>
                <a:gd name="T9" fmla="*/ 13 h 654"/>
                <a:gd name="T10" fmla="*/ 25 w 695"/>
                <a:gd name="T11" fmla="*/ 12 h 654"/>
                <a:gd name="T12" fmla="*/ 17 w 695"/>
                <a:gd name="T13" fmla="*/ 13 h 654"/>
                <a:gd name="T14" fmla="*/ 11 w 695"/>
                <a:gd name="T15" fmla="*/ 15 h 654"/>
                <a:gd name="T16" fmla="*/ 7 w 695"/>
                <a:gd name="T17" fmla="*/ 17 h 654"/>
                <a:gd name="T18" fmla="*/ 1 w 695"/>
                <a:gd name="T19" fmla="*/ 9 h 654"/>
                <a:gd name="T20" fmla="*/ 1 w 695"/>
                <a:gd name="T21" fmla="*/ 4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621" name="Freeform 582"/>
            <p:cNvSpPr>
              <a:spLocks/>
            </p:cNvSpPr>
            <p:nvPr/>
          </p:nvSpPr>
          <p:spPr bwMode="auto">
            <a:xfrm>
              <a:off x="235" y="2186"/>
              <a:ext cx="120" cy="93"/>
            </a:xfrm>
            <a:custGeom>
              <a:avLst/>
              <a:gdLst>
                <a:gd name="T0" fmla="*/ 1 w 695"/>
                <a:gd name="T1" fmla="*/ 3 h 654"/>
                <a:gd name="T2" fmla="*/ 8 w 695"/>
                <a:gd name="T3" fmla="*/ 2 h 654"/>
                <a:gd name="T4" fmla="*/ 16 w 695"/>
                <a:gd name="T5" fmla="*/ 1 h 654"/>
                <a:gd name="T6" fmla="*/ 18 w 695"/>
                <a:gd name="T7" fmla="*/ 5 h 654"/>
                <a:gd name="T8" fmla="*/ 21 w 695"/>
                <a:gd name="T9" fmla="*/ 9 h 654"/>
                <a:gd name="T10" fmla="*/ 17 w 695"/>
                <a:gd name="T11" fmla="*/ 9 h 654"/>
                <a:gd name="T12" fmla="*/ 12 w 695"/>
                <a:gd name="T13" fmla="*/ 9 h 654"/>
                <a:gd name="T14" fmla="*/ 8 w 695"/>
                <a:gd name="T15" fmla="*/ 11 h 654"/>
                <a:gd name="T16" fmla="*/ 5 w 695"/>
                <a:gd name="T17" fmla="*/ 13 h 654"/>
                <a:gd name="T18" fmla="*/ 1 w 695"/>
                <a:gd name="T19" fmla="*/ 6 h 654"/>
                <a:gd name="T20" fmla="*/ 1 w 695"/>
                <a:gd name="T21" fmla="*/ 3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622" name="Freeform 583"/>
            <p:cNvSpPr>
              <a:spLocks/>
            </p:cNvSpPr>
            <p:nvPr/>
          </p:nvSpPr>
          <p:spPr bwMode="auto">
            <a:xfrm>
              <a:off x="375" y="2255"/>
              <a:ext cx="135" cy="134"/>
            </a:xfrm>
            <a:custGeom>
              <a:avLst/>
              <a:gdLst>
                <a:gd name="T0" fmla="*/ 2 w 611"/>
                <a:gd name="T1" fmla="*/ 6 h 531"/>
                <a:gd name="T2" fmla="*/ 12 w 611"/>
                <a:gd name="T3" fmla="*/ 5 h 531"/>
                <a:gd name="T4" fmla="*/ 25 w 611"/>
                <a:gd name="T5" fmla="*/ 1 h 531"/>
                <a:gd name="T6" fmla="*/ 26 w 611"/>
                <a:gd name="T7" fmla="*/ 13 h 531"/>
                <a:gd name="T8" fmla="*/ 30 w 611"/>
                <a:gd name="T9" fmla="*/ 22 h 531"/>
                <a:gd name="T10" fmla="*/ 25 w 611"/>
                <a:gd name="T11" fmla="*/ 21 h 531"/>
                <a:gd name="T12" fmla="*/ 16 w 611"/>
                <a:gd name="T13" fmla="*/ 21 h 531"/>
                <a:gd name="T14" fmla="*/ 10 w 611"/>
                <a:gd name="T15" fmla="*/ 26 h 531"/>
                <a:gd name="T16" fmla="*/ 6 w 611"/>
                <a:gd name="T17" fmla="*/ 32 h 531"/>
                <a:gd name="T18" fmla="*/ 1 w 611"/>
                <a:gd name="T19" fmla="*/ 14 h 531"/>
                <a:gd name="T20" fmla="*/ 2 w 611"/>
                <a:gd name="T21" fmla="*/ 6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623" name="Freeform 584"/>
            <p:cNvSpPr>
              <a:spLocks/>
            </p:cNvSpPr>
            <p:nvPr/>
          </p:nvSpPr>
          <p:spPr bwMode="auto">
            <a:xfrm>
              <a:off x="390" y="2364"/>
              <a:ext cx="147" cy="122"/>
            </a:xfrm>
            <a:custGeom>
              <a:avLst/>
              <a:gdLst>
                <a:gd name="T0" fmla="*/ 2 w 611"/>
                <a:gd name="T1" fmla="*/ 5 h 531"/>
                <a:gd name="T2" fmla="*/ 14 w 611"/>
                <a:gd name="T3" fmla="*/ 4 h 531"/>
                <a:gd name="T4" fmla="*/ 30 w 611"/>
                <a:gd name="T5" fmla="*/ 1 h 531"/>
                <a:gd name="T6" fmla="*/ 31 w 611"/>
                <a:gd name="T7" fmla="*/ 11 h 531"/>
                <a:gd name="T8" fmla="*/ 35 w 611"/>
                <a:gd name="T9" fmla="*/ 19 h 531"/>
                <a:gd name="T10" fmla="*/ 29 w 611"/>
                <a:gd name="T11" fmla="*/ 17 h 531"/>
                <a:gd name="T12" fmla="*/ 19 w 611"/>
                <a:gd name="T13" fmla="*/ 17 h 531"/>
                <a:gd name="T14" fmla="*/ 12 w 611"/>
                <a:gd name="T15" fmla="*/ 21 h 531"/>
                <a:gd name="T16" fmla="*/ 7 w 611"/>
                <a:gd name="T17" fmla="*/ 26 h 531"/>
                <a:gd name="T18" fmla="*/ 1 w 611"/>
                <a:gd name="T19" fmla="*/ 11 h 531"/>
                <a:gd name="T20" fmla="*/ 2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624" name="Freeform 585"/>
            <p:cNvSpPr>
              <a:spLocks/>
            </p:cNvSpPr>
            <p:nvPr/>
          </p:nvSpPr>
          <p:spPr bwMode="auto">
            <a:xfrm>
              <a:off x="462" y="2219"/>
              <a:ext cx="235" cy="221"/>
            </a:xfrm>
            <a:custGeom>
              <a:avLst/>
              <a:gdLst>
                <a:gd name="T0" fmla="*/ 0 w 1128"/>
                <a:gd name="T1" fmla="*/ 0 h 984"/>
                <a:gd name="T2" fmla="*/ 49 w 1128"/>
                <a:gd name="T3" fmla="*/ 36 h 984"/>
                <a:gd name="T4" fmla="*/ 39 w 1128"/>
                <a:gd name="T5" fmla="*/ 38 h 984"/>
                <a:gd name="T6" fmla="*/ 35 w 1128"/>
                <a:gd name="T7" fmla="*/ 40 h 984"/>
                <a:gd name="T8" fmla="*/ 31 w 1128"/>
                <a:gd name="T9" fmla="*/ 43 h 984"/>
                <a:gd name="T10" fmla="*/ 27 w 1128"/>
                <a:gd name="T11" fmla="*/ 50 h 984"/>
                <a:gd name="T12" fmla="*/ 0 w 1128"/>
                <a:gd name="T13" fmla="*/ 0 h 984"/>
                <a:gd name="T14" fmla="*/ 0 60000 65536"/>
                <a:gd name="T15" fmla="*/ 0 60000 65536"/>
                <a:gd name="T16" fmla="*/ 0 60000 65536"/>
                <a:gd name="T17" fmla="*/ 0 60000 65536"/>
                <a:gd name="T18" fmla="*/ 0 60000 65536"/>
                <a:gd name="T19" fmla="*/ 0 60000 65536"/>
                <a:gd name="T20" fmla="*/ 0 60000 65536"/>
                <a:gd name="T21" fmla="*/ 0 w 1128"/>
                <a:gd name="T22" fmla="*/ 0 h 984"/>
                <a:gd name="T23" fmla="*/ 1128 w 1128"/>
                <a:gd name="T24" fmla="*/ 984 h 9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8" h="984">
                  <a:moveTo>
                    <a:pt x="0" y="0"/>
                  </a:moveTo>
                  <a:lnTo>
                    <a:pt x="1128" y="720"/>
                  </a:lnTo>
                  <a:lnTo>
                    <a:pt x="906" y="744"/>
                  </a:lnTo>
                  <a:lnTo>
                    <a:pt x="810" y="786"/>
                  </a:lnTo>
                  <a:lnTo>
                    <a:pt x="714" y="852"/>
                  </a:lnTo>
                  <a:lnTo>
                    <a:pt x="618" y="984"/>
                  </a:lnTo>
                  <a:lnTo>
                    <a:pt x="0" y="0"/>
                  </a:lnTo>
                  <a:close/>
                </a:path>
              </a:pathLst>
            </a:custGeom>
            <a:solidFill>
              <a:schemeClr val="tx1"/>
            </a:solidFill>
            <a:ln w="9525">
              <a:solidFill>
                <a:schemeClr val="tx1"/>
              </a:solidFill>
              <a:round/>
              <a:headEnd/>
              <a:tailEnd/>
            </a:ln>
          </p:spPr>
          <p:txBody>
            <a:bodyPr/>
            <a:lstStyle/>
            <a:p>
              <a:endParaRPr lang="en-US"/>
            </a:p>
          </p:txBody>
        </p:sp>
        <p:sp>
          <p:nvSpPr>
            <p:cNvPr id="18625" name="Freeform 586"/>
            <p:cNvSpPr>
              <a:spLocks/>
            </p:cNvSpPr>
            <p:nvPr/>
          </p:nvSpPr>
          <p:spPr bwMode="auto">
            <a:xfrm>
              <a:off x="161" y="2304"/>
              <a:ext cx="126" cy="179"/>
            </a:xfrm>
            <a:custGeom>
              <a:avLst/>
              <a:gdLst>
                <a:gd name="T0" fmla="*/ 15 w 603"/>
                <a:gd name="T1" fmla="*/ 0 h 798"/>
                <a:gd name="T2" fmla="*/ 2 w 603"/>
                <a:gd name="T3" fmla="*/ 30 h 798"/>
                <a:gd name="T4" fmla="*/ 26 w 603"/>
                <a:gd name="T5" fmla="*/ 40 h 798"/>
                <a:gd name="T6" fmla="*/ 22 w 603"/>
                <a:gd name="T7" fmla="*/ 30 h 798"/>
                <a:gd name="T8" fmla="*/ 19 w 603"/>
                <a:gd name="T9" fmla="*/ 20 h 798"/>
                <a:gd name="T10" fmla="*/ 17 w 603"/>
                <a:gd name="T11" fmla="*/ 14 h 798"/>
                <a:gd name="T12" fmla="*/ 15 w 603"/>
                <a:gd name="T13" fmla="*/ 0 h 798"/>
                <a:gd name="T14" fmla="*/ 0 60000 65536"/>
                <a:gd name="T15" fmla="*/ 0 60000 65536"/>
                <a:gd name="T16" fmla="*/ 0 60000 65536"/>
                <a:gd name="T17" fmla="*/ 0 60000 65536"/>
                <a:gd name="T18" fmla="*/ 0 60000 65536"/>
                <a:gd name="T19" fmla="*/ 0 60000 65536"/>
                <a:gd name="T20" fmla="*/ 0 60000 65536"/>
                <a:gd name="T21" fmla="*/ 0 w 603"/>
                <a:gd name="T22" fmla="*/ 0 h 798"/>
                <a:gd name="T23" fmla="*/ 603 w 603"/>
                <a:gd name="T24" fmla="*/ 798 h 7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3" h="798">
                  <a:moveTo>
                    <a:pt x="333" y="0"/>
                  </a:moveTo>
                  <a:cubicBezTo>
                    <a:pt x="272" y="48"/>
                    <a:pt x="0" y="467"/>
                    <a:pt x="45" y="600"/>
                  </a:cubicBezTo>
                  <a:lnTo>
                    <a:pt x="603" y="798"/>
                  </a:lnTo>
                  <a:lnTo>
                    <a:pt x="501" y="588"/>
                  </a:lnTo>
                  <a:lnTo>
                    <a:pt x="435" y="402"/>
                  </a:lnTo>
                  <a:lnTo>
                    <a:pt x="393" y="276"/>
                  </a:lnTo>
                  <a:lnTo>
                    <a:pt x="333" y="0"/>
                  </a:lnTo>
                  <a:close/>
                </a:path>
              </a:pathLst>
            </a:custGeom>
            <a:solidFill>
              <a:schemeClr val="tx1"/>
            </a:solidFill>
            <a:ln w="9525">
              <a:solidFill>
                <a:schemeClr val="tx1"/>
              </a:solidFill>
              <a:round/>
              <a:headEnd/>
              <a:tailEnd/>
            </a:ln>
          </p:spPr>
          <p:txBody>
            <a:bodyPr/>
            <a:lstStyle/>
            <a:p>
              <a:endParaRPr lang="en-US"/>
            </a:p>
          </p:txBody>
        </p:sp>
        <p:sp>
          <p:nvSpPr>
            <p:cNvPr id="18626" name="Line 587"/>
            <p:cNvSpPr>
              <a:spLocks noChangeShapeType="1"/>
            </p:cNvSpPr>
            <p:nvPr/>
          </p:nvSpPr>
          <p:spPr bwMode="auto">
            <a:xfrm flipH="1" flipV="1">
              <a:off x="282" y="2132"/>
              <a:ext cx="72" cy="343"/>
            </a:xfrm>
            <a:prstGeom prst="line">
              <a:avLst/>
            </a:prstGeom>
            <a:noFill/>
            <a:ln w="19050">
              <a:solidFill>
                <a:schemeClr val="tx1"/>
              </a:solidFill>
              <a:round/>
              <a:headEnd/>
              <a:tailEnd/>
            </a:ln>
          </p:spPr>
          <p:txBody>
            <a:bodyPr/>
            <a:lstStyle/>
            <a:p>
              <a:endParaRPr lang="en-US"/>
            </a:p>
          </p:txBody>
        </p:sp>
        <p:sp>
          <p:nvSpPr>
            <p:cNvPr id="18627" name="Freeform 588"/>
            <p:cNvSpPr>
              <a:spLocks/>
            </p:cNvSpPr>
            <p:nvPr/>
          </p:nvSpPr>
          <p:spPr bwMode="auto">
            <a:xfrm>
              <a:off x="398" y="2119"/>
              <a:ext cx="101" cy="350"/>
            </a:xfrm>
            <a:custGeom>
              <a:avLst/>
              <a:gdLst>
                <a:gd name="T0" fmla="*/ 22 w 456"/>
                <a:gd name="T1" fmla="*/ 80 h 1524"/>
                <a:gd name="T2" fmla="*/ 0 w 456"/>
                <a:gd name="T3" fmla="*/ 0 h 1524"/>
                <a:gd name="T4" fmla="*/ 16 w 456"/>
                <a:gd name="T5" fmla="*/ 80 h 1524"/>
                <a:gd name="T6" fmla="*/ 0 60000 65536"/>
                <a:gd name="T7" fmla="*/ 0 60000 65536"/>
                <a:gd name="T8" fmla="*/ 0 60000 65536"/>
                <a:gd name="T9" fmla="*/ 0 w 456"/>
                <a:gd name="T10" fmla="*/ 0 h 1524"/>
                <a:gd name="T11" fmla="*/ 456 w 456"/>
                <a:gd name="T12" fmla="*/ 1524 h 1524"/>
              </a:gdLst>
              <a:ahLst/>
              <a:cxnLst>
                <a:cxn ang="T6">
                  <a:pos x="T0" y="T1"/>
                </a:cxn>
                <a:cxn ang="T7">
                  <a:pos x="T2" y="T3"/>
                </a:cxn>
                <a:cxn ang="T8">
                  <a:pos x="T4" y="T5"/>
                </a:cxn>
              </a:cxnLst>
              <a:rect l="T9" t="T10" r="T11" b="T12"/>
              <a:pathLst>
                <a:path w="456" h="1524">
                  <a:moveTo>
                    <a:pt x="456" y="1512"/>
                  </a:moveTo>
                  <a:lnTo>
                    <a:pt x="0" y="0"/>
                  </a:lnTo>
                  <a:lnTo>
                    <a:pt x="318" y="1524"/>
                  </a:lnTo>
                </a:path>
              </a:pathLst>
            </a:custGeom>
            <a:noFill/>
            <a:ln w="28575">
              <a:solidFill>
                <a:schemeClr val="tx1"/>
              </a:solidFill>
              <a:round/>
              <a:headEnd/>
              <a:tailEnd/>
            </a:ln>
          </p:spPr>
          <p:txBody>
            <a:bodyPr/>
            <a:lstStyle/>
            <a:p>
              <a:endParaRPr lang="en-US"/>
            </a:p>
          </p:txBody>
        </p:sp>
        <p:sp>
          <p:nvSpPr>
            <p:cNvPr id="18628" name="Freeform 589"/>
            <p:cNvSpPr>
              <a:spLocks/>
            </p:cNvSpPr>
            <p:nvPr/>
          </p:nvSpPr>
          <p:spPr bwMode="auto">
            <a:xfrm>
              <a:off x="277" y="2123"/>
              <a:ext cx="58" cy="88"/>
            </a:xfrm>
            <a:custGeom>
              <a:avLst/>
              <a:gdLst>
                <a:gd name="T0" fmla="*/ 0 w 282"/>
                <a:gd name="T1" fmla="*/ 20 h 390"/>
                <a:gd name="T2" fmla="*/ 0 w 282"/>
                <a:gd name="T3" fmla="*/ 0 h 390"/>
                <a:gd name="T4" fmla="*/ 12 w 282"/>
                <a:gd name="T5" fmla="*/ 20 h 390"/>
                <a:gd name="T6" fmla="*/ 0 60000 65536"/>
                <a:gd name="T7" fmla="*/ 0 60000 65536"/>
                <a:gd name="T8" fmla="*/ 0 60000 65536"/>
                <a:gd name="T9" fmla="*/ 0 w 282"/>
                <a:gd name="T10" fmla="*/ 0 h 390"/>
                <a:gd name="T11" fmla="*/ 282 w 282"/>
                <a:gd name="T12" fmla="*/ 390 h 390"/>
              </a:gdLst>
              <a:ahLst/>
              <a:cxnLst>
                <a:cxn ang="T6">
                  <a:pos x="T0" y="T1"/>
                </a:cxn>
                <a:cxn ang="T7">
                  <a:pos x="T2" y="T3"/>
                </a:cxn>
                <a:cxn ang="T8">
                  <a:pos x="T4" y="T5"/>
                </a:cxn>
              </a:cxnLst>
              <a:rect l="T9" t="T10" r="T11" b="T12"/>
              <a:pathLst>
                <a:path w="282" h="390">
                  <a:moveTo>
                    <a:pt x="0" y="384"/>
                  </a:moveTo>
                  <a:lnTo>
                    <a:pt x="12" y="0"/>
                  </a:lnTo>
                  <a:lnTo>
                    <a:pt x="282" y="390"/>
                  </a:lnTo>
                </a:path>
              </a:pathLst>
            </a:custGeom>
            <a:noFill/>
            <a:ln w="19050">
              <a:solidFill>
                <a:schemeClr val="tx1"/>
              </a:solidFill>
              <a:round/>
              <a:headEnd/>
              <a:tailEnd/>
            </a:ln>
          </p:spPr>
          <p:txBody>
            <a:bodyPr/>
            <a:lstStyle/>
            <a:p>
              <a:endParaRPr lang="en-US"/>
            </a:p>
          </p:txBody>
        </p:sp>
        <p:sp>
          <p:nvSpPr>
            <p:cNvPr id="18629" name="Line 590"/>
            <p:cNvSpPr>
              <a:spLocks noChangeShapeType="1"/>
            </p:cNvSpPr>
            <p:nvPr/>
          </p:nvSpPr>
          <p:spPr bwMode="auto">
            <a:xfrm>
              <a:off x="399" y="2123"/>
              <a:ext cx="293" cy="251"/>
            </a:xfrm>
            <a:prstGeom prst="line">
              <a:avLst/>
            </a:prstGeom>
            <a:noFill/>
            <a:ln w="19050">
              <a:solidFill>
                <a:schemeClr val="tx1"/>
              </a:solidFill>
              <a:round/>
              <a:headEnd/>
              <a:tailEnd/>
            </a:ln>
          </p:spPr>
          <p:txBody>
            <a:bodyPr/>
            <a:lstStyle/>
            <a:p>
              <a:endParaRPr lang="en-US"/>
            </a:p>
          </p:txBody>
        </p:sp>
        <p:sp>
          <p:nvSpPr>
            <p:cNvPr id="18630" name="Freeform 591"/>
            <p:cNvSpPr>
              <a:spLocks/>
            </p:cNvSpPr>
            <p:nvPr/>
          </p:nvSpPr>
          <p:spPr bwMode="auto">
            <a:xfrm>
              <a:off x="360" y="2174"/>
              <a:ext cx="127" cy="119"/>
            </a:xfrm>
            <a:custGeom>
              <a:avLst/>
              <a:gdLst>
                <a:gd name="T0" fmla="*/ 1 w 611"/>
                <a:gd name="T1" fmla="*/ 5 h 531"/>
                <a:gd name="T2" fmla="*/ 10 w 611"/>
                <a:gd name="T3" fmla="*/ 4 h 531"/>
                <a:gd name="T4" fmla="*/ 22 w 611"/>
                <a:gd name="T5" fmla="*/ 1 h 531"/>
                <a:gd name="T6" fmla="*/ 23 w 611"/>
                <a:gd name="T7" fmla="*/ 10 h 531"/>
                <a:gd name="T8" fmla="*/ 26 w 611"/>
                <a:gd name="T9" fmla="*/ 18 h 531"/>
                <a:gd name="T10" fmla="*/ 22 w 611"/>
                <a:gd name="T11" fmla="*/ 16 h 531"/>
                <a:gd name="T12" fmla="*/ 15 w 611"/>
                <a:gd name="T13" fmla="*/ 17 h 531"/>
                <a:gd name="T14" fmla="*/ 9 w 611"/>
                <a:gd name="T15" fmla="*/ 20 h 531"/>
                <a:gd name="T16" fmla="*/ 5 w 611"/>
                <a:gd name="T17" fmla="*/ 25 h 531"/>
                <a:gd name="T18" fmla="*/ 1 w 611"/>
                <a:gd name="T19" fmla="*/ 11 h 531"/>
                <a:gd name="T20" fmla="*/ 1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631" name="Freeform 592"/>
            <p:cNvSpPr>
              <a:spLocks/>
            </p:cNvSpPr>
            <p:nvPr/>
          </p:nvSpPr>
          <p:spPr bwMode="auto">
            <a:xfrm>
              <a:off x="208" y="2236"/>
              <a:ext cx="80" cy="263"/>
            </a:xfrm>
            <a:custGeom>
              <a:avLst/>
              <a:gdLst>
                <a:gd name="T0" fmla="*/ 0 w 384"/>
                <a:gd name="T1" fmla="*/ 18 h 1170"/>
                <a:gd name="T2" fmla="*/ 8 w 384"/>
                <a:gd name="T3" fmla="*/ 16 h 1170"/>
                <a:gd name="T4" fmla="*/ 4 w 384"/>
                <a:gd name="T5" fmla="*/ 0 h 1170"/>
                <a:gd name="T6" fmla="*/ 17 w 384"/>
                <a:gd name="T7" fmla="*/ 59 h 1170"/>
                <a:gd name="T8" fmla="*/ 0 60000 65536"/>
                <a:gd name="T9" fmla="*/ 0 60000 65536"/>
                <a:gd name="T10" fmla="*/ 0 60000 65536"/>
                <a:gd name="T11" fmla="*/ 0 60000 65536"/>
                <a:gd name="T12" fmla="*/ 0 w 384"/>
                <a:gd name="T13" fmla="*/ 0 h 1170"/>
                <a:gd name="T14" fmla="*/ 384 w 384"/>
                <a:gd name="T15" fmla="*/ 1170 h 1170"/>
              </a:gdLst>
              <a:ahLst/>
              <a:cxnLst>
                <a:cxn ang="T8">
                  <a:pos x="T0" y="T1"/>
                </a:cxn>
                <a:cxn ang="T9">
                  <a:pos x="T2" y="T3"/>
                </a:cxn>
                <a:cxn ang="T10">
                  <a:pos x="T4" y="T5"/>
                </a:cxn>
                <a:cxn ang="T11">
                  <a:pos x="T6" y="T7"/>
                </a:cxn>
              </a:cxnLst>
              <a:rect l="T12" t="T13" r="T14" b="T15"/>
              <a:pathLst>
                <a:path w="384" h="1170">
                  <a:moveTo>
                    <a:pt x="0" y="356"/>
                  </a:moveTo>
                  <a:lnTo>
                    <a:pt x="192" y="311"/>
                  </a:lnTo>
                  <a:lnTo>
                    <a:pt x="101" y="0"/>
                  </a:lnTo>
                  <a:lnTo>
                    <a:pt x="384" y="1170"/>
                  </a:lnTo>
                </a:path>
              </a:pathLst>
            </a:custGeom>
            <a:noFill/>
            <a:ln w="19050">
              <a:solidFill>
                <a:schemeClr val="tx1"/>
              </a:solidFill>
              <a:round/>
              <a:headEnd/>
              <a:tailEnd/>
            </a:ln>
          </p:spPr>
          <p:txBody>
            <a:bodyPr/>
            <a:lstStyle/>
            <a:p>
              <a:endParaRPr lang="en-US"/>
            </a:p>
          </p:txBody>
        </p:sp>
      </p:grpSp>
      <p:grpSp>
        <p:nvGrpSpPr>
          <p:cNvPr id="19" name="Group 673"/>
          <p:cNvGrpSpPr>
            <a:grpSpLocks/>
          </p:cNvGrpSpPr>
          <p:nvPr/>
        </p:nvGrpSpPr>
        <p:grpSpPr bwMode="auto">
          <a:xfrm>
            <a:off x="6265864" y="6283326"/>
            <a:ext cx="555625" cy="447675"/>
            <a:chOff x="161" y="2119"/>
            <a:chExt cx="551" cy="419"/>
          </a:xfrm>
        </p:grpSpPr>
        <p:sp>
          <p:nvSpPr>
            <p:cNvPr id="18594" name="Line 674"/>
            <p:cNvSpPr>
              <a:spLocks noChangeShapeType="1"/>
            </p:cNvSpPr>
            <p:nvPr/>
          </p:nvSpPr>
          <p:spPr bwMode="auto">
            <a:xfrm>
              <a:off x="317" y="2219"/>
              <a:ext cx="135" cy="62"/>
            </a:xfrm>
            <a:prstGeom prst="line">
              <a:avLst/>
            </a:prstGeom>
            <a:noFill/>
            <a:ln w="28575">
              <a:solidFill>
                <a:schemeClr val="tx1"/>
              </a:solidFill>
              <a:round/>
              <a:headEnd/>
              <a:tailEnd/>
            </a:ln>
          </p:spPr>
          <p:txBody>
            <a:bodyPr/>
            <a:lstStyle/>
            <a:p>
              <a:endParaRPr lang="en-US"/>
            </a:p>
          </p:txBody>
        </p:sp>
        <p:sp>
          <p:nvSpPr>
            <p:cNvPr id="18595" name="Freeform 675"/>
            <p:cNvSpPr>
              <a:spLocks/>
            </p:cNvSpPr>
            <p:nvPr/>
          </p:nvSpPr>
          <p:spPr bwMode="auto">
            <a:xfrm>
              <a:off x="196" y="2458"/>
              <a:ext cx="406" cy="80"/>
            </a:xfrm>
            <a:custGeom>
              <a:avLst/>
              <a:gdLst>
                <a:gd name="T0" fmla="*/ 1 w 1948"/>
                <a:gd name="T1" fmla="*/ 7 h 355"/>
                <a:gd name="T2" fmla="*/ 39 w 1948"/>
                <a:gd name="T3" fmla="*/ 4 h 355"/>
                <a:gd name="T4" fmla="*/ 85 w 1948"/>
                <a:gd name="T5" fmla="*/ 0 h 355"/>
                <a:gd name="T6" fmla="*/ 80 w 1948"/>
                <a:gd name="T7" fmla="*/ 7 h 355"/>
                <a:gd name="T8" fmla="*/ 69 w 1948"/>
                <a:gd name="T9" fmla="*/ 13 h 355"/>
                <a:gd name="T10" fmla="*/ 62 w 1948"/>
                <a:gd name="T11" fmla="*/ 14 h 355"/>
                <a:gd name="T12" fmla="*/ 43 w 1948"/>
                <a:gd name="T13" fmla="*/ 18 h 355"/>
                <a:gd name="T14" fmla="*/ 20 w 1948"/>
                <a:gd name="T15" fmla="*/ 16 h 355"/>
                <a:gd name="T16" fmla="*/ 7 w 1948"/>
                <a:gd name="T17" fmla="*/ 13 h 355"/>
                <a:gd name="T18" fmla="*/ 0 w 1948"/>
                <a:gd name="T19" fmla="*/ 7 h 355"/>
                <a:gd name="T20" fmla="*/ 1 w 1948"/>
                <a:gd name="T21" fmla="*/ 7 h 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48"/>
                <a:gd name="T34" fmla="*/ 0 h 355"/>
                <a:gd name="T35" fmla="*/ 1948 w 1948"/>
                <a:gd name="T36" fmla="*/ 355 h 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48" h="355">
                  <a:moveTo>
                    <a:pt x="12" y="132"/>
                  </a:moveTo>
                  <a:lnTo>
                    <a:pt x="904" y="80"/>
                  </a:lnTo>
                  <a:lnTo>
                    <a:pt x="1948" y="0"/>
                  </a:lnTo>
                  <a:lnTo>
                    <a:pt x="1836" y="148"/>
                  </a:lnTo>
                  <a:cubicBezTo>
                    <a:pt x="1778" y="189"/>
                    <a:pt x="1669" y="225"/>
                    <a:pt x="1600" y="248"/>
                  </a:cubicBezTo>
                  <a:lnTo>
                    <a:pt x="1424" y="284"/>
                  </a:lnTo>
                  <a:cubicBezTo>
                    <a:pt x="1323" y="301"/>
                    <a:pt x="1157" y="341"/>
                    <a:pt x="996" y="348"/>
                  </a:cubicBezTo>
                  <a:cubicBezTo>
                    <a:pt x="835" y="355"/>
                    <a:pt x="596" y="339"/>
                    <a:pt x="456" y="324"/>
                  </a:cubicBezTo>
                  <a:cubicBezTo>
                    <a:pt x="316" y="309"/>
                    <a:pt x="232" y="292"/>
                    <a:pt x="156" y="260"/>
                  </a:cubicBezTo>
                  <a:cubicBezTo>
                    <a:pt x="80" y="228"/>
                    <a:pt x="24" y="153"/>
                    <a:pt x="0" y="132"/>
                  </a:cubicBezTo>
                  <a:lnTo>
                    <a:pt x="12" y="132"/>
                  </a:lnTo>
                  <a:close/>
                </a:path>
              </a:pathLst>
            </a:custGeom>
            <a:gradFill rotWithShape="0">
              <a:gsLst>
                <a:gs pos="0">
                  <a:srgbClr val="663300"/>
                </a:gs>
                <a:gs pos="100000">
                  <a:schemeClr val="tx1"/>
                </a:gs>
              </a:gsLst>
              <a:lin ang="5400000" scaled="1"/>
            </a:gradFill>
            <a:ln w="3175">
              <a:solidFill>
                <a:schemeClr val="tx1"/>
              </a:solidFill>
              <a:round/>
              <a:headEnd/>
              <a:tailEnd/>
            </a:ln>
          </p:spPr>
          <p:txBody>
            <a:bodyPr/>
            <a:lstStyle/>
            <a:p>
              <a:endParaRPr lang="en-US"/>
            </a:p>
          </p:txBody>
        </p:sp>
        <p:sp>
          <p:nvSpPr>
            <p:cNvPr id="18596" name="Freeform 676"/>
            <p:cNvSpPr>
              <a:spLocks/>
            </p:cNvSpPr>
            <p:nvPr/>
          </p:nvSpPr>
          <p:spPr bwMode="auto">
            <a:xfrm>
              <a:off x="249" y="2491"/>
              <a:ext cx="275" cy="33"/>
            </a:xfrm>
            <a:custGeom>
              <a:avLst/>
              <a:gdLst>
                <a:gd name="T0" fmla="*/ 1 w 1320"/>
                <a:gd name="T1" fmla="*/ 3 h 144"/>
                <a:gd name="T2" fmla="*/ 4 w 1320"/>
                <a:gd name="T3" fmla="*/ 4 h 144"/>
                <a:gd name="T4" fmla="*/ 11 w 1320"/>
                <a:gd name="T5" fmla="*/ 4 h 144"/>
                <a:gd name="T6" fmla="*/ 15 w 1320"/>
                <a:gd name="T7" fmla="*/ 5 h 144"/>
                <a:gd name="T8" fmla="*/ 27 w 1320"/>
                <a:gd name="T9" fmla="*/ 4 h 144"/>
                <a:gd name="T10" fmla="*/ 33 w 1320"/>
                <a:gd name="T11" fmla="*/ 4 h 144"/>
                <a:gd name="T12" fmla="*/ 48 w 1320"/>
                <a:gd name="T13" fmla="*/ 3 h 144"/>
                <a:gd name="T14" fmla="*/ 56 w 1320"/>
                <a:gd name="T15" fmla="*/ 1 h 144"/>
                <a:gd name="T16" fmla="*/ 57 w 1320"/>
                <a:gd name="T17" fmla="*/ 0 h 144"/>
                <a:gd name="T18" fmla="*/ 53 w 1320"/>
                <a:gd name="T19" fmla="*/ 2 h 144"/>
                <a:gd name="T20" fmla="*/ 45 w 1320"/>
                <a:gd name="T21" fmla="*/ 5 h 144"/>
                <a:gd name="T22" fmla="*/ 39 w 1320"/>
                <a:gd name="T23" fmla="*/ 6 h 144"/>
                <a:gd name="T24" fmla="*/ 29 w 1320"/>
                <a:gd name="T25" fmla="*/ 6 h 144"/>
                <a:gd name="T26" fmla="*/ 25 w 1320"/>
                <a:gd name="T27" fmla="*/ 8 h 144"/>
                <a:gd name="T28" fmla="*/ 13 w 1320"/>
                <a:gd name="T29" fmla="*/ 6 h 144"/>
                <a:gd name="T30" fmla="*/ 5 w 1320"/>
                <a:gd name="T31" fmla="*/ 6 h 144"/>
                <a:gd name="T32" fmla="*/ 2 w 1320"/>
                <a:gd name="T33" fmla="*/ 4 h 144"/>
                <a:gd name="T34" fmla="*/ 0 w 1320"/>
                <a:gd name="T35" fmla="*/ 3 h 144"/>
                <a:gd name="T36" fmla="*/ 0 w 1320"/>
                <a:gd name="T37" fmla="*/ 3 h 144"/>
                <a:gd name="T38" fmla="*/ 1 w 1320"/>
                <a:gd name="T39" fmla="*/ 3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20"/>
                <a:gd name="T61" fmla="*/ 0 h 144"/>
                <a:gd name="T62" fmla="*/ 1320 w 1320"/>
                <a:gd name="T63" fmla="*/ 144 h 1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20" h="144">
                  <a:moveTo>
                    <a:pt x="16" y="48"/>
                  </a:moveTo>
                  <a:cubicBezTo>
                    <a:pt x="37" y="62"/>
                    <a:pt x="59" y="64"/>
                    <a:pt x="84" y="68"/>
                  </a:cubicBezTo>
                  <a:cubicBezTo>
                    <a:pt x="141" y="62"/>
                    <a:pt x="199" y="73"/>
                    <a:pt x="256" y="80"/>
                  </a:cubicBezTo>
                  <a:cubicBezTo>
                    <a:pt x="287" y="90"/>
                    <a:pt x="320" y="92"/>
                    <a:pt x="352" y="96"/>
                  </a:cubicBezTo>
                  <a:cubicBezTo>
                    <a:pt x="439" y="92"/>
                    <a:pt x="525" y="87"/>
                    <a:pt x="612" y="84"/>
                  </a:cubicBezTo>
                  <a:cubicBezTo>
                    <a:pt x="666" y="73"/>
                    <a:pt x="703" y="71"/>
                    <a:pt x="764" y="68"/>
                  </a:cubicBezTo>
                  <a:cubicBezTo>
                    <a:pt x="875" y="54"/>
                    <a:pt x="993" y="59"/>
                    <a:pt x="1104" y="56"/>
                  </a:cubicBezTo>
                  <a:cubicBezTo>
                    <a:pt x="1164" y="46"/>
                    <a:pt x="1219" y="21"/>
                    <a:pt x="1280" y="12"/>
                  </a:cubicBezTo>
                  <a:cubicBezTo>
                    <a:pt x="1309" y="2"/>
                    <a:pt x="1296" y="6"/>
                    <a:pt x="1320" y="0"/>
                  </a:cubicBezTo>
                  <a:cubicBezTo>
                    <a:pt x="1302" y="37"/>
                    <a:pt x="1249" y="37"/>
                    <a:pt x="1212" y="44"/>
                  </a:cubicBezTo>
                  <a:cubicBezTo>
                    <a:pt x="1150" y="56"/>
                    <a:pt x="1095" y="95"/>
                    <a:pt x="1032" y="104"/>
                  </a:cubicBezTo>
                  <a:cubicBezTo>
                    <a:pt x="987" y="110"/>
                    <a:pt x="941" y="119"/>
                    <a:pt x="896" y="120"/>
                  </a:cubicBezTo>
                  <a:cubicBezTo>
                    <a:pt x="821" y="122"/>
                    <a:pt x="747" y="123"/>
                    <a:pt x="672" y="124"/>
                  </a:cubicBezTo>
                  <a:cubicBezTo>
                    <a:pt x="635" y="130"/>
                    <a:pt x="601" y="140"/>
                    <a:pt x="564" y="144"/>
                  </a:cubicBezTo>
                  <a:cubicBezTo>
                    <a:pt x="473" y="139"/>
                    <a:pt x="385" y="123"/>
                    <a:pt x="296" y="108"/>
                  </a:cubicBezTo>
                  <a:cubicBezTo>
                    <a:pt x="234" y="112"/>
                    <a:pt x="169" y="123"/>
                    <a:pt x="108" y="108"/>
                  </a:cubicBezTo>
                  <a:cubicBezTo>
                    <a:pt x="82" y="101"/>
                    <a:pt x="61" y="88"/>
                    <a:pt x="36" y="80"/>
                  </a:cubicBezTo>
                  <a:cubicBezTo>
                    <a:pt x="23" y="76"/>
                    <a:pt x="0" y="60"/>
                    <a:pt x="0" y="60"/>
                  </a:cubicBezTo>
                  <a:cubicBezTo>
                    <a:pt x="3" y="56"/>
                    <a:pt x="3" y="48"/>
                    <a:pt x="8" y="48"/>
                  </a:cubicBezTo>
                  <a:cubicBezTo>
                    <a:pt x="18" y="48"/>
                    <a:pt x="16" y="78"/>
                    <a:pt x="16" y="48"/>
                  </a:cubicBezTo>
                  <a:close/>
                </a:path>
              </a:pathLst>
            </a:custGeom>
            <a:solidFill>
              <a:srgbClr val="A58263"/>
            </a:solidFill>
            <a:ln w="9525">
              <a:solidFill>
                <a:schemeClr val="tx1"/>
              </a:solidFill>
              <a:round/>
              <a:headEnd/>
              <a:tailEnd/>
            </a:ln>
          </p:spPr>
          <p:txBody>
            <a:bodyPr/>
            <a:lstStyle/>
            <a:p>
              <a:endParaRPr lang="en-US"/>
            </a:p>
          </p:txBody>
        </p:sp>
        <p:sp>
          <p:nvSpPr>
            <p:cNvPr id="18597" name="Freeform 677"/>
            <p:cNvSpPr>
              <a:spLocks/>
            </p:cNvSpPr>
            <p:nvPr/>
          </p:nvSpPr>
          <p:spPr bwMode="auto">
            <a:xfrm>
              <a:off x="553" y="2387"/>
              <a:ext cx="158" cy="75"/>
            </a:xfrm>
            <a:custGeom>
              <a:avLst/>
              <a:gdLst>
                <a:gd name="T0" fmla="*/ 0 w 760"/>
                <a:gd name="T1" fmla="*/ 16 h 332"/>
                <a:gd name="T2" fmla="*/ 33 w 760"/>
                <a:gd name="T3" fmla="*/ 0 h 332"/>
                <a:gd name="T4" fmla="*/ 2 w 760"/>
                <a:gd name="T5" fmla="*/ 17 h 332"/>
                <a:gd name="T6" fmla="*/ 0 w 760"/>
                <a:gd name="T7" fmla="*/ 16 h 332"/>
                <a:gd name="T8" fmla="*/ 0 60000 65536"/>
                <a:gd name="T9" fmla="*/ 0 60000 65536"/>
                <a:gd name="T10" fmla="*/ 0 60000 65536"/>
                <a:gd name="T11" fmla="*/ 0 60000 65536"/>
                <a:gd name="T12" fmla="*/ 0 w 760"/>
                <a:gd name="T13" fmla="*/ 0 h 332"/>
                <a:gd name="T14" fmla="*/ 760 w 760"/>
                <a:gd name="T15" fmla="*/ 332 h 332"/>
              </a:gdLst>
              <a:ahLst/>
              <a:cxnLst>
                <a:cxn ang="T8">
                  <a:pos x="T0" y="T1"/>
                </a:cxn>
                <a:cxn ang="T9">
                  <a:pos x="T2" y="T3"/>
                </a:cxn>
                <a:cxn ang="T10">
                  <a:pos x="T4" y="T5"/>
                </a:cxn>
                <a:cxn ang="T11">
                  <a:pos x="T6" y="T7"/>
                </a:cxn>
              </a:cxnLst>
              <a:rect l="T12" t="T13" r="T14" b="T15"/>
              <a:pathLst>
                <a:path w="760" h="332">
                  <a:moveTo>
                    <a:pt x="0" y="304"/>
                  </a:moveTo>
                  <a:lnTo>
                    <a:pt x="760" y="0"/>
                  </a:lnTo>
                  <a:lnTo>
                    <a:pt x="48" y="332"/>
                  </a:lnTo>
                  <a:lnTo>
                    <a:pt x="0" y="304"/>
                  </a:lnTo>
                  <a:close/>
                </a:path>
              </a:pathLst>
            </a:custGeom>
            <a:solidFill>
              <a:schemeClr val="tx1"/>
            </a:solidFill>
            <a:ln w="9525">
              <a:solidFill>
                <a:schemeClr val="tx1"/>
              </a:solidFill>
              <a:round/>
              <a:headEnd/>
              <a:tailEnd/>
            </a:ln>
          </p:spPr>
          <p:txBody>
            <a:bodyPr/>
            <a:lstStyle/>
            <a:p>
              <a:endParaRPr lang="en-US"/>
            </a:p>
          </p:txBody>
        </p:sp>
        <p:sp>
          <p:nvSpPr>
            <p:cNvPr id="18598" name="Freeform 678"/>
            <p:cNvSpPr>
              <a:spLocks/>
            </p:cNvSpPr>
            <p:nvPr/>
          </p:nvSpPr>
          <p:spPr bwMode="auto">
            <a:xfrm>
              <a:off x="595" y="2388"/>
              <a:ext cx="117" cy="78"/>
            </a:xfrm>
            <a:custGeom>
              <a:avLst/>
              <a:gdLst>
                <a:gd name="T0" fmla="*/ 0 w 564"/>
                <a:gd name="T1" fmla="*/ 17 h 348"/>
                <a:gd name="T2" fmla="*/ 12 w 564"/>
                <a:gd name="T3" fmla="*/ 12 h 348"/>
                <a:gd name="T4" fmla="*/ 24 w 564"/>
                <a:gd name="T5" fmla="*/ 0 h 348"/>
                <a:gd name="T6" fmla="*/ 17 w 564"/>
                <a:gd name="T7" fmla="*/ 16 h 348"/>
                <a:gd name="T8" fmla="*/ 1 w 564"/>
                <a:gd name="T9" fmla="*/ 6 h 348"/>
                <a:gd name="T10" fmla="*/ 0 60000 65536"/>
                <a:gd name="T11" fmla="*/ 0 60000 65536"/>
                <a:gd name="T12" fmla="*/ 0 60000 65536"/>
                <a:gd name="T13" fmla="*/ 0 60000 65536"/>
                <a:gd name="T14" fmla="*/ 0 60000 65536"/>
                <a:gd name="T15" fmla="*/ 0 w 564"/>
                <a:gd name="T16" fmla="*/ 0 h 348"/>
                <a:gd name="T17" fmla="*/ 564 w 564"/>
                <a:gd name="T18" fmla="*/ 348 h 348"/>
              </a:gdLst>
              <a:ahLst/>
              <a:cxnLst>
                <a:cxn ang="T10">
                  <a:pos x="T0" y="T1"/>
                </a:cxn>
                <a:cxn ang="T11">
                  <a:pos x="T2" y="T3"/>
                </a:cxn>
                <a:cxn ang="T12">
                  <a:pos x="T4" y="T5"/>
                </a:cxn>
                <a:cxn ang="T13">
                  <a:pos x="T6" y="T7"/>
                </a:cxn>
                <a:cxn ang="T14">
                  <a:pos x="T8" y="T9"/>
                </a:cxn>
              </a:cxnLst>
              <a:rect l="T15" t="T16" r="T17" b="T18"/>
              <a:pathLst>
                <a:path w="564" h="348">
                  <a:moveTo>
                    <a:pt x="0" y="348"/>
                  </a:moveTo>
                  <a:lnTo>
                    <a:pt x="276" y="244"/>
                  </a:lnTo>
                  <a:lnTo>
                    <a:pt x="564" y="0"/>
                  </a:lnTo>
                  <a:lnTo>
                    <a:pt x="388" y="312"/>
                  </a:lnTo>
                  <a:lnTo>
                    <a:pt x="32" y="120"/>
                  </a:lnTo>
                </a:path>
              </a:pathLst>
            </a:custGeom>
            <a:noFill/>
            <a:ln w="12700">
              <a:solidFill>
                <a:schemeClr val="tx1"/>
              </a:solidFill>
              <a:round/>
              <a:headEnd/>
              <a:tailEnd/>
            </a:ln>
          </p:spPr>
          <p:txBody>
            <a:bodyPr/>
            <a:lstStyle/>
            <a:p>
              <a:endParaRPr lang="en-US"/>
            </a:p>
          </p:txBody>
        </p:sp>
        <p:sp>
          <p:nvSpPr>
            <p:cNvPr id="18599" name="Line 679"/>
            <p:cNvSpPr>
              <a:spLocks noChangeShapeType="1"/>
            </p:cNvSpPr>
            <p:nvPr/>
          </p:nvSpPr>
          <p:spPr bwMode="auto">
            <a:xfrm>
              <a:off x="164" y="2448"/>
              <a:ext cx="94" cy="17"/>
            </a:xfrm>
            <a:prstGeom prst="line">
              <a:avLst/>
            </a:prstGeom>
            <a:noFill/>
            <a:ln w="9525">
              <a:solidFill>
                <a:schemeClr val="tx1"/>
              </a:solidFill>
              <a:round/>
              <a:headEnd/>
              <a:tailEnd/>
            </a:ln>
          </p:spPr>
          <p:txBody>
            <a:bodyPr/>
            <a:lstStyle/>
            <a:p>
              <a:endParaRPr lang="en-US"/>
            </a:p>
          </p:txBody>
        </p:sp>
        <p:sp>
          <p:nvSpPr>
            <p:cNvPr id="18600" name="Freeform 680"/>
            <p:cNvSpPr>
              <a:spLocks/>
            </p:cNvSpPr>
            <p:nvPr/>
          </p:nvSpPr>
          <p:spPr bwMode="auto">
            <a:xfrm>
              <a:off x="266" y="2355"/>
              <a:ext cx="145" cy="147"/>
            </a:xfrm>
            <a:custGeom>
              <a:avLst/>
              <a:gdLst>
                <a:gd name="T0" fmla="*/ 1 w 695"/>
                <a:gd name="T1" fmla="*/ 8 h 654"/>
                <a:gd name="T2" fmla="*/ 12 w 695"/>
                <a:gd name="T3" fmla="*/ 5 h 654"/>
                <a:gd name="T4" fmla="*/ 23 w 695"/>
                <a:gd name="T5" fmla="*/ 1 h 654"/>
                <a:gd name="T6" fmla="*/ 26 w 695"/>
                <a:gd name="T7" fmla="*/ 13 h 654"/>
                <a:gd name="T8" fmla="*/ 30 w 695"/>
                <a:gd name="T9" fmla="*/ 23 h 654"/>
                <a:gd name="T10" fmla="*/ 25 w 695"/>
                <a:gd name="T11" fmla="*/ 22 h 654"/>
                <a:gd name="T12" fmla="*/ 17 w 695"/>
                <a:gd name="T13" fmla="*/ 23 h 654"/>
                <a:gd name="T14" fmla="*/ 11 w 695"/>
                <a:gd name="T15" fmla="*/ 27 h 654"/>
                <a:gd name="T16" fmla="*/ 8 w 695"/>
                <a:gd name="T17" fmla="*/ 31 h 654"/>
                <a:gd name="T18" fmla="*/ 1 w 695"/>
                <a:gd name="T19" fmla="*/ 16 h 654"/>
                <a:gd name="T20" fmla="*/ 1 w 695"/>
                <a:gd name="T21" fmla="*/ 8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601" name="Freeform 681"/>
            <p:cNvSpPr>
              <a:spLocks/>
            </p:cNvSpPr>
            <p:nvPr/>
          </p:nvSpPr>
          <p:spPr bwMode="auto">
            <a:xfrm>
              <a:off x="246" y="2260"/>
              <a:ext cx="144" cy="110"/>
            </a:xfrm>
            <a:custGeom>
              <a:avLst/>
              <a:gdLst>
                <a:gd name="T0" fmla="*/ 1 w 695"/>
                <a:gd name="T1" fmla="*/ 4 h 654"/>
                <a:gd name="T2" fmla="*/ 12 w 695"/>
                <a:gd name="T3" fmla="*/ 3 h 654"/>
                <a:gd name="T4" fmla="*/ 23 w 695"/>
                <a:gd name="T5" fmla="*/ 1 h 654"/>
                <a:gd name="T6" fmla="*/ 26 w 695"/>
                <a:gd name="T7" fmla="*/ 7 h 654"/>
                <a:gd name="T8" fmla="*/ 30 w 695"/>
                <a:gd name="T9" fmla="*/ 13 h 654"/>
                <a:gd name="T10" fmla="*/ 25 w 695"/>
                <a:gd name="T11" fmla="*/ 12 h 654"/>
                <a:gd name="T12" fmla="*/ 17 w 695"/>
                <a:gd name="T13" fmla="*/ 13 h 654"/>
                <a:gd name="T14" fmla="*/ 11 w 695"/>
                <a:gd name="T15" fmla="*/ 15 h 654"/>
                <a:gd name="T16" fmla="*/ 7 w 695"/>
                <a:gd name="T17" fmla="*/ 17 h 654"/>
                <a:gd name="T18" fmla="*/ 1 w 695"/>
                <a:gd name="T19" fmla="*/ 9 h 654"/>
                <a:gd name="T20" fmla="*/ 1 w 695"/>
                <a:gd name="T21" fmla="*/ 4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602" name="Freeform 682"/>
            <p:cNvSpPr>
              <a:spLocks/>
            </p:cNvSpPr>
            <p:nvPr/>
          </p:nvSpPr>
          <p:spPr bwMode="auto">
            <a:xfrm>
              <a:off x="235" y="2186"/>
              <a:ext cx="120" cy="93"/>
            </a:xfrm>
            <a:custGeom>
              <a:avLst/>
              <a:gdLst>
                <a:gd name="T0" fmla="*/ 1 w 695"/>
                <a:gd name="T1" fmla="*/ 3 h 654"/>
                <a:gd name="T2" fmla="*/ 8 w 695"/>
                <a:gd name="T3" fmla="*/ 2 h 654"/>
                <a:gd name="T4" fmla="*/ 16 w 695"/>
                <a:gd name="T5" fmla="*/ 1 h 654"/>
                <a:gd name="T6" fmla="*/ 18 w 695"/>
                <a:gd name="T7" fmla="*/ 5 h 654"/>
                <a:gd name="T8" fmla="*/ 21 w 695"/>
                <a:gd name="T9" fmla="*/ 9 h 654"/>
                <a:gd name="T10" fmla="*/ 17 w 695"/>
                <a:gd name="T11" fmla="*/ 9 h 654"/>
                <a:gd name="T12" fmla="*/ 12 w 695"/>
                <a:gd name="T13" fmla="*/ 9 h 654"/>
                <a:gd name="T14" fmla="*/ 8 w 695"/>
                <a:gd name="T15" fmla="*/ 11 h 654"/>
                <a:gd name="T16" fmla="*/ 5 w 695"/>
                <a:gd name="T17" fmla="*/ 13 h 654"/>
                <a:gd name="T18" fmla="*/ 1 w 695"/>
                <a:gd name="T19" fmla="*/ 6 h 654"/>
                <a:gd name="T20" fmla="*/ 1 w 695"/>
                <a:gd name="T21" fmla="*/ 3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603" name="Freeform 683"/>
            <p:cNvSpPr>
              <a:spLocks/>
            </p:cNvSpPr>
            <p:nvPr/>
          </p:nvSpPr>
          <p:spPr bwMode="auto">
            <a:xfrm>
              <a:off x="375" y="2255"/>
              <a:ext cx="135" cy="134"/>
            </a:xfrm>
            <a:custGeom>
              <a:avLst/>
              <a:gdLst>
                <a:gd name="T0" fmla="*/ 2 w 611"/>
                <a:gd name="T1" fmla="*/ 6 h 531"/>
                <a:gd name="T2" fmla="*/ 12 w 611"/>
                <a:gd name="T3" fmla="*/ 5 h 531"/>
                <a:gd name="T4" fmla="*/ 25 w 611"/>
                <a:gd name="T5" fmla="*/ 1 h 531"/>
                <a:gd name="T6" fmla="*/ 26 w 611"/>
                <a:gd name="T7" fmla="*/ 13 h 531"/>
                <a:gd name="T8" fmla="*/ 30 w 611"/>
                <a:gd name="T9" fmla="*/ 22 h 531"/>
                <a:gd name="T10" fmla="*/ 25 w 611"/>
                <a:gd name="T11" fmla="*/ 21 h 531"/>
                <a:gd name="T12" fmla="*/ 16 w 611"/>
                <a:gd name="T13" fmla="*/ 21 h 531"/>
                <a:gd name="T14" fmla="*/ 10 w 611"/>
                <a:gd name="T15" fmla="*/ 26 h 531"/>
                <a:gd name="T16" fmla="*/ 6 w 611"/>
                <a:gd name="T17" fmla="*/ 32 h 531"/>
                <a:gd name="T18" fmla="*/ 1 w 611"/>
                <a:gd name="T19" fmla="*/ 14 h 531"/>
                <a:gd name="T20" fmla="*/ 2 w 611"/>
                <a:gd name="T21" fmla="*/ 6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604" name="Freeform 684"/>
            <p:cNvSpPr>
              <a:spLocks/>
            </p:cNvSpPr>
            <p:nvPr/>
          </p:nvSpPr>
          <p:spPr bwMode="auto">
            <a:xfrm>
              <a:off x="390" y="2364"/>
              <a:ext cx="147" cy="122"/>
            </a:xfrm>
            <a:custGeom>
              <a:avLst/>
              <a:gdLst>
                <a:gd name="T0" fmla="*/ 2 w 611"/>
                <a:gd name="T1" fmla="*/ 5 h 531"/>
                <a:gd name="T2" fmla="*/ 14 w 611"/>
                <a:gd name="T3" fmla="*/ 4 h 531"/>
                <a:gd name="T4" fmla="*/ 30 w 611"/>
                <a:gd name="T5" fmla="*/ 1 h 531"/>
                <a:gd name="T6" fmla="*/ 31 w 611"/>
                <a:gd name="T7" fmla="*/ 11 h 531"/>
                <a:gd name="T8" fmla="*/ 35 w 611"/>
                <a:gd name="T9" fmla="*/ 19 h 531"/>
                <a:gd name="T10" fmla="*/ 29 w 611"/>
                <a:gd name="T11" fmla="*/ 17 h 531"/>
                <a:gd name="T12" fmla="*/ 19 w 611"/>
                <a:gd name="T13" fmla="*/ 17 h 531"/>
                <a:gd name="T14" fmla="*/ 12 w 611"/>
                <a:gd name="T15" fmla="*/ 21 h 531"/>
                <a:gd name="T16" fmla="*/ 7 w 611"/>
                <a:gd name="T17" fmla="*/ 26 h 531"/>
                <a:gd name="T18" fmla="*/ 1 w 611"/>
                <a:gd name="T19" fmla="*/ 11 h 531"/>
                <a:gd name="T20" fmla="*/ 2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605" name="Freeform 685"/>
            <p:cNvSpPr>
              <a:spLocks/>
            </p:cNvSpPr>
            <p:nvPr/>
          </p:nvSpPr>
          <p:spPr bwMode="auto">
            <a:xfrm>
              <a:off x="462" y="2219"/>
              <a:ext cx="235" cy="221"/>
            </a:xfrm>
            <a:custGeom>
              <a:avLst/>
              <a:gdLst>
                <a:gd name="T0" fmla="*/ 0 w 1128"/>
                <a:gd name="T1" fmla="*/ 0 h 984"/>
                <a:gd name="T2" fmla="*/ 49 w 1128"/>
                <a:gd name="T3" fmla="*/ 36 h 984"/>
                <a:gd name="T4" fmla="*/ 39 w 1128"/>
                <a:gd name="T5" fmla="*/ 38 h 984"/>
                <a:gd name="T6" fmla="*/ 35 w 1128"/>
                <a:gd name="T7" fmla="*/ 40 h 984"/>
                <a:gd name="T8" fmla="*/ 31 w 1128"/>
                <a:gd name="T9" fmla="*/ 43 h 984"/>
                <a:gd name="T10" fmla="*/ 27 w 1128"/>
                <a:gd name="T11" fmla="*/ 50 h 984"/>
                <a:gd name="T12" fmla="*/ 0 w 1128"/>
                <a:gd name="T13" fmla="*/ 0 h 984"/>
                <a:gd name="T14" fmla="*/ 0 60000 65536"/>
                <a:gd name="T15" fmla="*/ 0 60000 65536"/>
                <a:gd name="T16" fmla="*/ 0 60000 65536"/>
                <a:gd name="T17" fmla="*/ 0 60000 65536"/>
                <a:gd name="T18" fmla="*/ 0 60000 65536"/>
                <a:gd name="T19" fmla="*/ 0 60000 65536"/>
                <a:gd name="T20" fmla="*/ 0 60000 65536"/>
                <a:gd name="T21" fmla="*/ 0 w 1128"/>
                <a:gd name="T22" fmla="*/ 0 h 984"/>
                <a:gd name="T23" fmla="*/ 1128 w 1128"/>
                <a:gd name="T24" fmla="*/ 984 h 9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8" h="984">
                  <a:moveTo>
                    <a:pt x="0" y="0"/>
                  </a:moveTo>
                  <a:lnTo>
                    <a:pt x="1128" y="720"/>
                  </a:lnTo>
                  <a:lnTo>
                    <a:pt x="906" y="744"/>
                  </a:lnTo>
                  <a:lnTo>
                    <a:pt x="810" y="786"/>
                  </a:lnTo>
                  <a:lnTo>
                    <a:pt x="714" y="852"/>
                  </a:lnTo>
                  <a:lnTo>
                    <a:pt x="618" y="984"/>
                  </a:lnTo>
                  <a:lnTo>
                    <a:pt x="0" y="0"/>
                  </a:lnTo>
                  <a:close/>
                </a:path>
              </a:pathLst>
            </a:custGeom>
            <a:solidFill>
              <a:schemeClr val="tx1"/>
            </a:solidFill>
            <a:ln w="9525">
              <a:solidFill>
                <a:schemeClr val="tx1"/>
              </a:solidFill>
              <a:round/>
              <a:headEnd/>
              <a:tailEnd/>
            </a:ln>
          </p:spPr>
          <p:txBody>
            <a:bodyPr/>
            <a:lstStyle/>
            <a:p>
              <a:endParaRPr lang="en-US"/>
            </a:p>
          </p:txBody>
        </p:sp>
        <p:sp>
          <p:nvSpPr>
            <p:cNvPr id="18606" name="Freeform 686"/>
            <p:cNvSpPr>
              <a:spLocks/>
            </p:cNvSpPr>
            <p:nvPr/>
          </p:nvSpPr>
          <p:spPr bwMode="auto">
            <a:xfrm>
              <a:off x="161" y="2304"/>
              <a:ext cx="126" cy="179"/>
            </a:xfrm>
            <a:custGeom>
              <a:avLst/>
              <a:gdLst>
                <a:gd name="T0" fmla="*/ 15 w 603"/>
                <a:gd name="T1" fmla="*/ 0 h 798"/>
                <a:gd name="T2" fmla="*/ 2 w 603"/>
                <a:gd name="T3" fmla="*/ 30 h 798"/>
                <a:gd name="T4" fmla="*/ 26 w 603"/>
                <a:gd name="T5" fmla="*/ 40 h 798"/>
                <a:gd name="T6" fmla="*/ 22 w 603"/>
                <a:gd name="T7" fmla="*/ 30 h 798"/>
                <a:gd name="T8" fmla="*/ 19 w 603"/>
                <a:gd name="T9" fmla="*/ 20 h 798"/>
                <a:gd name="T10" fmla="*/ 17 w 603"/>
                <a:gd name="T11" fmla="*/ 14 h 798"/>
                <a:gd name="T12" fmla="*/ 15 w 603"/>
                <a:gd name="T13" fmla="*/ 0 h 798"/>
                <a:gd name="T14" fmla="*/ 0 60000 65536"/>
                <a:gd name="T15" fmla="*/ 0 60000 65536"/>
                <a:gd name="T16" fmla="*/ 0 60000 65536"/>
                <a:gd name="T17" fmla="*/ 0 60000 65536"/>
                <a:gd name="T18" fmla="*/ 0 60000 65536"/>
                <a:gd name="T19" fmla="*/ 0 60000 65536"/>
                <a:gd name="T20" fmla="*/ 0 60000 65536"/>
                <a:gd name="T21" fmla="*/ 0 w 603"/>
                <a:gd name="T22" fmla="*/ 0 h 798"/>
                <a:gd name="T23" fmla="*/ 603 w 603"/>
                <a:gd name="T24" fmla="*/ 798 h 7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3" h="798">
                  <a:moveTo>
                    <a:pt x="333" y="0"/>
                  </a:moveTo>
                  <a:cubicBezTo>
                    <a:pt x="272" y="48"/>
                    <a:pt x="0" y="467"/>
                    <a:pt x="45" y="600"/>
                  </a:cubicBezTo>
                  <a:lnTo>
                    <a:pt x="603" y="798"/>
                  </a:lnTo>
                  <a:lnTo>
                    <a:pt x="501" y="588"/>
                  </a:lnTo>
                  <a:lnTo>
                    <a:pt x="435" y="402"/>
                  </a:lnTo>
                  <a:lnTo>
                    <a:pt x="393" y="276"/>
                  </a:lnTo>
                  <a:lnTo>
                    <a:pt x="333" y="0"/>
                  </a:lnTo>
                  <a:close/>
                </a:path>
              </a:pathLst>
            </a:custGeom>
            <a:solidFill>
              <a:schemeClr val="tx1"/>
            </a:solidFill>
            <a:ln w="9525">
              <a:solidFill>
                <a:schemeClr val="tx1"/>
              </a:solidFill>
              <a:round/>
              <a:headEnd/>
              <a:tailEnd/>
            </a:ln>
          </p:spPr>
          <p:txBody>
            <a:bodyPr/>
            <a:lstStyle/>
            <a:p>
              <a:endParaRPr lang="en-US"/>
            </a:p>
          </p:txBody>
        </p:sp>
        <p:sp>
          <p:nvSpPr>
            <p:cNvPr id="18607" name="Line 687"/>
            <p:cNvSpPr>
              <a:spLocks noChangeShapeType="1"/>
            </p:cNvSpPr>
            <p:nvPr/>
          </p:nvSpPr>
          <p:spPr bwMode="auto">
            <a:xfrm flipH="1" flipV="1">
              <a:off x="282" y="2132"/>
              <a:ext cx="72" cy="343"/>
            </a:xfrm>
            <a:prstGeom prst="line">
              <a:avLst/>
            </a:prstGeom>
            <a:noFill/>
            <a:ln w="19050">
              <a:solidFill>
                <a:schemeClr val="tx1"/>
              </a:solidFill>
              <a:round/>
              <a:headEnd/>
              <a:tailEnd/>
            </a:ln>
          </p:spPr>
          <p:txBody>
            <a:bodyPr/>
            <a:lstStyle/>
            <a:p>
              <a:endParaRPr lang="en-US"/>
            </a:p>
          </p:txBody>
        </p:sp>
        <p:sp>
          <p:nvSpPr>
            <p:cNvPr id="18608" name="Freeform 688"/>
            <p:cNvSpPr>
              <a:spLocks/>
            </p:cNvSpPr>
            <p:nvPr/>
          </p:nvSpPr>
          <p:spPr bwMode="auto">
            <a:xfrm>
              <a:off x="398" y="2119"/>
              <a:ext cx="101" cy="350"/>
            </a:xfrm>
            <a:custGeom>
              <a:avLst/>
              <a:gdLst>
                <a:gd name="T0" fmla="*/ 22 w 456"/>
                <a:gd name="T1" fmla="*/ 80 h 1524"/>
                <a:gd name="T2" fmla="*/ 0 w 456"/>
                <a:gd name="T3" fmla="*/ 0 h 1524"/>
                <a:gd name="T4" fmla="*/ 16 w 456"/>
                <a:gd name="T5" fmla="*/ 80 h 1524"/>
                <a:gd name="T6" fmla="*/ 0 60000 65536"/>
                <a:gd name="T7" fmla="*/ 0 60000 65536"/>
                <a:gd name="T8" fmla="*/ 0 60000 65536"/>
                <a:gd name="T9" fmla="*/ 0 w 456"/>
                <a:gd name="T10" fmla="*/ 0 h 1524"/>
                <a:gd name="T11" fmla="*/ 456 w 456"/>
                <a:gd name="T12" fmla="*/ 1524 h 1524"/>
              </a:gdLst>
              <a:ahLst/>
              <a:cxnLst>
                <a:cxn ang="T6">
                  <a:pos x="T0" y="T1"/>
                </a:cxn>
                <a:cxn ang="T7">
                  <a:pos x="T2" y="T3"/>
                </a:cxn>
                <a:cxn ang="T8">
                  <a:pos x="T4" y="T5"/>
                </a:cxn>
              </a:cxnLst>
              <a:rect l="T9" t="T10" r="T11" b="T12"/>
              <a:pathLst>
                <a:path w="456" h="1524">
                  <a:moveTo>
                    <a:pt x="456" y="1512"/>
                  </a:moveTo>
                  <a:lnTo>
                    <a:pt x="0" y="0"/>
                  </a:lnTo>
                  <a:lnTo>
                    <a:pt x="318" y="1524"/>
                  </a:lnTo>
                </a:path>
              </a:pathLst>
            </a:custGeom>
            <a:noFill/>
            <a:ln w="28575">
              <a:solidFill>
                <a:schemeClr val="tx1"/>
              </a:solidFill>
              <a:round/>
              <a:headEnd/>
              <a:tailEnd/>
            </a:ln>
          </p:spPr>
          <p:txBody>
            <a:bodyPr/>
            <a:lstStyle/>
            <a:p>
              <a:endParaRPr lang="en-US"/>
            </a:p>
          </p:txBody>
        </p:sp>
        <p:sp>
          <p:nvSpPr>
            <p:cNvPr id="18609" name="Freeform 689"/>
            <p:cNvSpPr>
              <a:spLocks/>
            </p:cNvSpPr>
            <p:nvPr/>
          </p:nvSpPr>
          <p:spPr bwMode="auto">
            <a:xfrm>
              <a:off x="277" y="2123"/>
              <a:ext cx="58" cy="88"/>
            </a:xfrm>
            <a:custGeom>
              <a:avLst/>
              <a:gdLst>
                <a:gd name="T0" fmla="*/ 0 w 282"/>
                <a:gd name="T1" fmla="*/ 20 h 390"/>
                <a:gd name="T2" fmla="*/ 0 w 282"/>
                <a:gd name="T3" fmla="*/ 0 h 390"/>
                <a:gd name="T4" fmla="*/ 12 w 282"/>
                <a:gd name="T5" fmla="*/ 20 h 390"/>
                <a:gd name="T6" fmla="*/ 0 60000 65536"/>
                <a:gd name="T7" fmla="*/ 0 60000 65536"/>
                <a:gd name="T8" fmla="*/ 0 60000 65536"/>
                <a:gd name="T9" fmla="*/ 0 w 282"/>
                <a:gd name="T10" fmla="*/ 0 h 390"/>
                <a:gd name="T11" fmla="*/ 282 w 282"/>
                <a:gd name="T12" fmla="*/ 390 h 390"/>
              </a:gdLst>
              <a:ahLst/>
              <a:cxnLst>
                <a:cxn ang="T6">
                  <a:pos x="T0" y="T1"/>
                </a:cxn>
                <a:cxn ang="T7">
                  <a:pos x="T2" y="T3"/>
                </a:cxn>
                <a:cxn ang="T8">
                  <a:pos x="T4" y="T5"/>
                </a:cxn>
              </a:cxnLst>
              <a:rect l="T9" t="T10" r="T11" b="T12"/>
              <a:pathLst>
                <a:path w="282" h="390">
                  <a:moveTo>
                    <a:pt x="0" y="384"/>
                  </a:moveTo>
                  <a:lnTo>
                    <a:pt x="12" y="0"/>
                  </a:lnTo>
                  <a:lnTo>
                    <a:pt x="282" y="390"/>
                  </a:lnTo>
                </a:path>
              </a:pathLst>
            </a:custGeom>
            <a:noFill/>
            <a:ln w="19050">
              <a:solidFill>
                <a:schemeClr val="tx1"/>
              </a:solidFill>
              <a:round/>
              <a:headEnd/>
              <a:tailEnd/>
            </a:ln>
          </p:spPr>
          <p:txBody>
            <a:bodyPr/>
            <a:lstStyle/>
            <a:p>
              <a:endParaRPr lang="en-US"/>
            </a:p>
          </p:txBody>
        </p:sp>
        <p:sp>
          <p:nvSpPr>
            <p:cNvPr id="18610" name="Line 690"/>
            <p:cNvSpPr>
              <a:spLocks noChangeShapeType="1"/>
            </p:cNvSpPr>
            <p:nvPr/>
          </p:nvSpPr>
          <p:spPr bwMode="auto">
            <a:xfrm>
              <a:off x="399" y="2123"/>
              <a:ext cx="293" cy="251"/>
            </a:xfrm>
            <a:prstGeom prst="line">
              <a:avLst/>
            </a:prstGeom>
            <a:noFill/>
            <a:ln w="19050">
              <a:solidFill>
                <a:schemeClr val="tx1"/>
              </a:solidFill>
              <a:round/>
              <a:headEnd/>
              <a:tailEnd/>
            </a:ln>
          </p:spPr>
          <p:txBody>
            <a:bodyPr/>
            <a:lstStyle/>
            <a:p>
              <a:endParaRPr lang="en-US"/>
            </a:p>
          </p:txBody>
        </p:sp>
        <p:sp>
          <p:nvSpPr>
            <p:cNvPr id="18611" name="Freeform 691"/>
            <p:cNvSpPr>
              <a:spLocks/>
            </p:cNvSpPr>
            <p:nvPr/>
          </p:nvSpPr>
          <p:spPr bwMode="auto">
            <a:xfrm>
              <a:off x="360" y="2174"/>
              <a:ext cx="127" cy="119"/>
            </a:xfrm>
            <a:custGeom>
              <a:avLst/>
              <a:gdLst>
                <a:gd name="T0" fmla="*/ 1 w 611"/>
                <a:gd name="T1" fmla="*/ 5 h 531"/>
                <a:gd name="T2" fmla="*/ 10 w 611"/>
                <a:gd name="T3" fmla="*/ 4 h 531"/>
                <a:gd name="T4" fmla="*/ 22 w 611"/>
                <a:gd name="T5" fmla="*/ 1 h 531"/>
                <a:gd name="T6" fmla="*/ 23 w 611"/>
                <a:gd name="T7" fmla="*/ 10 h 531"/>
                <a:gd name="T8" fmla="*/ 26 w 611"/>
                <a:gd name="T9" fmla="*/ 18 h 531"/>
                <a:gd name="T10" fmla="*/ 22 w 611"/>
                <a:gd name="T11" fmla="*/ 16 h 531"/>
                <a:gd name="T12" fmla="*/ 15 w 611"/>
                <a:gd name="T13" fmla="*/ 17 h 531"/>
                <a:gd name="T14" fmla="*/ 9 w 611"/>
                <a:gd name="T15" fmla="*/ 20 h 531"/>
                <a:gd name="T16" fmla="*/ 5 w 611"/>
                <a:gd name="T17" fmla="*/ 25 h 531"/>
                <a:gd name="T18" fmla="*/ 1 w 611"/>
                <a:gd name="T19" fmla="*/ 11 h 531"/>
                <a:gd name="T20" fmla="*/ 1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612" name="Freeform 692"/>
            <p:cNvSpPr>
              <a:spLocks/>
            </p:cNvSpPr>
            <p:nvPr/>
          </p:nvSpPr>
          <p:spPr bwMode="auto">
            <a:xfrm>
              <a:off x="208" y="2236"/>
              <a:ext cx="80" cy="263"/>
            </a:xfrm>
            <a:custGeom>
              <a:avLst/>
              <a:gdLst>
                <a:gd name="T0" fmla="*/ 0 w 384"/>
                <a:gd name="T1" fmla="*/ 18 h 1170"/>
                <a:gd name="T2" fmla="*/ 8 w 384"/>
                <a:gd name="T3" fmla="*/ 16 h 1170"/>
                <a:gd name="T4" fmla="*/ 4 w 384"/>
                <a:gd name="T5" fmla="*/ 0 h 1170"/>
                <a:gd name="T6" fmla="*/ 17 w 384"/>
                <a:gd name="T7" fmla="*/ 59 h 1170"/>
                <a:gd name="T8" fmla="*/ 0 60000 65536"/>
                <a:gd name="T9" fmla="*/ 0 60000 65536"/>
                <a:gd name="T10" fmla="*/ 0 60000 65536"/>
                <a:gd name="T11" fmla="*/ 0 60000 65536"/>
                <a:gd name="T12" fmla="*/ 0 w 384"/>
                <a:gd name="T13" fmla="*/ 0 h 1170"/>
                <a:gd name="T14" fmla="*/ 384 w 384"/>
                <a:gd name="T15" fmla="*/ 1170 h 1170"/>
              </a:gdLst>
              <a:ahLst/>
              <a:cxnLst>
                <a:cxn ang="T8">
                  <a:pos x="T0" y="T1"/>
                </a:cxn>
                <a:cxn ang="T9">
                  <a:pos x="T2" y="T3"/>
                </a:cxn>
                <a:cxn ang="T10">
                  <a:pos x="T4" y="T5"/>
                </a:cxn>
                <a:cxn ang="T11">
                  <a:pos x="T6" y="T7"/>
                </a:cxn>
              </a:cxnLst>
              <a:rect l="T12" t="T13" r="T14" b="T15"/>
              <a:pathLst>
                <a:path w="384" h="1170">
                  <a:moveTo>
                    <a:pt x="0" y="356"/>
                  </a:moveTo>
                  <a:lnTo>
                    <a:pt x="192" y="311"/>
                  </a:lnTo>
                  <a:lnTo>
                    <a:pt x="101" y="0"/>
                  </a:lnTo>
                  <a:lnTo>
                    <a:pt x="384" y="1170"/>
                  </a:lnTo>
                </a:path>
              </a:pathLst>
            </a:custGeom>
            <a:noFill/>
            <a:ln w="19050">
              <a:solidFill>
                <a:schemeClr val="tx1"/>
              </a:solidFill>
              <a:round/>
              <a:headEnd/>
              <a:tailEnd/>
            </a:ln>
          </p:spPr>
          <p:txBody>
            <a:bodyPr/>
            <a:lstStyle/>
            <a:p>
              <a:endParaRPr lang="en-US"/>
            </a:p>
          </p:txBody>
        </p:sp>
      </p:grpSp>
      <p:grpSp>
        <p:nvGrpSpPr>
          <p:cNvPr id="20" name="Group 693"/>
          <p:cNvGrpSpPr>
            <a:grpSpLocks/>
          </p:cNvGrpSpPr>
          <p:nvPr/>
        </p:nvGrpSpPr>
        <p:grpSpPr bwMode="auto">
          <a:xfrm>
            <a:off x="6856414" y="6234114"/>
            <a:ext cx="555625" cy="447675"/>
            <a:chOff x="161" y="2119"/>
            <a:chExt cx="551" cy="419"/>
          </a:xfrm>
        </p:grpSpPr>
        <p:sp>
          <p:nvSpPr>
            <p:cNvPr id="18575" name="Line 694"/>
            <p:cNvSpPr>
              <a:spLocks noChangeShapeType="1"/>
            </p:cNvSpPr>
            <p:nvPr/>
          </p:nvSpPr>
          <p:spPr bwMode="auto">
            <a:xfrm>
              <a:off x="317" y="2219"/>
              <a:ext cx="135" cy="62"/>
            </a:xfrm>
            <a:prstGeom prst="line">
              <a:avLst/>
            </a:prstGeom>
            <a:noFill/>
            <a:ln w="28575">
              <a:solidFill>
                <a:schemeClr val="tx1"/>
              </a:solidFill>
              <a:round/>
              <a:headEnd/>
              <a:tailEnd/>
            </a:ln>
          </p:spPr>
          <p:txBody>
            <a:bodyPr/>
            <a:lstStyle/>
            <a:p>
              <a:endParaRPr lang="en-US"/>
            </a:p>
          </p:txBody>
        </p:sp>
        <p:sp>
          <p:nvSpPr>
            <p:cNvPr id="18576" name="Freeform 695"/>
            <p:cNvSpPr>
              <a:spLocks/>
            </p:cNvSpPr>
            <p:nvPr/>
          </p:nvSpPr>
          <p:spPr bwMode="auto">
            <a:xfrm>
              <a:off x="196" y="2458"/>
              <a:ext cx="406" cy="80"/>
            </a:xfrm>
            <a:custGeom>
              <a:avLst/>
              <a:gdLst>
                <a:gd name="T0" fmla="*/ 1 w 1948"/>
                <a:gd name="T1" fmla="*/ 7 h 355"/>
                <a:gd name="T2" fmla="*/ 39 w 1948"/>
                <a:gd name="T3" fmla="*/ 4 h 355"/>
                <a:gd name="T4" fmla="*/ 85 w 1948"/>
                <a:gd name="T5" fmla="*/ 0 h 355"/>
                <a:gd name="T6" fmla="*/ 80 w 1948"/>
                <a:gd name="T7" fmla="*/ 7 h 355"/>
                <a:gd name="T8" fmla="*/ 69 w 1948"/>
                <a:gd name="T9" fmla="*/ 13 h 355"/>
                <a:gd name="T10" fmla="*/ 62 w 1948"/>
                <a:gd name="T11" fmla="*/ 14 h 355"/>
                <a:gd name="T12" fmla="*/ 43 w 1948"/>
                <a:gd name="T13" fmla="*/ 18 h 355"/>
                <a:gd name="T14" fmla="*/ 20 w 1948"/>
                <a:gd name="T15" fmla="*/ 16 h 355"/>
                <a:gd name="T16" fmla="*/ 7 w 1948"/>
                <a:gd name="T17" fmla="*/ 13 h 355"/>
                <a:gd name="T18" fmla="*/ 0 w 1948"/>
                <a:gd name="T19" fmla="*/ 7 h 355"/>
                <a:gd name="T20" fmla="*/ 1 w 1948"/>
                <a:gd name="T21" fmla="*/ 7 h 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48"/>
                <a:gd name="T34" fmla="*/ 0 h 355"/>
                <a:gd name="T35" fmla="*/ 1948 w 1948"/>
                <a:gd name="T36" fmla="*/ 355 h 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48" h="355">
                  <a:moveTo>
                    <a:pt x="12" y="132"/>
                  </a:moveTo>
                  <a:lnTo>
                    <a:pt x="904" y="80"/>
                  </a:lnTo>
                  <a:lnTo>
                    <a:pt x="1948" y="0"/>
                  </a:lnTo>
                  <a:lnTo>
                    <a:pt x="1836" y="148"/>
                  </a:lnTo>
                  <a:cubicBezTo>
                    <a:pt x="1778" y="189"/>
                    <a:pt x="1669" y="225"/>
                    <a:pt x="1600" y="248"/>
                  </a:cubicBezTo>
                  <a:lnTo>
                    <a:pt x="1424" y="284"/>
                  </a:lnTo>
                  <a:cubicBezTo>
                    <a:pt x="1323" y="301"/>
                    <a:pt x="1157" y="341"/>
                    <a:pt x="996" y="348"/>
                  </a:cubicBezTo>
                  <a:cubicBezTo>
                    <a:pt x="835" y="355"/>
                    <a:pt x="596" y="339"/>
                    <a:pt x="456" y="324"/>
                  </a:cubicBezTo>
                  <a:cubicBezTo>
                    <a:pt x="316" y="309"/>
                    <a:pt x="232" y="292"/>
                    <a:pt x="156" y="260"/>
                  </a:cubicBezTo>
                  <a:cubicBezTo>
                    <a:pt x="80" y="228"/>
                    <a:pt x="24" y="153"/>
                    <a:pt x="0" y="132"/>
                  </a:cubicBezTo>
                  <a:lnTo>
                    <a:pt x="12" y="132"/>
                  </a:lnTo>
                  <a:close/>
                </a:path>
              </a:pathLst>
            </a:custGeom>
            <a:gradFill rotWithShape="0">
              <a:gsLst>
                <a:gs pos="0">
                  <a:srgbClr val="663300"/>
                </a:gs>
                <a:gs pos="100000">
                  <a:schemeClr val="tx1"/>
                </a:gs>
              </a:gsLst>
              <a:lin ang="5400000" scaled="1"/>
            </a:gradFill>
            <a:ln w="3175">
              <a:solidFill>
                <a:schemeClr val="tx1"/>
              </a:solidFill>
              <a:round/>
              <a:headEnd/>
              <a:tailEnd/>
            </a:ln>
          </p:spPr>
          <p:txBody>
            <a:bodyPr/>
            <a:lstStyle/>
            <a:p>
              <a:endParaRPr lang="en-US"/>
            </a:p>
          </p:txBody>
        </p:sp>
        <p:sp>
          <p:nvSpPr>
            <p:cNvPr id="18577" name="Freeform 696"/>
            <p:cNvSpPr>
              <a:spLocks/>
            </p:cNvSpPr>
            <p:nvPr/>
          </p:nvSpPr>
          <p:spPr bwMode="auto">
            <a:xfrm>
              <a:off x="249" y="2491"/>
              <a:ext cx="275" cy="33"/>
            </a:xfrm>
            <a:custGeom>
              <a:avLst/>
              <a:gdLst>
                <a:gd name="T0" fmla="*/ 1 w 1320"/>
                <a:gd name="T1" fmla="*/ 3 h 144"/>
                <a:gd name="T2" fmla="*/ 4 w 1320"/>
                <a:gd name="T3" fmla="*/ 4 h 144"/>
                <a:gd name="T4" fmla="*/ 11 w 1320"/>
                <a:gd name="T5" fmla="*/ 4 h 144"/>
                <a:gd name="T6" fmla="*/ 15 w 1320"/>
                <a:gd name="T7" fmla="*/ 5 h 144"/>
                <a:gd name="T8" fmla="*/ 27 w 1320"/>
                <a:gd name="T9" fmla="*/ 4 h 144"/>
                <a:gd name="T10" fmla="*/ 33 w 1320"/>
                <a:gd name="T11" fmla="*/ 4 h 144"/>
                <a:gd name="T12" fmla="*/ 48 w 1320"/>
                <a:gd name="T13" fmla="*/ 3 h 144"/>
                <a:gd name="T14" fmla="*/ 56 w 1320"/>
                <a:gd name="T15" fmla="*/ 1 h 144"/>
                <a:gd name="T16" fmla="*/ 57 w 1320"/>
                <a:gd name="T17" fmla="*/ 0 h 144"/>
                <a:gd name="T18" fmla="*/ 53 w 1320"/>
                <a:gd name="T19" fmla="*/ 2 h 144"/>
                <a:gd name="T20" fmla="*/ 45 w 1320"/>
                <a:gd name="T21" fmla="*/ 5 h 144"/>
                <a:gd name="T22" fmla="*/ 39 w 1320"/>
                <a:gd name="T23" fmla="*/ 6 h 144"/>
                <a:gd name="T24" fmla="*/ 29 w 1320"/>
                <a:gd name="T25" fmla="*/ 6 h 144"/>
                <a:gd name="T26" fmla="*/ 25 w 1320"/>
                <a:gd name="T27" fmla="*/ 8 h 144"/>
                <a:gd name="T28" fmla="*/ 13 w 1320"/>
                <a:gd name="T29" fmla="*/ 6 h 144"/>
                <a:gd name="T30" fmla="*/ 5 w 1320"/>
                <a:gd name="T31" fmla="*/ 6 h 144"/>
                <a:gd name="T32" fmla="*/ 2 w 1320"/>
                <a:gd name="T33" fmla="*/ 4 h 144"/>
                <a:gd name="T34" fmla="*/ 0 w 1320"/>
                <a:gd name="T35" fmla="*/ 3 h 144"/>
                <a:gd name="T36" fmla="*/ 0 w 1320"/>
                <a:gd name="T37" fmla="*/ 3 h 144"/>
                <a:gd name="T38" fmla="*/ 1 w 1320"/>
                <a:gd name="T39" fmla="*/ 3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20"/>
                <a:gd name="T61" fmla="*/ 0 h 144"/>
                <a:gd name="T62" fmla="*/ 1320 w 1320"/>
                <a:gd name="T63" fmla="*/ 144 h 1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20" h="144">
                  <a:moveTo>
                    <a:pt x="16" y="48"/>
                  </a:moveTo>
                  <a:cubicBezTo>
                    <a:pt x="37" y="62"/>
                    <a:pt x="59" y="64"/>
                    <a:pt x="84" y="68"/>
                  </a:cubicBezTo>
                  <a:cubicBezTo>
                    <a:pt x="141" y="62"/>
                    <a:pt x="199" y="73"/>
                    <a:pt x="256" y="80"/>
                  </a:cubicBezTo>
                  <a:cubicBezTo>
                    <a:pt x="287" y="90"/>
                    <a:pt x="320" y="92"/>
                    <a:pt x="352" y="96"/>
                  </a:cubicBezTo>
                  <a:cubicBezTo>
                    <a:pt x="439" y="92"/>
                    <a:pt x="525" y="87"/>
                    <a:pt x="612" y="84"/>
                  </a:cubicBezTo>
                  <a:cubicBezTo>
                    <a:pt x="666" y="73"/>
                    <a:pt x="703" y="71"/>
                    <a:pt x="764" y="68"/>
                  </a:cubicBezTo>
                  <a:cubicBezTo>
                    <a:pt x="875" y="54"/>
                    <a:pt x="993" y="59"/>
                    <a:pt x="1104" y="56"/>
                  </a:cubicBezTo>
                  <a:cubicBezTo>
                    <a:pt x="1164" y="46"/>
                    <a:pt x="1219" y="21"/>
                    <a:pt x="1280" y="12"/>
                  </a:cubicBezTo>
                  <a:cubicBezTo>
                    <a:pt x="1309" y="2"/>
                    <a:pt x="1296" y="6"/>
                    <a:pt x="1320" y="0"/>
                  </a:cubicBezTo>
                  <a:cubicBezTo>
                    <a:pt x="1302" y="37"/>
                    <a:pt x="1249" y="37"/>
                    <a:pt x="1212" y="44"/>
                  </a:cubicBezTo>
                  <a:cubicBezTo>
                    <a:pt x="1150" y="56"/>
                    <a:pt x="1095" y="95"/>
                    <a:pt x="1032" y="104"/>
                  </a:cubicBezTo>
                  <a:cubicBezTo>
                    <a:pt x="987" y="110"/>
                    <a:pt x="941" y="119"/>
                    <a:pt x="896" y="120"/>
                  </a:cubicBezTo>
                  <a:cubicBezTo>
                    <a:pt x="821" y="122"/>
                    <a:pt x="747" y="123"/>
                    <a:pt x="672" y="124"/>
                  </a:cubicBezTo>
                  <a:cubicBezTo>
                    <a:pt x="635" y="130"/>
                    <a:pt x="601" y="140"/>
                    <a:pt x="564" y="144"/>
                  </a:cubicBezTo>
                  <a:cubicBezTo>
                    <a:pt x="473" y="139"/>
                    <a:pt x="385" y="123"/>
                    <a:pt x="296" y="108"/>
                  </a:cubicBezTo>
                  <a:cubicBezTo>
                    <a:pt x="234" y="112"/>
                    <a:pt x="169" y="123"/>
                    <a:pt x="108" y="108"/>
                  </a:cubicBezTo>
                  <a:cubicBezTo>
                    <a:pt x="82" y="101"/>
                    <a:pt x="61" y="88"/>
                    <a:pt x="36" y="80"/>
                  </a:cubicBezTo>
                  <a:cubicBezTo>
                    <a:pt x="23" y="76"/>
                    <a:pt x="0" y="60"/>
                    <a:pt x="0" y="60"/>
                  </a:cubicBezTo>
                  <a:cubicBezTo>
                    <a:pt x="3" y="56"/>
                    <a:pt x="3" y="48"/>
                    <a:pt x="8" y="48"/>
                  </a:cubicBezTo>
                  <a:cubicBezTo>
                    <a:pt x="18" y="48"/>
                    <a:pt x="16" y="78"/>
                    <a:pt x="16" y="48"/>
                  </a:cubicBezTo>
                  <a:close/>
                </a:path>
              </a:pathLst>
            </a:custGeom>
            <a:solidFill>
              <a:srgbClr val="A58263"/>
            </a:solidFill>
            <a:ln w="9525">
              <a:solidFill>
                <a:schemeClr val="tx1"/>
              </a:solidFill>
              <a:round/>
              <a:headEnd/>
              <a:tailEnd/>
            </a:ln>
          </p:spPr>
          <p:txBody>
            <a:bodyPr/>
            <a:lstStyle/>
            <a:p>
              <a:endParaRPr lang="en-US"/>
            </a:p>
          </p:txBody>
        </p:sp>
        <p:sp>
          <p:nvSpPr>
            <p:cNvPr id="18578" name="Freeform 697"/>
            <p:cNvSpPr>
              <a:spLocks/>
            </p:cNvSpPr>
            <p:nvPr/>
          </p:nvSpPr>
          <p:spPr bwMode="auto">
            <a:xfrm>
              <a:off x="553" y="2387"/>
              <a:ext cx="158" cy="75"/>
            </a:xfrm>
            <a:custGeom>
              <a:avLst/>
              <a:gdLst>
                <a:gd name="T0" fmla="*/ 0 w 760"/>
                <a:gd name="T1" fmla="*/ 16 h 332"/>
                <a:gd name="T2" fmla="*/ 33 w 760"/>
                <a:gd name="T3" fmla="*/ 0 h 332"/>
                <a:gd name="T4" fmla="*/ 2 w 760"/>
                <a:gd name="T5" fmla="*/ 17 h 332"/>
                <a:gd name="T6" fmla="*/ 0 w 760"/>
                <a:gd name="T7" fmla="*/ 16 h 332"/>
                <a:gd name="T8" fmla="*/ 0 60000 65536"/>
                <a:gd name="T9" fmla="*/ 0 60000 65536"/>
                <a:gd name="T10" fmla="*/ 0 60000 65536"/>
                <a:gd name="T11" fmla="*/ 0 60000 65536"/>
                <a:gd name="T12" fmla="*/ 0 w 760"/>
                <a:gd name="T13" fmla="*/ 0 h 332"/>
                <a:gd name="T14" fmla="*/ 760 w 760"/>
                <a:gd name="T15" fmla="*/ 332 h 332"/>
              </a:gdLst>
              <a:ahLst/>
              <a:cxnLst>
                <a:cxn ang="T8">
                  <a:pos x="T0" y="T1"/>
                </a:cxn>
                <a:cxn ang="T9">
                  <a:pos x="T2" y="T3"/>
                </a:cxn>
                <a:cxn ang="T10">
                  <a:pos x="T4" y="T5"/>
                </a:cxn>
                <a:cxn ang="T11">
                  <a:pos x="T6" y="T7"/>
                </a:cxn>
              </a:cxnLst>
              <a:rect l="T12" t="T13" r="T14" b="T15"/>
              <a:pathLst>
                <a:path w="760" h="332">
                  <a:moveTo>
                    <a:pt x="0" y="304"/>
                  </a:moveTo>
                  <a:lnTo>
                    <a:pt x="760" y="0"/>
                  </a:lnTo>
                  <a:lnTo>
                    <a:pt x="48" y="332"/>
                  </a:lnTo>
                  <a:lnTo>
                    <a:pt x="0" y="304"/>
                  </a:lnTo>
                  <a:close/>
                </a:path>
              </a:pathLst>
            </a:custGeom>
            <a:solidFill>
              <a:schemeClr val="tx1"/>
            </a:solidFill>
            <a:ln w="9525">
              <a:solidFill>
                <a:schemeClr val="tx1"/>
              </a:solidFill>
              <a:round/>
              <a:headEnd/>
              <a:tailEnd/>
            </a:ln>
          </p:spPr>
          <p:txBody>
            <a:bodyPr/>
            <a:lstStyle/>
            <a:p>
              <a:endParaRPr lang="en-US"/>
            </a:p>
          </p:txBody>
        </p:sp>
        <p:sp>
          <p:nvSpPr>
            <p:cNvPr id="18579" name="Freeform 698"/>
            <p:cNvSpPr>
              <a:spLocks/>
            </p:cNvSpPr>
            <p:nvPr/>
          </p:nvSpPr>
          <p:spPr bwMode="auto">
            <a:xfrm>
              <a:off x="595" y="2388"/>
              <a:ext cx="117" cy="78"/>
            </a:xfrm>
            <a:custGeom>
              <a:avLst/>
              <a:gdLst>
                <a:gd name="T0" fmla="*/ 0 w 564"/>
                <a:gd name="T1" fmla="*/ 17 h 348"/>
                <a:gd name="T2" fmla="*/ 12 w 564"/>
                <a:gd name="T3" fmla="*/ 12 h 348"/>
                <a:gd name="T4" fmla="*/ 24 w 564"/>
                <a:gd name="T5" fmla="*/ 0 h 348"/>
                <a:gd name="T6" fmla="*/ 17 w 564"/>
                <a:gd name="T7" fmla="*/ 16 h 348"/>
                <a:gd name="T8" fmla="*/ 1 w 564"/>
                <a:gd name="T9" fmla="*/ 6 h 348"/>
                <a:gd name="T10" fmla="*/ 0 60000 65536"/>
                <a:gd name="T11" fmla="*/ 0 60000 65536"/>
                <a:gd name="T12" fmla="*/ 0 60000 65536"/>
                <a:gd name="T13" fmla="*/ 0 60000 65536"/>
                <a:gd name="T14" fmla="*/ 0 60000 65536"/>
                <a:gd name="T15" fmla="*/ 0 w 564"/>
                <a:gd name="T16" fmla="*/ 0 h 348"/>
                <a:gd name="T17" fmla="*/ 564 w 564"/>
                <a:gd name="T18" fmla="*/ 348 h 348"/>
              </a:gdLst>
              <a:ahLst/>
              <a:cxnLst>
                <a:cxn ang="T10">
                  <a:pos x="T0" y="T1"/>
                </a:cxn>
                <a:cxn ang="T11">
                  <a:pos x="T2" y="T3"/>
                </a:cxn>
                <a:cxn ang="T12">
                  <a:pos x="T4" y="T5"/>
                </a:cxn>
                <a:cxn ang="T13">
                  <a:pos x="T6" y="T7"/>
                </a:cxn>
                <a:cxn ang="T14">
                  <a:pos x="T8" y="T9"/>
                </a:cxn>
              </a:cxnLst>
              <a:rect l="T15" t="T16" r="T17" b="T18"/>
              <a:pathLst>
                <a:path w="564" h="348">
                  <a:moveTo>
                    <a:pt x="0" y="348"/>
                  </a:moveTo>
                  <a:lnTo>
                    <a:pt x="276" y="244"/>
                  </a:lnTo>
                  <a:lnTo>
                    <a:pt x="564" y="0"/>
                  </a:lnTo>
                  <a:lnTo>
                    <a:pt x="388" y="312"/>
                  </a:lnTo>
                  <a:lnTo>
                    <a:pt x="32" y="120"/>
                  </a:lnTo>
                </a:path>
              </a:pathLst>
            </a:custGeom>
            <a:noFill/>
            <a:ln w="12700">
              <a:solidFill>
                <a:schemeClr val="tx1"/>
              </a:solidFill>
              <a:round/>
              <a:headEnd/>
              <a:tailEnd/>
            </a:ln>
          </p:spPr>
          <p:txBody>
            <a:bodyPr/>
            <a:lstStyle/>
            <a:p>
              <a:endParaRPr lang="en-US"/>
            </a:p>
          </p:txBody>
        </p:sp>
        <p:sp>
          <p:nvSpPr>
            <p:cNvPr id="18580" name="Line 699"/>
            <p:cNvSpPr>
              <a:spLocks noChangeShapeType="1"/>
            </p:cNvSpPr>
            <p:nvPr/>
          </p:nvSpPr>
          <p:spPr bwMode="auto">
            <a:xfrm>
              <a:off x="164" y="2448"/>
              <a:ext cx="94" cy="17"/>
            </a:xfrm>
            <a:prstGeom prst="line">
              <a:avLst/>
            </a:prstGeom>
            <a:noFill/>
            <a:ln w="9525">
              <a:solidFill>
                <a:schemeClr val="tx1"/>
              </a:solidFill>
              <a:round/>
              <a:headEnd/>
              <a:tailEnd/>
            </a:ln>
          </p:spPr>
          <p:txBody>
            <a:bodyPr/>
            <a:lstStyle/>
            <a:p>
              <a:endParaRPr lang="en-US"/>
            </a:p>
          </p:txBody>
        </p:sp>
        <p:sp>
          <p:nvSpPr>
            <p:cNvPr id="18581" name="Freeform 700"/>
            <p:cNvSpPr>
              <a:spLocks/>
            </p:cNvSpPr>
            <p:nvPr/>
          </p:nvSpPr>
          <p:spPr bwMode="auto">
            <a:xfrm>
              <a:off x="266" y="2355"/>
              <a:ext cx="145" cy="147"/>
            </a:xfrm>
            <a:custGeom>
              <a:avLst/>
              <a:gdLst>
                <a:gd name="T0" fmla="*/ 1 w 695"/>
                <a:gd name="T1" fmla="*/ 8 h 654"/>
                <a:gd name="T2" fmla="*/ 12 w 695"/>
                <a:gd name="T3" fmla="*/ 5 h 654"/>
                <a:gd name="T4" fmla="*/ 23 w 695"/>
                <a:gd name="T5" fmla="*/ 1 h 654"/>
                <a:gd name="T6" fmla="*/ 26 w 695"/>
                <a:gd name="T7" fmla="*/ 13 h 654"/>
                <a:gd name="T8" fmla="*/ 30 w 695"/>
                <a:gd name="T9" fmla="*/ 23 h 654"/>
                <a:gd name="T10" fmla="*/ 25 w 695"/>
                <a:gd name="T11" fmla="*/ 22 h 654"/>
                <a:gd name="T12" fmla="*/ 17 w 695"/>
                <a:gd name="T13" fmla="*/ 23 h 654"/>
                <a:gd name="T14" fmla="*/ 11 w 695"/>
                <a:gd name="T15" fmla="*/ 27 h 654"/>
                <a:gd name="T16" fmla="*/ 8 w 695"/>
                <a:gd name="T17" fmla="*/ 31 h 654"/>
                <a:gd name="T18" fmla="*/ 1 w 695"/>
                <a:gd name="T19" fmla="*/ 16 h 654"/>
                <a:gd name="T20" fmla="*/ 1 w 695"/>
                <a:gd name="T21" fmla="*/ 8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582" name="Freeform 701"/>
            <p:cNvSpPr>
              <a:spLocks/>
            </p:cNvSpPr>
            <p:nvPr/>
          </p:nvSpPr>
          <p:spPr bwMode="auto">
            <a:xfrm>
              <a:off x="246" y="2260"/>
              <a:ext cx="144" cy="110"/>
            </a:xfrm>
            <a:custGeom>
              <a:avLst/>
              <a:gdLst>
                <a:gd name="T0" fmla="*/ 1 w 695"/>
                <a:gd name="T1" fmla="*/ 4 h 654"/>
                <a:gd name="T2" fmla="*/ 12 w 695"/>
                <a:gd name="T3" fmla="*/ 3 h 654"/>
                <a:gd name="T4" fmla="*/ 23 w 695"/>
                <a:gd name="T5" fmla="*/ 1 h 654"/>
                <a:gd name="T6" fmla="*/ 26 w 695"/>
                <a:gd name="T7" fmla="*/ 7 h 654"/>
                <a:gd name="T8" fmla="*/ 30 w 695"/>
                <a:gd name="T9" fmla="*/ 13 h 654"/>
                <a:gd name="T10" fmla="*/ 25 w 695"/>
                <a:gd name="T11" fmla="*/ 12 h 654"/>
                <a:gd name="T12" fmla="*/ 17 w 695"/>
                <a:gd name="T13" fmla="*/ 13 h 654"/>
                <a:gd name="T14" fmla="*/ 11 w 695"/>
                <a:gd name="T15" fmla="*/ 15 h 654"/>
                <a:gd name="T16" fmla="*/ 7 w 695"/>
                <a:gd name="T17" fmla="*/ 17 h 654"/>
                <a:gd name="T18" fmla="*/ 1 w 695"/>
                <a:gd name="T19" fmla="*/ 9 h 654"/>
                <a:gd name="T20" fmla="*/ 1 w 695"/>
                <a:gd name="T21" fmla="*/ 4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583" name="Freeform 702"/>
            <p:cNvSpPr>
              <a:spLocks/>
            </p:cNvSpPr>
            <p:nvPr/>
          </p:nvSpPr>
          <p:spPr bwMode="auto">
            <a:xfrm>
              <a:off x="235" y="2186"/>
              <a:ext cx="120" cy="93"/>
            </a:xfrm>
            <a:custGeom>
              <a:avLst/>
              <a:gdLst>
                <a:gd name="T0" fmla="*/ 1 w 695"/>
                <a:gd name="T1" fmla="*/ 3 h 654"/>
                <a:gd name="T2" fmla="*/ 8 w 695"/>
                <a:gd name="T3" fmla="*/ 2 h 654"/>
                <a:gd name="T4" fmla="*/ 16 w 695"/>
                <a:gd name="T5" fmla="*/ 1 h 654"/>
                <a:gd name="T6" fmla="*/ 18 w 695"/>
                <a:gd name="T7" fmla="*/ 5 h 654"/>
                <a:gd name="T8" fmla="*/ 21 w 695"/>
                <a:gd name="T9" fmla="*/ 9 h 654"/>
                <a:gd name="T10" fmla="*/ 17 w 695"/>
                <a:gd name="T11" fmla="*/ 9 h 654"/>
                <a:gd name="T12" fmla="*/ 12 w 695"/>
                <a:gd name="T13" fmla="*/ 9 h 654"/>
                <a:gd name="T14" fmla="*/ 8 w 695"/>
                <a:gd name="T15" fmla="*/ 11 h 654"/>
                <a:gd name="T16" fmla="*/ 5 w 695"/>
                <a:gd name="T17" fmla="*/ 13 h 654"/>
                <a:gd name="T18" fmla="*/ 1 w 695"/>
                <a:gd name="T19" fmla="*/ 6 h 654"/>
                <a:gd name="T20" fmla="*/ 1 w 695"/>
                <a:gd name="T21" fmla="*/ 3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584" name="Freeform 703"/>
            <p:cNvSpPr>
              <a:spLocks/>
            </p:cNvSpPr>
            <p:nvPr/>
          </p:nvSpPr>
          <p:spPr bwMode="auto">
            <a:xfrm>
              <a:off x="375" y="2255"/>
              <a:ext cx="135" cy="134"/>
            </a:xfrm>
            <a:custGeom>
              <a:avLst/>
              <a:gdLst>
                <a:gd name="T0" fmla="*/ 2 w 611"/>
                <a:gd name="T1" fmla="*/ 6 h 531"/>
                <a:gd name="T2" fmla="*/ 12 w 611"/>
                <a:gd name="T3" fmla="*/ 5 h 531"/>
                <a:gd name="T4" fmla="*/ 25 w 611"/>
                <a:gd name="T5" fmla="*/ 1 h 531"/>
                <a:gd name="T6" fmla="*/ 26 w 611"/>
                <a:gd name="T7" fmla="*/ 13 h 531"/>
                <a:gd name="T8" fmla="*/ 30 w 611"/>
                <a:gd name="T9" fmla="*/ 22 h 531"/>
                <a:gd name="T10" fmla="*/ 25 w 611"/>
                <a:gd name="T11" fmla="*/ 21 h 531"/>
                <a:gd name="T12" fmla="*/ 16 w 611"/>
                <a:gd name="T13" fmla="*/ 21 h 531"/>
                <a:gd name="T14" fmla="*/ 10 w 611"/>
                <a:gd name="T15" fmla="*/ 26 h 531"/>
                <a:gd name="T16" fmla="*/ 6 w 611"/>
                <a:gd name="T17" fmla="*/ 32 h 531"/>
                <a:gd name="T18" fmla="*/ 1 w 611"/>
                <a:gd name="T19" fmla="*/ 14 h 531"/>
                <a:gd name="T20" fmla="*/ 2 w 611"/>
                <a:gd name="T21" fmla="*/ 6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585" name="Freeform 704"/>
            <p:cNvSpPr>
              <a:spLocks/>
            </p:cNvSpPr>
            <p:nvPr/>
          </p:nvSpPr>
          <p:spPr bwMode="auto">
            <a:xfrm>
              <a:off x="390" y="2364"/>
              <a:ext cx="147" cy="122"/>
            </a:xfrm>
            <a:custGeom>
              <a:avLst/>
              <a:gdLst>
                <a:gd name="T0" fmla="*/ 2 w 611"/>
                <a:gd name="T1" fmla="*/ 5 h 531"/>
                <a:gd name="T2" fmla="*/ 14 w 611"/>
                <a:gd name="T3" fmla="*/ 4 h 531"/>
                <a:gd name="T4" fmla="*/ 30 w 611"/>
                <a:gd name="T5" fmla="*/ 1 h 531"/>
                <a:gd name="T6" fmla="*/ 31 w 611"/>
                <a:gd name="T7" fmla="*/ 11 h 531"/>
                <a:gd name="T8" fmla="*/ 35 w 611"/>
                <a:gd name="T9" fmla="*/ 19 h 531"/>
                <a:gd name="T10" fmla="*/ 29 w 611"/>
                <a:gd name="T11" fmla="*/ 17 h 531"/>
                <a:gd name="T12" fmla="*/ 19 w 611"/>
                <a:gd name="T13" fmla="*/ 17 h 531"/>
                <a:gd name="T14" fmla="*/ 12 w 611"/>
                <a:gd name="T15" fmla="*/ 21 h 531"/>
                <a:gd name="T16" fmla="*/ 7 w 611"/>
                <a:gd name="T17" fmla="*/ 26 h 531"/>
                <a:gd name="T18" fmla="*/ 1 w 611"/>
                <a:gd name="T19" fmla="*/ 11 h 531"/>
                <a:gd name="T20" fmla="*/ 2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586" name="Freeform 705"/>
            <p:cNvSpPr>
              <a:spLocks/>
            </p:cNvSpPr>
            <p:nvPr/>
          </p:nvSpPr>
          <p:spPr bwMode="auto">
            <a:xfrm>
              <a:off x="462" y="2219"/>
              <a:ext cx="235" cy="221"/>
            </a:xfrm>
            <a:custGeom>
              <a:avLst/>
              <a:gdLst>
                <a:gd name="T0" fmla="*/ 0 w 1128"/>
                <a:gd name="T1" fmla="*/ 0 h 984"/>
                <a:gd name="T2" fmla="*/ 49 w 1128"/>
                <a:gd name="T3" fmla="*/ 36 h 984"/>
                <a:gd name="T4" fmla="*/ 39 w 1128"/>
                <a:gd name="T5" fmla="*/ 38 h 984"/>
                <a:gd name="T6" fmla="*/ 35 w 1128"/>
                <a:gd name="T7" fmla="*/ 40 h 984"/>
                <a:gd name="T8" fmla="*/ 31 w 1128"/>
                <a:gd name="T9" fmla="*/ 43 h 984"/>
                <a:gd name="T10" fmla="*/ 27 w 1128"/>
                <a:gd name="T11" fmla="*/ 50 h 984"/>
                <a:gd name="T12" fmla="*/ 0 w 1128"/>
                <a:gd name="T13" fmla="*/ 0 h 984"/>
                <a:gd name="T14" fmla="*/ 0 60000 65536"/>
                <a:gd name="T15" fmla="*/ 0 60000 65536"/>
                <a:gd name="T16" fmla="*/ 0 60000 65536"/>
                <a:gd name="T17" fmla="*/ 0 60000 65536"/>
                <a:gd name="T18" fmla="*/ 0 60000 65536"/>
                <a:gd name="T19" fmla="*/ 0 60000 65536"/>
                <a:gd name="T20" fmla="*/ 0 60000 65536"/>
                <a:gd name="T21" fmla="*/ 0 w 1128"/>
                <a:gd name="T22" fmla="*/ 0 h 984"/>
                <a:gd name="T23" fmla="*/ 1128 w 1128"/>
                <a:gd name="T24" fmla="*/ 984 h 9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8" h="984">
                  <a:moveTo>
                    <a:pt x="0" y="0"/>
                  </a:moveTo>
                  <a:lnTo>
                    <a:pt x="1128" y="720"/>
                  </a:lnTo>
                  <a:lnTo>
                    <a:pt x="906" y="744"/>
                  </a:lnTo>
                  <a:lnTo>
                    <a:pt x="810" y="786"/>
                  </a:lnTo>
                  <a:lnTo>
                    <a:pt x="714" y="852"/>
                  </a:lnTo>
                  <a:lnTo>
                    <a:pt x="618" y="984"/>
                  </a:lnTo>
                  <a:lnTo>
                    <a:pt x="0" y="0"/>
                  </a:lnTo>
                  <a:close/>
                </a:path>
              </a:pathLst>
            </a:custGeom>
            <a:solidFill>
              <a:schemeClr val="tx1"/>
            </a:solidFill>
            <a:ln w="9525">
              <a:solidFill>
                <a:schemeClr val="tx1"/>
              </a:solidFill>
              <a:round/>
              <a:headEnd/>
              <a:tailEnd/>
            </a:ln>
          </p:spPr>
          <p:txBody>
            <a:bodyPr/>
            <a:lstStyle/>
            <a:p>
              <a:endParaRPr lang="en-US"/>
            </a:p>
          </p:txBody>
        </p:sp>
        <p:sp>
          <p:nvSpPr>
            <p:cNvPr id="18587" name="Freeform 706"/>
            <p:cNvSpPr>
              <a:spLocks/>
            </p:cNvSpPr>
            <p:nvPr/>
          </p:nvSpPr>
          <p:spPr bwMode="auto">
            <a:xfrm>
              <a:off x="161" y="2304"/>
              <a:ext cx="126" cy="179"/>
            </a:xfrm>
            <a:custGeom>
              <a:avLst/>
              <a:gdLst>
                <a:gd name="T0" fmla="*/ 15 w 603"/>
                <a:gd name="T1" fmla="*/ 0 h 798"/>
                <a:gd name="T2" fmla="*/ 2 w 603"/>
                <a:gd name="T3" fmla="*/ 30 h 798"/>
                <a:gd name="T4" fmla="*/ 26 w 603"/>
                <a:gd name="T5" fmla="*/ 40 h 798"/>
                <a:gd name="T6" fmla="*/ 22 w 603"/>
                <a:gd name="T7" fmla="*/ 30 h 798"/>
                <a:gd name="T8" fmla="*/ 19 w 603"/>
                <a:gd name="T9" fmla="*/ 20 h 798"/>
                <a:gd name="T10" fmla="*/ 17 w 603"/>
                <a:gd name="T11" fmla="*/ 14 h 798"/>
                <a:gd name="T12" fmla="*/ 15 w 603"/>
                <a:gd name="T13" fmla="*/ 0 h 798"/>
                <a:gd name="T14" fmla="*/ 0 60000 65536"/>
                <a:gd name="T15" fmla="*/ 0 60000 65536"/>
                <a:gd name="T16" fmla="*/ 0 60000 65536"/>
                <a:gd name="T17" fmla="*/ 0 60000 65536"/>
                <a:gd name="T18" fmla="*/ 0 60000 65536"/>
                <a:gd name="T19" fmla="*/ 0 60000 65536"/>
                <a:gd name="T20" fmla="*/ 0 60000 65536"/>
                <a:gd name="T21" fmla="*/ 0 w 603"/>
                <a:gd name="T22" fmla="*/ 0 h 798"/>
                <a:gd name="T23" fmla="*/ 603 w 603"/>
                <a:gd name="T24" fmla="*/ 798 h 7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3" h="798">
                  <a:moveTo>
                    <a:pt x="333" y="0"/>
                  </a:moveTo>
                  <a:cubicBezTo>
                    <a:pt x="272" y="48"/>
                    <a:pt x="0" y="467"/>
                    <a:pt x="45" y="600"/>
                  </a:cubicBezTo>
                  <a:lnTo>
                    <a:pt x="603" y="798"/>
                  </a:lnTo>
                  <a:lnTo>
                    <a:pt x="501" y="588"/>
                  </a:lnTo>
                  <a:lnTo>
                    <a:pt x="435" y="402"/>
                  </a:lnTo>
                  <a:lnTo>
                    <a:pt x="393" y="276"/>
                  </a:lnTo>
                  <a:lnTo>
                    <a:pt x="333" y="0"/>
                  </a:lnTo>
                  <a:close/>
                </a:path>
              </a:pathLst>
            </a:custGeom>
            <a:solidFill>
              <a:schemeClr val="tx1"/>
            </a:solidFill>
            <a:ln w="9525">
              <a:solidFill>
                <a:schemeClr val="tx1"/>
              </a:solidFill>
              <a:round/>
              <a:headEnd/>
              <a:tailEnd/>
            </a:ln>
          </p:spPr>
          <p:txBody>
            <a:bodyPr/>
            <a:lstStyle/>
            <a:p>
              <a:endParaRPr lang="en-US"/>
            </a:p>
          </p:txBody>
        </p:sp>
        <p:sp>
          <p:nvSpPr>
            <p:cNvPr id="18588" name="Line 707"/>
            <p:cNvSpPr>
              <a:spLocks noChangeShapeType="1"/>
            </p:cNvSpPr>
            <p:nvPr/>
          </p:nvSpPr>
          <p:spPr bwMode="auto">
            <a:xfrm flipH="1" flipV="1">
              <a:off x="282" y="2132"/>
              <a:ext cx="72" cy="343"/>
            </a:xfrm>
            <a:prstGeom prst="line">
              <a:avLst/>
            </a:prstGeom>
            <a:noFill/>
            <a:ln w="19050">
              <a:solidFill>
                <a:schemeClr val="tx1"/>
              </a:solidFill>
              <a:round/>
              <a:headEnd/>
              <a:tailEnd/>
            </a:ln>
          </p:spPr>
          <p:txBody>
            <a:bodyPr/>
            <a:lstStyle/>
            <a:p>
              <a:endParaRPr lang="en-US"/>
            </a:p>
          </p:txBody>
        </p:sp>
        <p:sp>
          <p:nvSpPr>
            <p:cNvPr id="18589" name="Freeform 708"/>
            <p:cNvSpPr>
              <a:spLocks/>
            </p:cNvSpPr>
            <p:nvPr/>
          </p:nvSpPr>
          <p:spPr bwMode="auto">
            <a:xfrm>
              <a:off x="398" y="2119"/>
              <a:ext cx="101" cy="350"/>
            </a:xfrm>
            <a:custGeom>
              <a:avLst/>
              <a:gdLst>
                <a:gd name="T0" fmla="*/ 22 w 456"/>
                <a:gd name="T1" fmla="*/ 80 h 1524"/>
                <a:gd name="T2" fmla="*/ 0 w 456"/>
                <a:gd name="T3" fmla="*/ 0 h 1524"/>
                <a:gd name="T4" fmla="*/ 16 w 456"/>
                <a:gd name="T5" fmla="*/ 80 h 1524"/>
                <a:gd name="T6" fmla="*/ 0 60000 65536"/>
                <a:gd name="T7" fmla="*/ 0 60000 65536"/>
                <a:gd name="T8" fmla="*/ 0 60000 65536"/>
                <a:gd name="T9" fmla="*/ 0 w 456"/>
                <a:gd name="T10" fmla="*/ 0 h 1524"/>
                <a:gd name="T11" fmla="*/ 456 w 456"/>
                <a:gd name="T12" fmla="*/ 1524 h 1524"/>
              </a:gdLst>
              <a:ahLst/>
              <a:cxnLst>
                <a:cxn ang="T6">
                  <a:pos x="T0" y="T1"/>
                </a:cxn>
                <a:cxn ang="T7">
                  <a:pos x="T2" y="T3"/>
                </a:cxn>
                <a:cxn ang="T8">
                  <a:pos x="T4" y="T5"/>
                </a:cxn>
              </a:cxnLst>
              <a:rect l="T9" t="T10" r="T11" b="T12"/>
              <a:pathLst>
                <a:path w="456" h="1524">
                  <a:moveTo>
                    <a:pt x="456" y="1512"/>
                  </a:moveTo>
                  <a:lnTo>
                    <a:pt x="0" y="0"/>
                  </a:lnTo>
                  <a:lnTo>
                    <a:pt x="318" y="1524"/>
                  </a:lnTo>
                </a:path>
              </a:pathLst>
            </a:custGeom>
            <a:noFill/>
            <a:ln w="28575">
              <a:solidFill>
                <a:schemeClr val="tx1"/>
              </a:solidFill>
              <a:round/>
              <a:headEnd/>
              <a:tailEnd/>
            </a:ln>
          </p:spPr>
          <p:txBody>
            <a:bodyPr/>
            <a:lstStyle/>
            <a:p>
              <a:endParaRPr lang="en-US"/>
            </a:p>
          </p:txBody>
        </p:sp>
        <p:sp>
          <p:nvSpPr>
            <p:cNvPr id="18590" name="Freeform 709"/>
            <p:cNvSpPr>
              <a:spLocks/>
            </p:cNvSpPr>
            <p:nvPr/>
          </p:nvSpPr>
          <p:spPr bwMode="auto">
            <a:xfrm>
              <a:off x="277" y="2123"/>
              <a:ext cx="58" cy="88"/>
            </a:xfrm>
            <a:custGeom>
              <a:avLst/>
              <a:gdLst>
                <a:gd name="T0" fmla="*/ 0 w 282"/>
                <a:gd name="T1" fmla="*/ 20 h 390"/>
                <a:gd name="T2" fmla="*/ 0 w 282"/>
                <a:gd name="T3" fmla="*/ 0 h 390"/>
                <a:gd name="T4" fmla="*/ 12 w 282"/>
                <a:gd name="T5" fmla="*/ 20 h 390"/>
                <a:gd name="T6" fmla="*/ 0 60000 65536"/>
                <a:gd name="T7" fmla="*/ 0 60000 65536"/>
                <a:gd name="T8" fmla="*/ 0 60000 65536"/>
                <a:gd name="T9" fmla="*/ 0 w 282"/>
                <a:gd name="T10" fmla="*/ 0 h 390"/>
                <a:gd name="T11" fmla="*/ 282 w 282"/>
                <a:gd name="T12" fmla="*/ 390 h 390"/>
              </a:gdLst>
              <a:ahLst/>
              <a:cxnLst>
                <a:cxn ang="T6">
                  <a:pos x="T0" y="T1"/>
                </a:cxn>
                <a:cxn ang="T7">
                  <a:pos x="T2" y="T3"/>
                </a:cxn>
                <a:cxn ang="T8">
                  <a:pos x="T4" y="T5"/>
                </a:cxn>
              </a:cxnLst>
              <a:rect l="T9" t="T10" r="T11" b="T12"/>
              <a:pathLst>
                <a:path w="282" h="390">
                  <a:moveTo>
                    <a:pt x="0" y="384"/>
                  </a:moveTo>
                  <a:lnTo>
                    <a:pt x="12" y="0"/>
                  </a:lnTo>
                  <a:lnTo>
                    <a:pt x="282" y="390"/>
                  </a:lnTo>
                </a:path>
              </a:pathLst>
            </a:custGeom>
            <a:noFill/>
            <a:ln w="19050">
              <a:solidFill>
                <a:schemeClr val="tx1"/>
              </a:solidFill>
              <a:round/>
              <a:headEnd/>
              <a:tailEnd/>
            </a:ln>
          </p:spPr>
          <p:txBody>
            <a:bodyPr/>
            <a:lstStyle/>
            <a:p>
              <a:endParaRPr lang="en-US"/>
            </a:p>
          </p:txBody>
        </p:sp>
        <p:sp>
          <p:nvSpPr>
            <p:cNvPr id="18591" name="Line 710"/>
            <p:cNvSpPr>
              <a:spLocks noChangeShapeType="1"/>
            </p:cNvSpPr>
            <p:nvPr/>
          </p:nvSpPr>
          <p:spPr bwMode="auto">
            <a:xfrm>
              <a:off x="399" y="2123"/>
              <a:ext cx="293" cy="251"/>
            </a:xfrm>
            <a:prstGeom prst="line">
              <a:avLst/>
            </a:prstGeom>
            <a:noFill/>
            <a:ln w="19050">
              <a:solidFill>
                <a:schemeClr val="tx1"/>
              </a:solidFill>
              <a:round/>
              <a:headEnd/>
              <a:tailEnd/>
            </a:ln>
          </p:spPr>
          <p:txBody>
            <a:bodyPr/>
            <a:lstStyle/>
            <a:p>
              <a:endParaRPr lang="en-US"/>
            </a:p>
          </p:txBody>
        </p:sp>
        <p:sp>
          <p:nvSpPr>
            <p:cNvPr id="18592" name="Freeform 711"/>
            <p:cNvSpPr>
              <a:spLocks/>
            </p:cNvSpPr>
            <p:nvPr/>
          </p:nvSpPr>
          <p:spPr bwMode="auto">
            <a:xfrm>
              <a:off x="360" y="2174"/>
              <a:ext cx="127" cy="119"/>
            </a:xfrm>
            <a:custGeom>
              <a:avLst/>
              <a:gdLst>
                <a:gd name="T0" fmla="*/ 1 w 611"/>
                <a:gd name="T1" fmla="*/ 5 h 531"/>
                <a:gd name="T2" fmla="*/ 10 w 611"/>
                <a:gd name="T3" fmla="*/ 4 h 531"/>
                <a:gd name="T4" fmla="*/ 22 w 611"/>
                <a:gd name="T5" fmla="*/ 1 h 531"/>
                <a:gd name="T6" fmla="*/ 23 w 611"/>
                <a:gd name="T7" fmla="*/ 10 h 531"/>
                <a:gd name="T8" fmla="*/ 26 w 611"/>
                <a:gd name="T9" fmla="*/ 18 h 531"/>
                <a:gd name="T10" fmla="*/ 22 w 611"/>
                <a:gd name="T11" fmla="*/ 16 h 531"/>
                <a:gd name="T12" fmla="*/ 15 w 611"/>
                <a:gd name="T13" fmla="*/ 17 h 531"/>
                <a:gd name="T14" fmla="*/ 9 w 611"/>
                <a:gd name="T15" fmla="*/ 20 h 531"/>
                <a:gd name="T16" fmla="*/ 5 w 611"/>
                <a:gd name="T17" fmla="*/ 25 h 531"/>
                <a:gd name="T18" fmla="*/ 1 w 611"/>
                <a:gd name="T19" fmla="*/ 11 h 531"/>
                <a:gd name="T20" fmla="*/ 1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593" name="Freeform 712"/>
            <p:cNvSpPr>
              <a:spLocks/>
            </p:cNvSpPr>
            <p:nvPr/>
          </p:nvSpPr>
          <p:spPr bwMode="auto">
            <a:xfrm>
              <a:off x="208" y="2236"/>
              <a:ext cx="80" cy="263"/>
            </a:xfrm>
            <a:custGeom>
              <a:avLst/>
              <a:gdLst>
                <a:gd name="T0" fmla="*/ 0 w 384"/>
                <a:gd name="T1" fmla="*/ 18 h 1170"/>
                <a:gd name="T2" fmla="*/ 8 w 384"/>
                <a:gd name="T3" fmla="*/ 16 h 1170"/>
                <a:gd name="T4" fmla="*/ 4 w 384"/>
                <a:gd name="T5" fmla="*/ 0 h 1170"/>
                <a:gd name="T6" fmla="*/ 17 w 384"/>
                <a:gd name="T7" fmla="*/ 59 h 1170"/>
                <a:gd name="T8" fmla="*/ 0 60000 65536"/>
                <a:gd name="T9" fmla="*/ 0 60000 65536"/>
                <a:gd name="T10" fmla="*/ 0 60000 65536"/>
                <a:gd name="T11" fmla="*/ 0 60000 65536"/>
                <a:gd name="T12" fmla="*/ 0 w 384"/>
                <a:gd name="T13" fmla="*/ 0 h 1170"/>
                <a:gd name="T14" fmla="*/ 384 w 384"/>
                <a:gd name="T15" fmla="*/ 1170 h 1170"/>
              </a:gdLst>
              <a:ahLst/>
              <a:cxnLst>
                <a:cxn ang="T8">
                  <a:pos x="T0" y="T1"/>
                </a:cxn>
                <a:cxn ang="T9">
                  <a:pos x="T2" y="T3"/>
                </a:cxn>
                <a:cxn ang="T10">
                  <a:pos x="T4" y="T5"/>
                </a:cxn>
                <a:cxn ang="T11">
                  <a:pos x="T6" y="T7"/>
                </a:cxn>
              </a:cxnLst>
              <a:rect l="T12" t="T13" r="T14" b="T15"/>
              <a:pathLst>
                <a:path w="384" h="1170">
                  <a:moveTo>
                    <a:pt x="0" y="356"/>
                  </a:moveTo>
                  <a:lnTo>
                    <a:pt x="192" y="311"/>
                  </a:lnTo>
                  <a:lnTo>
                    <a:pt x="101" y="0"/>
                  </a:lnTo>
                  <a:lnTo>
                    <a:pt x="384" y="1170"/>
                  </a:lnTo>
                </a:path>
              </a:pathLst>
            </a:custGeom>
            <a:noFill/>
            <a:ln w="19050">
              <a:solidFill>
                <a:schemeClr val="tx1"/>
              </a:solidFill>
              <a:round/>
              <a:headEnd/>
              <a:tailEnd/>
            </a:ln>
          </p:spPr>
          <p:txBody>
            <a:bodyPr/>
            <a:lstStyle/>
            <a:p>
              <a:endParaRPr lang="en-US"/>
            </a:p>
          </p:txBody>
        </p:sp>
      </p:grpSp>
      <p:grpSp>
        <p:nvGrpSpPr>
          <p:cNvPr id="21" name="Group 713"/>
          <p:cNvGrpSpPr>
            <a:grpSpLocks/>
          </p:cNvGrpSpPr>
          <p:nvPr/>
        </p:nvGrpSpPr>
        <p:grpSpPr bwMode="auto">
          <a:xfrm>
            <a:off x="7481889" y="6229351"/>
            <a:ext cx="555625" cy="447675"/>
            <a:chOff x="161" y="2119"/>
            <a:chExt cx="551" cy="419"/>
          </a:xfrm>
        </p:grpSpPr>
        <p:sp>
          <p:nvSpPr>
            <p:cNvPr id="18556" name="Line 714"/>
            <p:cNvSpPr>
              <a:spLocks noChangeShapeType="1"/>
            </p:cNvSpPr>
            <p:nvPr/>
          </p:nvSpPr>
          <p:spPr bwMode="auto">
            <a:xfrm>
              <a:off x="317" y="2219"/>
              <a:ext cx="135" cy="62"/>
            </a:xfrm>
            <a:prstGeom prst="line">
              <a:avLst/>
            </a:prstGeom>
            <a:noFill/>
            <a:ln w="28575">
              <a:solidFill>
                <a:schemeClr val="tx1"/>
              </a:solidFill>
              <a:round/>
              <a:headEnd/>
              <a:tailEnd/>
            </a:ln>
          </p:spPr>
          <p:txBody>
            <a:bodyPr/>
            <a:lstStyle/>
            <a:p>
              <a:endParaRPr lang="en-US"/>
            </a:p>
          </p:txBody>
        </p:sp>
        <p:sp>
          <p:nvSpPr>
            <p:cNvPr id="18557" name="Freeform 715"/>
            <p:cNvSpPr>
              <a:spLocks/>
            </p:cNvSpPr>
            <p:nvPr/>
          </p:nvSpPr>
          <p:spPr bwMode="auto">
            <a:xfrm>
              <a:off x="196" y="2458"/>
              <a:ext cx="406" cy="80"/>
            </a:xfrm>
            <a:custGeom>
              <a:avLst/>
              <a:gdLst>
                <a:gd name="T0" fmla="*/ 1 w 1948"/>
                <a:gd name="T1" fmla="*/ 7 h 355"/>
                <a:gd name="T2" fmla="*/ 39 w 1948"/>
                <a:gd name="T3" fmla="*/ 4 h 355"/>
                <a:gd name="T4" fmla="*/ 85 w 1948"/>
                <a:gd name="T5" fmla="*/ 0 h 355"/>
                <a:gd name="T6" fmla="*/ 80 w 1948"/>
                <a:gd name="T7" fmla="*/ 7 h 355"/>
                <a:gd name="T8" fmla="*/ 69 w 1948"/>
                <a:gd name="T9" fmla="*/ 13 h 355"/>
                <a:gd name="T10" fmla="*/ 62 w 1948"/>
                <a:gd name="T11" fmla="*/ 14 h 355"/>
                <a:gd name="T12" fmla="*/ 43 w 1948"/>
                <a:gd name="T13" fmla="*/ 18 h 355"/>
                <a:gd name="T14" fmla="*/ 20 w 1948"/>
                <a:gd name="T15" fmla="*/ 16 h 355"/>
                <a:gd name="T16" fmla="*/ 7 w 1948"/>
                <a:gd name="T17" fmla="*/ 13 h 355"/>
                <a:gd name="T18" fmla="*/ 0 w 1948"/>
                <a:gd name="T19" fmla="*/ 7 h 355"/>
                <a:gd name="T20" fmla="*/ 1 w 1948"/>
                <a:gd name="T21" fmla="*/ 7 h 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48"/>
                <a:gd name="T34" fmla="*/ 0 h 355"/>
                <a:gd name="T35" fmla="*/ 1948 w 1948"/>
                <a:gd name="T36" fmla="*/ 355 h 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48" h="355">
                  <a:moveTo>
                    <a:pt x="12" y="132"/>
                  </a:moveTo>
                  <a:lnTo>
                    <a:pt x="904" y="80"/>
                  </a:lnTo>
                  <a:lnTo>
                    <a:pt x="1948" y="0"/>
                  </a:lnTo>
                  <a:lnTo>
                    <a:pt x="1836" y="148"/>
                  </a:lnTo>
                  <a:cubicBezTo>
                    <a:pt x="1778" y="189"/>
                    <a:pt x="1669" y="225"/>
                    <a:pt x="1600" y="248"/>
                  </a:cubicBezTo>
                  <a:lnTo>
                    <a:pt x="1424" y="284"/>
                  </a:lnTo>
                  <a:cubicBezTo>
                    <a:pt x="1323" y="301"/>
                    <a:pt x="1157" y="341"/>
                    <a:pt x="996" y="348"/>
                  </a:cubicBezTo>
                  <a:cubicBezTo>
                    <a:pt x="835" y="355"/>
                    <a:pt x="596" y="339"/>
                    <a:pt x="456" y="324"/>
                  </a:cubicBezTo>
                  <a:cubicBezTo>
                    <a:pt x="316" y="309"/>
                    <a:pt x="232" y="292"/>
                    <a:pt x="156" y="260"/>
                  </a:cubicBezTo>
                  <a:cubicBezTo>
                    <a:pt x="80" y="228"/>
                    <a:pt x="24" y="153"/>
                    <a:pt x="0" y="132"/>
                  </a:cubicBezTo>
                  <a:lnTo>
                    <a:pt x="12" y="132"/>
                  </a:lnTo>
                  <a:close/>
                </a:path>
              </a:pathLst>
            </a:custGeom>
            <a:gradFill rotWithShape="0">
              <a:gsLst>
                <a:gs pos="0">
                  <a:srgbClr val="663300"/>
                </a:gs>
                <a:gs pos="100000">
                  <a:schemeClr val="tx1"/>
                </a:gs>
              </a:gsLst>
              <a:lin ang="5400000" scaled="1"/>
            </a:gradFill>
            <a:ln w="3175">
              <a:solidFill>
                <a:schemeClr val="tx1"/>
              </a:solidFill>
              <a:round/>
              <a:headEnd/>
              <a:tailEnd/>
            </a:ln>
          </p:spPr>
          <p:txBody>
            <a:bodyPr/>
            <a:lstStyle/>
            <a:p>
              <a:endParaRPr lang="en-US"/>
            </a:p>
          </p:txBody>
        </p:sp>
        <p:sp>
          <p:nvSpPr>
            <p:cNvPr id="18558" name="Freeform 716"/>
            <p:cNvSpPr>
              <a:spLocks/>
            </p:cNvSpPr>
            <p:nvPr/>
          </p:nvSpPr>
          <p:spPr bwMode="auto">
            <a:xfrm>
              <a:off x="249" y="2491"/>
              <a:ext cx="275" cy="33"/>
            </a:xfrm>
            <a:custGeom>
              <a:avLst/>
              <a:gdLst>
                <a:gd name="T0" fmla="*/ 1 w 1320"/>
                <a:gd name="T1" fmla="*/ 3 h 144"/>
                <a:gd name="T2" fmla="*/ 4 w 1320"/>
                <a:gd name="T3" fmla="*/ 4 h 144"/>
                <a:gd name="T4" fmla="*/ 11 w 1320"/>
                <a:gd name="T5" fmla="*/ 4 h 144"/>
                <a:gd name="T6" fmla="*/ 15 w 1320"/>
                <a:gd name="T7" fmla="*/ 5 h 144"/>
                <a:gd name="T8" fmla="*/ 27 w 1320"/>
                <a:gd name="T9" fmla="*/ 4 h 144"/>
                <a:gd name="T10" fmla="*/ 33 w 1320"/>
                <a:gd name="T11" fmla="*/ 4 h 144"/>
                <a:gd name="T12" fmla="*/ 48 w 1320"/>
                <a:gd name="T13" fmla="*/ 3 h 144"/>
                <a:gd name="T14" fmla="*/ 56 w 1320"/>
                <a:gd name="T15" fmla="*/ 1 h 144"/>
                <a:gd name="T16" fmla="*/ 57 w 1320"/>
                <a:gd name="T17" fmla="*/ 0 h 144"/>
                <a:gd name="T18" fmla="*/ 53 w 1320"/>
                <a:gd name="T19" fmla="*/ 2 h 144"/>
                <a:gd name="T20" fmla="*/ 45 w 1320"/>
                <a:gd name="T21" fmla="*/ 5 h 144"/>
                <a:gd name="T22" fmla="*/ 39 w 1320"/>
                <a:gd name="T23" fmla="*/ 6 h 144"/>
                <a:gd name="T24" fmla="*/ 29 w 1320"/>
                <a:gd name="T25" fmla="*/ 6 h 144"/>
                <a:gd name="T26" fmla="*/ 25 w 1320"/>
                <a:gd name="T27" fmla="*/ 8 h 144"/>
                <a:gd name="T28" fmla="*/ 13 w 1320"/>
                <a:gd name="T29" fmla="*/ 6 h 144"/>
                <a:gd name="T30" fmla="*/ 5 w 1320"/>
                <a:gd name="T31" fmla="*/ 6 h 144"/>
                <a:gd name="T32" fmla="*/ 2 w 1320"/>
                <a:gd name="T33" fmla="*/ 4 h 144"/>
                <a:gd name="T34" fmla="*/ 0 w 1320"/>
                <a:gd name="T35" fmla="*/ 3 h 144"/>
                <a:gd name="T36" fmla="*/ 0 w 1320"/>
                <a:gd name="T37" fmla="*/ 3 h 144"/>
                <a:gd name="T38" fmla="*/ 1 w 1320"/>
                <a:gd name="T39" fmla="*/ 3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20"/>
                <a:gd name="T61" fmla="*/ 0 h 144"/>
                <a:gd name="T62" fmla="*/ 1320 w 1320"/>
                <a:gd name="T63" fmla="*/ 144 h 1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20" h="144">
                  <a:moveTo>
                    <a:pt x="16" y="48"/>
                  </a:moveTo>
                  <a:cubicBezTo>
                    <a:pt x="37" y="62"/>
                    <a:pt x="59" y="64"/>
                    <a:pt x="84" y="68"/>
                  </a:cubicBezTo>
                  <a:cubicBezTo>
                    <a:pt x="141" y="62"/>
                    <a:pt x="199" y="73"/>
                    <a:pt x="256" y="80"/>
                  </a:cubicBezTo>
                  <a:cubicBezTo>
                    <a:pt x="287" y="90"/>
                    <a:pt x="320" y="92"/>
                    <a:pt x="352" y="96"/>
                  </a:cubicBezTo>
                  <a:cubicBezTo>
                    <a:pt x="439" y="92"/>
                    <a:pt x="525" y="87"/>
                    <a:pt x="612" y="84"/>
                  </a:cubicBezTo>
                  <a:cubicBezTo>
                    <a:pt x="666" y="73"/>
                    <a:pt x="703" y="71"/>
                    <a:pt x="764" y="68"/>
                  </a:cubicBezTo>
                  <a:cubicBezTo>
                    <a:pt x="875" y="54"/>
                    <a:pt x="993" y="59"/>
                    <a:pt x="1104" y="56"/>
                  </a:cubicBezTo>
                  <a:cubicBezTo>
                    <a:pt x="1164" y="46"/>
                    <a:pt x="1219" y="21"/>
                    <a:pt x="1280" y="12"/>
                  </a:cubicBezTo>
                  <a:cubicBezTo>
                    <a:pt x="1309" y="2"/>
                    <a:pt x="1296" y="6"/>
                    <a:pt x="1320" y="0"/>
                  </a:cubicBezTo>
                  <a:cubicBezTo>
                    <a:pt x="1302" y="37"/>
                    <a:pt x="1249" y="37"/>
                    <a:pt x="1212" y="44"/>
                  </a:cubicBezTo>
                  <a:cubicBezTo>
                    <a:pt x="1150" y="56"/>
                    <a:pt x="1095" y="95"/>
                    <a:pt x="1032" y="104"/>
                  </a:cubicBezTo>
                  <a:cubicBezTo>
                    <a:pt x="987" y="110"/>
                    <a:pt x="941" y="119"/>
                    <a:pt x="896" y="120"/>
                  </a:cubicBezTo>
                  <a:cubicBezTo>
                    <a:pt x="821" y="122"/>
                    <a:pt x="747" y="123"/>
                    <a:pt x="672" y="124"/>
                  </a:cubicBezTo>
                  <a:cubicBezTo>
                    <a:pt x="635" y="130"/>
                    <a:pt x="601" y="140"/>
                    <a:pt x="564" y="144"/>
                  </a:cubicBezTo>
                  <a:cubicBezTo>
                    <a:pt x="473" y="139"/>
                    <a:pt x="385" y="123"/>
                    <a:pt x="296" y="108"/>
                  </a:cubicBezTo>
                  <a:cubicBezTo>
                    <a:pt x="234" y="112"/>
                    <a:pt x="169" y="123"/>
                    <a:pt x="108" y="108"/>
                  </a:cubicBezTo>
                  <a:cubicBezTo>
                    <a:pt x="82" y="101"/>
                    <a:pt x="61" y="88"/>
                    <a:pt x="36" y="80"/>
                  </a:cubicBezTo>
                  <a:cubicBezTo>
                    <a:pt x="23" y="76"/>
                    <a:pt x="0" y="60"/>
                    <a:pt x="0" y="60"/>
                  </a:cubicBezTo>
                  <a:cubicBezTo>
                    <a:pt x="3" y="56"/>
                    <a:pt x="3" y="48"/>
                    <a:pt x="8" y="48"/>
                  </a:cubicBezTo>
                  <a:cubicBezTo>
                    <a:pt x="18" y="48"/>
                    <a:pt x="16" y="78"/>
                    <a:pt x="16" y="48"/>
                  </a:cubicBezTo>
                  <a:close/>
                </a:path>
              </a:pathLst>
            </a:custGeom>
            <a:solidFill>
              <a:srgbClr val="A58263"/>
            </a:solidFill>
            <a:ln w="9525">
              <a:solidFill>
                <a:schemeClr val="tx1"/>
              </a:solidFill>
              <a:round/>
              <a:headEnd/>
              <a:tailEnd/>
            </a:ln>
          </p:spPr>
          <p:txBody>
            <a:bodyPr/>
            <a:lstStyle/>
            <a:p>
              <a:endParaRPr lang="en-US"/>
            </a:p>
          </p:txBody>
        </p:sp>
        <p:sp>
          <p:nvSpPr>
            <p:cNvPr id="18559" name="Freeform 717"/>
            <p:cNvSpPr>
              <a:spLocks/>
            </p:cNvSpPr>
            <p:nvPr/>
          </p:nvSpPr>
          <p:spPr bwMode="auto">
            <a:xfrm>
              <a:off x="553" y="2387"/>
              <a:ext cx="158" cy="75"/>
            </a:xfrm>
            <a:custGeom>
              <a:avLst/>
              <a:gdLst>
                <a:gd name="T0" fmla="*/ 0 w 760"/>
                <a:gd name="T1" fmla="*/ 16 h 332"/>
                <a:gd name="T2" fmla="*/ 33 w 760"/>
                <a:gd name="T3" fmla="*/ 0 h 332"/>
                <a:gd name="T4" fmla="*/ 2 w 760"/>
                <a:gd name="T5" fmla="*/ 17 h 332"/>
                <a:gd name="T6" fmla="*/ 0 w 760"/>
                <a:gd name="T7" fmla="*/ 16 h 332"/>
                <a:gd name="T8" fmla="*/ 0 60000 65536"/>
                <a:gd name="T9" fmla="*/ 0 60000 65536"/>
                <a:gd name="T10" fmla="*/ 0 60000 65536"/>
                <a:gd name="T11" fmla="*/ 0 60000 65536"/>
                <a:gd name="T12" fmla="*/ 0 w 760"/>
                <a:gd name="T13" fmla="*/ 0 h 332"/>
                <a:gd name="T14" fmla="*/ 760 w 760"/>
                <a:gd name="T15" fmla="*/ 332 h 332"/>
              </a:gdLst>
              <a:ahLst/>
              <a:cxnLst>
                <a:cxn ang="T8">
                  <a:pos x="T0" y="T1"/>
                </a:cxn>
                <a:cxn ang="T9">
                  <a:pos x="T2" y="T3"/>
                </a:cxn>
                <a:cxn ang="T10">
                  <a:pos x="T4" y="T5"/>
                </a:cxn>
                <a:cxn ang="T11">
                  <a:pos x="T6" y="T7"/>
                </a:cxn>
              </a:cxnLst>
              <a:rect l="T12" t="T13" r="T14" b="T15"/>
              <a:pathLst>
                <a:path w="760" h="332">
                  <a:moveTo>
                    <a:pt x="0" y="304"/>
                  </a:moveTo>
                  <a:lnTo>
                    <a:pt x="760" y="0"/>
                  </a:lnTo>
                  <a:lnTo>
                    <a:pt x="48" y="332"/>
                  </a:lnTo>
                  <a:lnTo>
                    <a:pt x="0" y="304"/>
                  </a:lnTo>
                  <a:close/>
                </a:path>
              </a:pathLst>
            </a:custGeom>
            <a:solidFill>
              <a:schemeClr val="tx1"/>
            </a:solidFill>
            <a:ln w="9525">
              <a:solidFill>
                <a:schemeClr val="tx1"/>
              </a:solidFill>
              <a:round/>
              <a:headEnd/>
              <a:tailEnd/>
            </a:ln>
          </p:spPr>
          <p:txBody>
            <a:bodyPr/>
            <a:lstStyle/>
            <a:p>
              <a:endParaRPr lang="en-US"/>
            </a:p>
          </p:txBody>
        </p:sp>
        <p:sp>
          <p:nvSpPr>
            <p:cNvPr id="18560" name="Freeform 718"/>
            <p:cNvSpPr>
              <a:spLocks/>
            </p:cNvSpPr>
            <p:nvPr/>
          </p:nvSpPr>
          <p:spPr bwMode="auto">
            <a:xfrm>
              <a:off x="595" y="2388"/>
              <a:ext cx="117" cy="78"/>
            </a:xfrm>
            <a:custGeom>
              <a:avLst/>
              <a:gdLst>
                <a:gd name="T0" fmla="*/ 0 w 564"/>
                <a:gd name="T1" fmla="*/ 17 h 348"/>
                <a:gd name="T2" fmla="*/ 12 w 564"/>
                <a:gd name="T3" fmla="*/ 12 h 348"/>
                <a:gd name="T4" fmla="*/ 24 w 564"/>
                <a:gd name="T5" fmla="*/ 0 h 348"/>
                <a:gd name="T6" fmla="*/ 17 w 564"/>
                <a:gd name="T7" fmla="*/ 16 h 348"/>
                <a:gd name="T8" fmla="*/ 1 w 564"/>
                <a:gd name="T9" fmla="*/ 6 h 348"/>
                <a:gd name="T10" fmla="*/ 0 60000 65536"/>
                <a:gd name="T11" fmla="*/ 0 60000 65536"/>
                <a:gd name="T12" fmla="*/ 0 60000 65536"/>
                <a:gd name="T13" fmla="*/ 0 60000 65536"/>
                <a:gd name="T14" fmla="*/ 0 60000 65536"/>
                <a:gd name="T15" fmla="*/ 0 w 564"/>
                <a:gd name="T16" fmla="*/ 0 h 348"/>
                <a:gd name="T17" fmla="*/ 564 w 564"/>
                <a:gd name="T18" fmla="*/ 348 h 348"/>
              </a:gdLst>
              <a:ahLst/>
              <a:cxnLst>
                <a:cxn ang="T10">
                  <a:pos x="T0" y="T1"/>
                </a:cxn>
                <a:cxn ang="T11">
                  <a:pos x="T2" y="T3"/>
                </a:cxn>
                <a:cxn ang="T12">
                  <a:pos x="T4" y="T5"/>
                </a:cxn>
                <a:cxn ang="T13">
                  <a:pos x="T6" y="T7"/>
                </a:cxn>
                <a:cxn ang="T14">
                  <a:pos x="T8" y="T9"/>
                </a:cxn>
              </a:cxnLst>
              <a:rect l="T15" t="T16" r="T17" b="T18"/>
              <a:pathLst>
                <a:path w="564" h="348">
                  <a:moveTo>
                    <a:pt x="0" y="348"/>
                  </a:moveTo>
                  <a:lnTo>
                    <a:pt x="276" y="244"/>
                  </a:lnTo>
                  <a:lnTo>
                    <a:pt x="564" y="0"/>
                  </a:lnTo>
                  <a:lnTo>
                    <a:pt x="388" y="312"/>
                  </a:lnTo>
                  <a:lnTo>
                    <a:pt x="32" y="120"/>
                  </a:lnTo>
                </a:path>
              </a:pathLst>
            </a:custGeom>
            <a:noFill/>
            <a:ln w="12700">
              <a:solidFill>
                <a:schemeClr val="tx1"/>
              </a:solidFill>
              <a:round/>
              <a:headEnd/>
              <a:tailEnd/>
            </a:ln>
          </p:spPr>
          <p:txBody>
            <a:bodyPr/>
            <a:lstStyle/>
            <a:p>
              <a:endParaRPr lang="en-US"/>
            </a:p>
          </p:txBody>
        </p:sp>
        <p:sp>
          <p:nvSpPr>
            <p:cNvPr id="18561" name="Line 719"/>
            <p:cNvSpPr>
              <a:spLocks noChangeShapeType="1"/>
            </p:cNvSpPr>
            <p:nvPr/>
          </p:nvSpPr>
          <p:spPr bwMode="auto">
            <a:xfrm>
              <a:off x="164" y="2448"/>
              <a:ext cx="94" cy="17"/>
            </a:xfrm>
            <a:prstGeom prst="line">
              <a:avLst/>
            </a:prstGeom>
            <a:noFill/>
            <a:ln w="9525">
              <a:solidFill>
                <a:schemeClr val="tx1"/>
              </a:solidFill>
              <a:round/>
              <a:headEnd/>
              <a:tailEnd/>
            </a:ln>
          </p:spPr>
          <p:txBody>
            <a:bodyPr/>
            <a:lstStyle/>
            <a:p>
              <a:endParaRPr lang="en-US"/>
            </a:p>
          </p:txBody>
        </p:sp>
        <p:sp>
          <p:nvSpPr>
            <p:cNvPr id="18562" name="Freeform 720"/>
            <p:cNvSpPr>
              <a:spLocks/>
            </p:cNvSpPr>
            <p:nvPr/>
          </p:nvSpPr>
          <p:spPr bwMode="auto">
            <a:xfrm>
              <a:off x="266" y="2355"/>
              <a:ext cx="145" cy="147"/>
            </a:xfrm>
            <a:custGeom>
              <a:avLst/>
              <a:gdLst>
                <a:gd name="T0" fmla="*/ 1 w 695"/>
                <a:gd name="T1" fmla="*/ 8 h 654"/>
                <a:gd name="T2" fmla="*/ 12 w 695"/>
                <a:gd name="T3" fmla="*/ 5 h 654"/>
                <a:gd name="T4" fmla="*/ 23 w 695"/>
                <a:gd name="T5" fmla="*/ 1 h 654"/>
                <a:gd name="T6" fmla="*/ 26 w 695"/>
                <a:gd name="T7" fmla="*/ 13 h 654"/>
                <a:gd name="T8" fmla="*/ 30 w 695"/>
                <a:gd name="T9" fmla="*/ 23 h 654"/>
                <a:gd name="T10" fmla="*/ 25 w 695"/>
                <a:gd name="T11" fmla="*/ 22 h 654"/>
                <a:gd name="T12" fmla="*/ 17 w 695"/>
                <a:gd name="T13" fmla="*/ 23 h 654"/>
                <a:gd name="T14" fmla="*/ 11 w 695"/>
                <a:gd name="T15" fmla="*/ 27 h 654"/>
                <a:gd name="T16" fmla="*/ 8 w 695"/>
                <a:gd name="T17" fmla="*/ 31 h 654"/>
                <a:gd name="T18" fmla="*/ 1 w 695"/>
                <a:gd name="T19" fmla="*/ 16 h 654"/>
                <a:gd name="T20" fmla="*/ 1 w 695"/>
                <a:gd name="T21" fmla="*/ 8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563" name="Freeform 721"/>
            <p:cNvSpPr>
              <a:spLocks/>
            </p:cNvSpPr>
            <p:nvPr/>
          </p:nvSpPr>
          <p:spPr bwMode="auto">
            <a:xfrm>
              <a:off x="246" y="2260"/>
              <a:ext cx="144" cy="110"/>
            </a:xfrm>
            <a:custGeom>
              <a:avLst/>
              <a:gdLst>
                <a:gd name="T0" fmla="*/ 1 w 695"/>
                <a:gd name="T1" fmla="*/ 4 h 654"/>
                <a:gd name="T2" fmla="*/ 12 w 695"/>
                <a:gd name="T3" fmla="*/ 3 h 654"/>
                <a:gd name="T4" fmla="*/ 23 w 695"/>
                <a:gd name="T5" fmla="*/ 1 h 654"/>
                <a:gd name="T6" fmla="*/ 26 w 695"/>
                <a:gd name="T7" fmla="*/ 7 h 654"/>
                <a:gd name="T8" fmla="*/ 30 w 695"/>
                <a:gd name="T9" fmla="*/ 13 h 654"/>
                <a:gd name="T10" fmla="*/ 25 w 695"/>
                <a:gd name="T11" fmla="*/ 12 h 654"/>
                <a:gd name="T12" fmla="*/ 17 w 695"/>
                <a:gd name="T13" fmla="*/ 13 h 654"/>
                <a:gd name="T14" fmla="*/ 11 w 695"/>
                <a:gd name="T15" fmla="*/ 15 h 654"/>
                <a:gd name="T16" fmla="*/ 7 w 695"/>
                <a:gd name="T17" fmla="*/ 17 h 654"/>
                <a:gd name="T18" fmla="*/ 1 w 695"/>
                <a:gd name="T19" fmla="*/ 9 h 654"/>
                <a:gd name="T20" fmla="*/ 1 w 695"/>
                <a:gd name="T21" fmla="*/ 4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564" name="Freeform 722"/>
            <p:cNvSpPr>
              <a:spLocks/>
            </p:cNvSpPr>
            <p:nvPr/>
          </p:nvSpPr>
          <p:spPr bwMode="auto">
            <a:xfrm>
              <a:off x="235" y="2186"/>
              <a:ext cx="120" cy="93"/>
            </a:xfrm>
            <a:custGeom>
              <a:avLst/>
              <a:gdLst>
                <a:gd name="T0" fmla="*/ 1 w 695"/>
                <a:gd name="T1" fmla="*/ 3 h 654"/>
                <a:gd name="T2" fmla="*/ 8 w 695"/>
                <a:gd name="T3" fmla="*/ 2 h 654"/>
                <a:gd name="T4" fmla="*/ 16 w 695"/>
                <a:gd name="T5" fmla="*/ 1 h 654"/>
                <a:gd name="T6" fmla="*/ 18 w 695"/>
                <a:gd name="T7" fmla="*/ 5 h 654"/>
                <a:gd name="T8" fmla="*/ 21 w 695"/>
                <a:gd name="T9" fmla="*/ 9 h 654"/>
                <a:gd name="T10" fmla="*/ 17 w 695"/>
                <a:gd name="T11" fmla="*/ 9 h 654"/>
                <a:gd name="T12" fmla="*/ 12 w 695"/>
                <a:gd name="T13" fmla="*/ 9 h 654"/>
                <a:gd name="T14" fmla="*/ 8 w 695"/>
                <a:gd name="T15" fmla="*/ 11 h 654"/>
                <a:gd name="T16" fmla="*/ 5 w 695"/>
                <a:gd name="T17" fmla="*/ 13 h 654"/>
                <a:gd name="T18" fmla="*/ 1 w 695"/>
                <a:gd name="T19" fmla="*/ 6 h 654"/>
                <a:gd name="T20" fmla="*/ 1 w 695"/>
                <a:gd name="T21" fmla="*/ 3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565" name="Freeform 723"/>
            <p:cNvSpPr>
              <a:spLocks/>
            </p:cNvSpPr>
            <p:nvPr/>
          </p:nvSpPr>
          <p:spPr bwMode="auto">
            <a:xfrm>
              <a:off x="375" y="2255"/>
              <a:ext cx="135" cy="134"/>
            </a:xfrm>
            <a:custGeom>
              <a:avLst/>
              <a:gdLst>
                <a:gd name="T0" fmla="*/ 2 w 611"/>
                <a:gd name="T1" fmla="*/ 6 h 531"/>
                <a:gd name="T2" fmla="*/ 12 w 611"/>
                <a:gd name="T3" fmla="*/ 5 h 531"/>
                <a:gd name="T4" fmla="*/ 25 w 611"/>
                <a:gd name="T5" fmla="*/ 1 h 531"/>
                <a:gd name="T6" fmla="*/ 26 w 611"/>
                <a:gd name="T7" fmla="*/ 13 h 531"/>
                <a:gd name="T8" fmla="*/ 30 w 611"/>
                <a:gd name="T9" fmla="*/ 22 h 531"/>
                <a:gd name="T10" fmla="*/ 25 w 611"/>
                <a:gd name="T11" fmla="*/ 21 h 531"/>
                <a:gd name="T12" fmla="*/ 16 w 611"/>
                <a:gd name="T13" fmla="*/ 21 h 531"/>
                <a:gd name="T14" fmla="*/ 10 w 611"/>
                <a:gd name="T15" fmla="*/ 26 h 531"/>
                <a:gd name="T16" fmla="*/ 6 w 611"/>
                <a:gd name="T17" fmla="*/ 32 h 531"/>
                <a:gd name="T18" fmla="*/ 1 w 611"/>
                <a:gd name="T19" fmla="*/ 14 h 531"/>
                <a:gd name="T20" fmla="*/ 2 w 611"/>
                <a:gd name="T21" fmla="*/ 6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566" name="Freeform 724"/>
            <p:cNvSpPr>
              <a:spLocks/>
            </p:cNvSpPr>
            <p:nvPr/>
          </p:nvSpPr>
          <p:spPr bwMode="auto">
            <a:xfrm>
              <a:off x="390" y="2364"/>
              <a:ext cx="147" cy="122"/>
            </a:xfrm>
            <a:custGeom>
              <a:avLst/>
              <a:gdLst>
                <a:gd name="T0" fmla="*/ 2 w 611"/>
                <a:gd name="T1" fmla="*/ 5 h 531"/>
                <a:gd name="T2" fmla="*/ 14 w 611"/>
                <a:gd name="T3" fmla="*/ 4 h 531"/>
                <a:gd name="T4" fmla="*/ 30 w 611"/>
                <a:gd name="T5" fmla="*/ 1 h 531"/>
                <a:gd name="T6" fmla="*/ 31 w 611"/>
                <a:gd name="T7" fmla="*/ 11 h 531"/>
                <a:gd name="T8" fmla="*/ 35 w 611"/>
                <a:gd name="T9" fmla="*/ 19 h 531"/>
                <a:gd name="T10" fmla="*/ 29 w 611"/>
                <a:gd name="T11" fmla="*/ 17 h 531"/>
                <a:gd name="T12" fmla="*/ 19 w 611"/>
                <a:gd name="T13" fmla="*/ 17 h 531"/>
                <a:gd name="T14" fmla="*/ 12 w 611"/>
                <a:gd name="T15" fmla="*/ 21 h 531"/>
                <a:gd name="T16" fmla="*/ 7 w 611"/>
                <a:gd name="T17" fmla="*/ 26 h 531"/>
                <a:gd name="T18" fmla="*/ 1 w 611"/>
                <a:gd name="T19" fmla="*/ 11 h 531"/>
                <a:gd name="T20" fmla="*/ 2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567" name="Freeform 725"/>
            <p:cNvSpPr>
              <a:spLocks/>
            </p:cNvSpPr>
            <p:nvPr/>
          </p:nvSpPr>
          <p:spPr bwMode="auto">
            <a:xfrm>
              <a:off x="462" y="2219"/>
              <a:ext cx="235" cy="221"/>
            </a:xfrm>
            <a:custGeom>
              <a:avLst/>
              <a:gdLst>
                <a:gd name="T0" fmla="*/ 0 w 1128"/>
                <a:gd name="T1" fmla="*/ 0 h 984"/>
                <a:gd name="T2" fmla="*/ 49 w 1128"/>
                <a:gd name="T3" fmla="*/ 36 h 984"/>
                <a:gd name="T4" fmla="*/ 39 w 1128"/>
                <a:gd name="T5" fmla="*/ 38 h 984"/>
                <a:gd name="T6" fmla="*/ 35 w 1128"/>
                <a:gd name="T7" fmla="*/ 40 h 984"/>
                <a:gd name="T8" fmla="*/ 31 w 1128"/>
                <a:gd name="T9" fmla="*/ 43 h 984"/>
                <a:gd name="T10" fmla="*/ 27 w 1128"/>
                <a:gd name="T11" fmla="*/ 50 h 984"/>
                <a:gd name="T12" fmla="*/ 0 w 1128"/>
                <a:gd name="T13" fmla="*/ 0 h 984"/>
                <a:gd name="T14" fmla="*/ 0 60000 65536"/>
                <a:gd name="T15" fmla="*/ 0 60000 65536"/>
                <a:gd name="T16" fmla="*/ 0 60000 65536"/>
                <a:gd name="T17" fmla="*/ 0 60000 65536"/>
                <a:gd name="T18" fmla="*/ 0 60000 65536"/>
                <a:gd name="T19" fmla="*/ 0 60000 65536"/>
                <a:gd name="T20" fmla="*/ 0 60000 65536"/>
                <a:gd name="T21" fmla="*/ 0 w 1128"/>
                <a:gd name="T22" fmla="*/ 0 h 984"/>
                <a:gd name="T23" fmla="*/ 1128 w 1128"/>
                <a:gd name="T24" fmla="*/ 984 h 9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8" h="984">
                  <a:moveTo>
                    <a:pt x="0" y="0"/>
                  </a:moveTo>
                  <a:lnTo>
                    <a:pt x="1128" y="720"/>
                  </a:lnTo>
                  <a:lnTo>
                    <a:pt x="906" y="744"/>
                  </a:lnTo>
                  <a:lnTo>
                    <a:pt x="810" y="786"/>
                  </a:lnTo>
                  <a:lnTo>
                    <a:pt x="714" y="852"/>
                  </a:lnTo>
                  <a:lnTo>
                    <a:pt x="618" y="984"/>
                  </a:lnTo>
                  <a:lnTo>
                    <a:pt x="0" y="0"/>
                  </a:lnTo>
                  <a:close/>
                </a:path>
              </a:pathLst>
            </a:custGeom>
            <a:solidFill>
              <a:schemeClr val="tx1"/>
            </a:solidFill>
            <a:ln w="9525">
              <a:solidFill>
                <a:schemeClr val="tx1"/>
              </a:solidFill>
              <a:round/>
              <a:headEnd/>
              <a:tailEnd/>
            </a:ln>
          </p:spPr>
          <p:txBody>
            <a:bodyPr/>
            <a:lstStyle/>
            <a:p>
              <a:endParaRPr lang="en-US"/>
            </a:p>
          </p:txBody>
        </p:sp>
        <p:sp>
          <p:nvSpPr>
            <p:cNvPr id="18568" name="Freeform 726"/>
            <p:cNvSpPr>
              <a:spLocks/>
            </p:cNvSpPr>
            <p:nvPr/>
          </p:nvSpPr>
          <p:spPr bwMode="auto">
            <a:xfrm>
              <a:off x="161" y="2304"/>
              <a:ext cx="126" cy="179"/>
            </a:xfrm>
            <a:custGeom>
              <a:avLst/>
              <a:gdLst>
                <a:gd name="T0" fmla="*/ 15 w 603"/>
                <a:gd name="T1" fmla="*/ 0 h 798"/>
                <a:gd name="T2" fmla="*/ 2 w 603"/>
                <a:gd name="T3" fmla="*/ 30 h 798"/>
                <a:gd name="T4" fmla="*/ 26 w 603"/>
                <a:gd name="T5" fmla="*/ 40 h 798"/>
                <a:gd name="T6" fmla="*/ 22 w 603"/>
                <a:gd name="T7" fmla="*/ 30 h 798"/>
                <a:gd name="T8" fmla="*/ 19 w 603"/>
                <a:gd name="T9" fmla="*/ 20 h 798"/>
                <a:gd name="T10" fmla="*/ 17 w 603"/>
                <a:gd name="T11" fmla="*/ 14 h 798"/>
                <a:gd name="T12" fmla="*/ 15 w 603"/>
                <a:gd name="T13" fmla="*/ 0 h 798"/>
                <a:gd name="T14" fmla="*/ 0 60000 65536"/>
                <a:gd name="T15" fmla="*/ 0 60000 65536"/>
                <a:gd name="T16" fmla="*/ 0 60000 65536"/>
                <a:gd name="T17" fmla="*/ 0 60000 65536"/>
                <a:gd name="T18" fmla="*/ 0 60000 65536"/>
                <a:gd name="T19" fmla="*/ 0 60000 65536"/>
                <a:gd name="T20" fmla="*/ 0 60000 65536"/>
                <a:gd name="T21" fmla="*/ 0 w 603"/>
                <a:gd name="T22" fmla="*/ 0 h 798"/>
                <a:gd name="T23" fmla="*/ 603 w 603"/>
                <a:gd name="T24" fmla="*/ 798 h 7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3" h="798">
                  <a:moveTo>
                    <a:pt x="333" y="0"/>
                  </a:moveTo>
                  <a:cubicBezTo>
                    <a:pt x="272" y="48"/>
                    <a:pt x="0" y="467"/>
                    <a:pt x="45" y="600"/>
                  </a:cubicBezTo>
                  <a:lnTo>
                    <a:pt x="603" y="798"/>
                  </a:lnTo>
                  <a:lnTo>
                    <a:pt x="501" y="588"/>
                  </a:lnTo>
                  <a:lnTo>
                    <a:pt x="435" y="402"/>
                  </a:lnTo>
                  <a:lnTo>
                    <a:pt x="393" y="276"/>
                  </a:lnTo>
                  <a:lnTo>
                    <a:pt x="333" y="0"/>
                  </a:lnTo>
                  <a:close/>
                </a:path>
              </a:pathLst>
            </a:custGeom>
            <a:solidFill>
              <a:schemeClr val="tx1"/>
            </a:solidFill>
            <a:ln w="9525">
              <a:solidFill>
                <a:schemeClr val="tx1"/>
              </a:solidFill>
              <a:round/>
              <a:headEnd/>
              <a:tailEnd/>
            </a:ln>
          </p:spPr>
          <p:txBody>
            <a:bodyPr/>
            <a:lstStyle/>
            <a:p>
              <a:endParaRPr lang="en-US"/>
            </a:p>
          </p:txBody>
        </p:sp>
        <p:sp>
          <p:nvSpPr>
            <p:cNvPr id="18569" name="Line 727"/>
            <p:cNvSpPr>
              <a:spLocks noChangeShapeType="1"/>
            </p:cNvSpPr>
            <p:nvPr/>
          </p:nvSpPr>
          <p:spPr bwMode="auto">
            <a:xfrm flipH="1" flipV="1">
              <a:off x="282" y="2132"/>
              <a:ext cx="72" cy="343"/>
            </a:xfrm>
            <a:prstGeom prst="line">
              <a:avLst/>
            </a:prstGeom>
            <a:noFill/>
            <a:ln w="19050">
              <a:solidFill>
                <a:schemeClr val="tx1"/>
              </a:solidFill>
              <a:round/>
              <a:headEnd/>
              <a:tailEnd/>
            </a:ln>
          </p:spPr>
          <p:txBody>
            <a:bodyPr/>
            <a:lstStyle/>
            <a:p>
              <a:endParaRPr lang="en-US"/>
            </a:p>
          </p:txBody>
        </p:sp>
        <p:sp>
          <p:nvSpPr>
            <p:cNvPr id="18570" name="Freeform 728"/>
            <p:cNvSpPr>
              <a:spLocks/>
            </p:cNvSpPr>
            <p:nvPr/>
          </p:nvSpPr>
          <p:spPr bwMode="auto">
            <a:xfrm>
              <a:off x="398" y="2119"/>
              <a:ext cx="101" cy="350"/>
            </a:xfrm>
            <a:custGeom>
              <a:avLst/>
              <a:gdLst>
                <a:gd name="T0" fmla="*/ 22 w 456"/>
                <a:gd name="T1" fmla="*/ 80 h 1524"/>
                <a:gd name="T2" fmla="*/ 0 w 456"/>
                <a:gd name="T3" fmla="*/ 0 h 1524"/>
                <a:gd name="T4" fmla="*/ 16 w 456"/>
                <a:gd name="T5" fmla="*/ 80 h 1524"/>
                <a:gd name="T6" fmla="*/ 0 60000 65536"/>
                <a:gd name="T7" fmla="*/ 0 60000 65536"/>
                <a:gd name="T8" fmla="*/ 0 60000 65536"/>
                <a:gd name="T9" fmla="*/ 0 w 456"/>
                <a:gd name="T10" fmla="*/ 0 h 1524"/>
                <a:gd name="T11" fmla="*/ 456 w 456"/>
                <a:gd name="T12" fmla="*/ 1524 h 1524"/>
              </a:gdLst>
              <a:ahLst/>
              <a:cxnLst>
                <a:cxn ang="T6">
                  <a:pos x="T0" y="T1"/>
                </a:cxn>
                <a:cxn ang="T7">
                  <a:pos x="T2" y="T3"/>
                </a:cxn>
                <a:cxn ang="T8">
                  <a:pos x="T4" y="T5"/>
                </a:cxn>
              </a:cxnLst>
              <a:rect l="T9" t="T10" r="T11" b="T12"/>
              <a:pathLst>
                <a:path w="456" h="1524">
                  <a:moveTo>
                    <a:pt x="456" y="1512"/>
                  </a:moveTo>
                  <a:lnTo>
                    <a:pt x="0" y="0"/>
                  </a:lnTo>
                  <a:lnTo>
                    <a:pt x="318" y="1524"/>
                  </a:lnTo>
                </a:path>
              </a:pathLst>
            </a:custGeom>
            <a:noFill/>
            <a:ln w="28575">
              <a:solidFill>
                <a:schemeClr val="tx1"/>
              </a:solidFill>
              <a:round/>
              <a:headEnd/>
              <a:tailEnd/>
            </a:ln>
          </p:spPr>
          <p:txBody>
            <a:bodyPr/>
            <a:lstStyle/>
            <a:p>
              <a:endParaRPr lang="en-US"/>
            </a:p>
          </p:txBody>
        </p:sp>
        <p:sp>
          <p:nvSpPr>
            <p:cNvPr id="18571" name="Freeform 729"/>
            <p:cNvSpPr>
              <a:spLocks/>
            </p:cNvSpPr>
            <p:nvPr/>
          </p:nvSpPr>
          <p:spPr bwMode="auto">
            <a:xfrm>
              <a:off x="277" y="2123"/>
              <a:ext cx="58" cy="88"/>
            </a:xfrm>
            <a:custGeom>
              <a:avLst/>
              <a:gdLst>
                <a:gd name="T0" fmla="*/ 0 w 282"/>
                <a:gd name="T1" fmla="*/ 20 h 390"/>
                <a:gd name="T2" fmla="*/ 0 w 282"/>
                <a:gd name="T3" fmla="*/ 0 h 390"/>
                <a:gd name="T4" fmla="*/ 12 w 282"/>
                <a:gd name="T5" fmla="*/ 20 h 390"/>
                <a:gd name="T6" fmla="*/ 0 60000 65536"/>
                <a:gd name="T7" fmla="*/ 0 60000 65536"/>
                <a:gd name="T8" fmla="*/ 0 60000 65536"/>
                <a:gd name="T9" fmla="*/ 0 w 282"/>
                <a:gd name="T10" fmla="*/ 0 h 390"/>
                <a:gd name="T11" fmla="*/ 282 w 282"/>
                <a:gd name="T12" fmla="*/ 390 h 390"/>
              </a:gdLst>
              <a:ahLst/>
              <a:cxnLst>
                <a:cxn ang="T6">
                  <a:pos x="T0" y="T1"/>
                </a:cxn>
                <a:cxn ang="T7">
                  <a:pos x="T2" y="T3"/>
                </a:cxn>
                <a:cxn ang="T8">
                  <a:pos x="T4" y="T5"/>
                </a:cxn>
              </a:cxnLst>
              <a:rect l="T9" t="T10" r="T11" b="T12"/>
              <a:pathLst>
                <a:path w="282" h="390">
                  <a:moveTo>
                    <a:pt x="0" y="384"/>
                  </a:moveTo>
                  <a:lnTo>
                    <a:pt x="12" y="0"/>
                  </a:lnTo>
                  <a:lnTo>
                    <a:pt x="282" y="390"/>
                  </a:lnTo>
                </a:path>
              </a:pathLst>
            </a:custGeom>
            <a:noFill/>
            <a:ln w="19050">
              <a:solidFill>
                <a:schemeClr val="tx1"/>
              </a:solidFill>
              <a:round/>
              <a:headEnd/>
              <a:tailEnd/>
            </a:ln>
          </p:spPr>
          <p:txBody>
            <a:bodyPr/>
            <a:lstStyle/>
            <a:p>
              <a:endParaRPr lang="en-US"/>
            </a:p>
          </p:txBody>
        </p:sp>
        <p:sp>
          <p:nvSpPr>
            <p:cNvPr id="18572" name="Line 730"/>
            <p:cNvSpPr>
              <a:spLocks noChangeShapeType="1"/>
            </p:cNvSpPr>
            <p:nvPr/>
          </p:nvSpPr>
          <p:spPr bwMode="auto">
            <a:xfrm>
              <a:off x="399" y="2123"/>
              <a:ext cx="293" cy="251"/>
            </a:xfrm>
            <a:prstGeom prst="line">
              <a:avLst/>
            </a:prstGeom>
            <a:noFill/>
            <a:ln w="19050">
              <a:solidFill>
                <a:schemeClr val="tx1"/>
              </a:solidFill>
              <a:round/>
              <a:headEnd/>
              <a:tailEnd/>
            </a:ln>
          </p:spPr>
          <p:txBody>
            <a:bodyPr/>
            <a:lstStyle/>
            <a:p>
              <a:endParaRPr lang="en-US"/>
            </a:p>
          </p:txBody>
        </p:sp>
        <p:sp>
          <p:nvSpPr>
            <p:cNvPr id="18573" name="Freeform 731"/>
            <p:cNvSpPr>
              <a:spLocks/>
            </p:cNvSpPr>
            <p:nvPr/>
          </p:nvSpPr>
          <p:spPr bwMode="auto">
            <a:xfrm>
              <a:off x="360" y="2174"/>
              <a:ext cx="127" cy="119"/>
            </a:xfrm>
            <a:custGeom>
              <a:avLst/>
              <a:gdLst>
                <a:gd name="T0" fmla="*/ 1 w 611"/>
                <a:gd name="T1" fmla="*/ 5 h 531"/>
                <a:gd name="T2" fmla="*/ 10 w 611"/>
                <a:gd name="T3" fmla="*/ 4 h 531"/>
                <a:gd name="T4" fmla="*/ 22 w 611"/>
                <a:gd name="T5" fmla="*/ 1 h 531"/>
                <a:gd name="T6" fmla="*/ 23 w 611"/>
                <a:gd name="T7" fmla="*/ 10 h 531"/>
                <a:gd name="T8" fmla="*/ 26 w 611"/>
                <a:gd name="T9" fmla="*/ 18 h 531"/>
                <a:gd name="T10" fmla="*/ 22 w 611"/>
                <a:gd name="T11" fmla="*/ 16 h 531"/>
                <a:gd name="T12" fmla="*/ 15 w 611"/>
                <a:gd name="T13" fmla="*/ 17 h 531"/>
                <a:gd name="T14" fmla="*/ 9 w 611"/>
                <a:gd name="T15" fmla="*/ 20 h 531"/>
                <a:gd name="T16" fmla="*/ 5 w 611"/>
                <a:gd name="T17" fmla="*/ 25 h 531"/>
                <a:gd name="T18" fmla="*/ 1 w 611"/>
                <a:gd name="T19" fmla="*/ 11 h 531"/>
                <a:gd name="T20" fmla="*/ 1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574" name="Freeform 732"/>
            <p:cNvSpPr>
              <a:spLocks/>
            </p:cNvSpPr>
            <p:nvPr/>
          </p:nvSpPr>
          <p:spPr bwMode="auto">
            <a:xfrm>
              <a:off x="208" y="2236"/>
              <a:ext cx="80" cy="263"/>
            </a:xfrm>
            <a:custGeom>
              <a:avLst/>
              <a:gdLst>
                <a:gd name="T0" fmla="*/ 0 w 384"/>
                <a:gd name="T1" fmla="*/ 18 h 1170"/>
                <a:gd name="T2" fmla="*/ 8 w 384"/>
                <a:gd name="T3" fmla="*/ 16 h 1170"/>
                <a:gd name="T4" fmla="*/ 4 w 384"/>
                <a:gd name="T5" fmla="*/ 0 h 1170"/>
                <a:gd name="T6" fmla="*/ 17 w 384"/>
                <a:gd name="T7" fmla="*/ 59 h 1170"/>
                <a:gd name="T8" fmla="*/ 0 60000 65536"/>
                <a:gd name="T9" fmla="*/ 0 60000 65536"/>
                <a:gd name="T10" fmla="*/ 0 60000 65536"/>
                <a:gd name="T11" fmla="*/ 0 60000 65536"/>
                <a:gd name="T12" fmla="*/ 0 w 384"/>
                <a:gd name="T13" fmla="*/ 0 h 1170"/>
                <a:gd name="T14" fmla="*/ 384 w 384"/>
                <a:gd name="T15" fmla="*/ 1170 h 1170"/>
              </a:gdLst>
              <a:ahLst/>
              <a:cxnLst>
                <a:cxn ang="T8">
                  <a:pos x="T0" y="T1"/>
                </a:cxn>
                <a:cxn ang="T9">
                  <a:pos x="T2" y="T3"/>
                </a:cxn>
                <a:cxn ang="T10">
                  <a:pos x="T4" y="T5"/>
                </a:cxn>
                <a:cxn ang="T11">
                  <a:pos x="T6" y="T7"/>
                </a:cxn>
              </a:cxnLst>
              <a:rect l="T12" t="T13" r="T14" b="T15"/>
              <a:pathLst>
                <a:path w="384" h="1170">
                  <a:moveTo>
                    <a:pt x="0" y="356"/>
                  </a:moveTo>
                  <a:lnTo>
                    <a:pt x="192" y="311"/>
                  </a:lnTo>
                  <a:lnTo>
                    <a:pt x="101" y="0"/>
                  </a:lnTo>
                  <a:lnTo>
                    <a:pt x="384" y="1170"/>
                  </a:lnTo>
                </a:path>
              </a:pathLst>
            </a:custGeom>
            <a:noFill/>
            <a:ln w="19050">
              <a:solidFill>
                <a:schemeClr val="tx1"/>
              </a:solidFill>
              <a:round/>
              <a:headEnd/>
              <a:tailEnd/>
            </a:ln>
          </p:spPr>
          <p:txBody>
            <a:bodyPr/>
            <a:lstStyle/>
            <a:p>
              <a:endParaRPr lang="en-US"/>
            </a:p>
          </p:txBody>
        </p:sp>
      </p:grpSp>
      <p:grpSp>
        <p:nvGrpSpPr>
          <p:cNvPr id="22" name="Group 733"/>
          <p:cNvGrpSpPr>
            <a:grpSpLocks/>
          </p:cNvGrpSpPr>
          <p:nvPr/>
        </p:nvGrpSpPr>
        <p:grpSpPr bwMode="auto">
          <a:xfrm>
            <a:off x="8021639" y="6275389"/>
            <a:ext cx="555625" cy="447675"/>
            <a:chOff x="161" y="2119"/>
            <a:chExt cx="551" cy="419"/>
          </a:xfrm>
        </p:grpSpPr>
        <p:sp>
          <p:nvSpPr>
            <p:cNvPr id="18537" name="Line 734"/>
            <p:cNvSpPr>
              <a:spLocks noChangeShapeType="1"/>
            </p:cNvSpPr>
            <p:nvPr/>
          </p:nvSpPr>
          <p:spPr bwMode="auto">
            <a:xfrm>
              <a:off x="317" y="2219"/>
              <a:ext cx="135" cy="62"/>
            </a:xfrm>
            <a:prstGeom prst="line">
              <a:avLst/>
            </a:prstGeom>
            <a:noFill/>
            <a:ln w="28575">
              <a:solidFill>
                <a:schemeClr val="tx1"/>
              </a:solidFill>
              <a:round/>
              <a:headEnd/>
              <a:tailEnd/>
            </a:ln>
          </p:spPr>
          <p:txBody>
            <a:bodyPr/>
            <a:lstStyle/>
            <a:p>
              <a:endParaRPr lang="en-US"/>
            </a:p>
          </p:txBody>
        </p:sp>
        <p:sp>
          <p:nvSpPr>
            <p:cNvPr id="18538" name="Freeform 735"/>
            <p:cNvSpPr>
              <a:spLocks/>
            </p:cNvSpPr>
            <p:nvPr/>
          </p:nvSpPr>
          <p:spPr bwMode="auto">
            <a:xfrm>
              <a:off x="196" y="2458"/>
              <a:ext cx="406" cy="80"/>
            </a:xfrm>
            <a:custGeom>
              <a:avLst/>
              <a:gdLst>
                <a:gd name="T0" fmla="*/ 1 w 1948"/>
                <a:gd name="T1" fmla="*/ 7 h 355"/>
                <a:gd name="T2" fmla="*/ 39 w 1948"/>
                <a:gd name="T3" fmla="*/ 4 h 355"/>
                <a:gd name="T4" fmla="*/ 85 w 1948"/>
                <a:gd name="T5" fmla="*/ 0 h 355"/>
                <a:gd name="T6" fmla="*/ 80 w 1948"/>
                <a:gd name="T7" fmla="*/ 7 h 355"/>
                <a:gd name="T8" fmla="*/ 69 w 1948"/>
                <a:gd name="T9" fmla="*/ 13 h 355"/>
                <a:gd name="T10" fmla="*/ 62 w 1948"/>
                <a:gd name="T11" fmla="*/ 14 h 355"/>
                <a:gd name="T12" fmla="*/ 43 w 1948"/>
                <a:gd name="T13" fmla="*/ 18 h 355"/>
                <a:gd name="T14" fmla="*/ 20 w 1948"/>
                <a:gd name="T15" fmla="*/ 16 h 355"/>
                <a:gd name="T16" fmla="*/ 7 w 1948"/>
                <a:gd name="T17" fmla="*/ 13 h 355"/>
                <a:gd name="T18" fmla="*/ 0 w 1948"/>
                <a:gd name="T19" fmla="*/ 7 h 355"/>
                <a:gd name="T20" fmla="*/ 1 w 1948"/>
                <a:gd name="T21" fmla="*/ 7 h 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48"/>
                <a:gd name="T34" fmla="*/ 0 h 355"/>
                <a:gd name="T35" fmla="*/ 1948 w 1948"/>
                <a:gd name="T36" fmla="*/ 355 h 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48" h="355">
                  <a:moveTo>
                    <a:pt x="12" y="132"/>
                  </a:moveTo>
                  <a:lnTo>
                    <a:pt x="904" y="80"/>
                  </a:lnTo>
                  <a:lnTo>
                    <a:pt x="1948" y="0"/>
                  </a:lnTo>
                  <a:lnTo>
                    <a:pt x="1836" y="148"/>
                  </a:lnTo>
                  <a:cubicBezTo>
                    <a:pt x="1778" y="189"/>
                    <a:pt x="1669" y="225"/>
                    <a:pt x="1600" y="248"/>
                  </a:cubicBezTo>
                  <a:lnTo>
                    <a:pt x="1424" y="284"/>
                  </a:lnTo>
                  <a:cubicBezTo>
                    <a:pt x="1323" y="301"/>
                    <a:pt x="1157" y="341"/>
                    <a:pt x="996" y="348"/>
                  </a:cubicBezTo>
                  <a:cubicBezTo>
                    <a:pt x="835" y="355"/>
                    <a:pt x="596" y="339"/>
                    <a:pt x="456" y="324"/>
                  </a:cubicBezTo>
                  <a:cubicBezTo>
                    <a:pt x="316" y="309"/>
                    <a:pt x="232" y="292"/>
                    <a:pt x="156" y="260"/>
                  </a:cubicBezTo>
                  <a:cubicBezTo>
                    <a:pt x="80" y="228"/>
                    <a:pt x="24" y="153"/>
                    <a:pt x="0" y="132"/>
                  </a:cubicBezTo>
                  <a:lnTo>
                    <a:pt x="12" y="132"/>
                  </a:lnTo>
                  <a:close/>
                </a:path>
              </a:pathLst>
            </a:custGeom>
            <a:gradFill rotWithShape="0">
              <a:gsLst>
                <a:gs pos="0">
                  <a:srgbClr val="663300"/>
                </a:gs>
                <a:gs pos="100000">
                  <a:schemeClr val="tx1"/>
                </a:gs>
              </a:gsLst>
              <a:lin ang="5400000" scaled="1"/>
            </a:gradFill>
            <a:ln w="3175">
              <a:solidFill>
                <a:schemeClr val="tx1"/>
              </a:solidFill>
              <a:round/>
              <a:headEnd/>
              <a:tailEnd/>
            </a:ln>
          </p:spPr>
          <p:txBody>
            <a:bodyPr/>
            <a:lstStyle/>
            <a:p>
              <a:endParaRPr lang="en-US"/>
            </a:p>
          </p:txBody>
        </p:sp>
        <p:sp>
          <p:nvSpPr>
            <p:cNvPr id="18539" name="Freeform 736"/>
            <p:cNvSpPr>
              <a:spLocks/>
            </p:cNvSpPr>
            <p:nvPr/>
          </p:nvSpPr>
          <p:spPr bwMode="auto">
            <a:xfrm>
              <a:off x="249" y="2491"/>
              <a:ext cx="275" cy="33"/>
            </a:xfrm>
            <a:custGeom>
              <a:avLst/>
              <a:gdLst>
                <a:gd name="T0" fmla="*/ 1 w 1320"/>
                <a:gd name="T1" fmla="*/ 3 h 144"/>
                <a:gd name="T2" fmla="*/ 4 w 1320"/>
                <a:gd name="T3" fmla="*/ 4 h 144"/>
                <a:gd name="T4" fmla="*/ 11 w 1320"/>
                <a:gd name="T5" fmla="*/ 4 h 144"/>
                <a:gd name="T6" fmla="*/ 15 w 1320"/>
                <a:gd name="T7" fmla="*/ 5 h 144"/>
                <a:gd name="T8" fmla="*/ 27 w 1320"/>
                <a:gd name="T9" fmla="*/ 4 h 144"/>
                <a:gd name="T10" fmla="*/ 33 w 1320"/>
                <a:gd name="T11" fmla="*/ 4 h 144"/>
                <a:gd name="T12" fmla="*/ 48 w 1320"/>
                <a:gd name="T13" fmla="*/ 3 h 144"/>
                <a:gd name="T14" fmla="*/ 56 w 1320"/>
                <a:gd name="T15" fmla="*/ 1 h 144"/>
                <a:gd name="T16" fmla="*/ 57 w 1320"/>
                <a:gd name="T17" fmla="*/ 0 h 144"/>
                <a:gd name="T18" fmla="*/ 53 w 1320"/>
                <a:gd name="T19" fmla="*/ 2 h 144"/>
                <a:gd name="T20" fmla="*/ 45 w 1320"/>
                <a:gd name="T21" fmla="*/ 5 h 144"/>
                <a:gd name="T22" fmla="*/ 39 w 1320"/>
                <a:gd name="T23" fmla="*/ 6 h 144"/>
                <a:gd name="T24" fmla="*/ 29 w 1320"/>
                <a:gd name="T25" fmla="*/ 6 h 144"/>
                <a:gd name="T26" fmla="*/ 25 w 1320"/>
                <a:gd name="T27" fmla="*/ 8 h 144"/>
                <a:gd name="T28" fmla="*/ 13 w 1320"/>
                <a:gd name="T29" fmla="*/ 6 h 144"/>
                <a:gd name="T30" fmla="*/ 5 w 1320"/>
                <a:gd name="T31" fmla="*/ 6 h 144"/>
                <a:gd name="T32" fmla="*/ 2 w 1320"/>
                <a:gd name="T33" fmla="*/ 4 h 144"/>
                <a:gd name="T34" fmla="*/ 0 w 1320"/>
                <a:gd name="T35" fmla="*/ 3 h 144"/>
                <a:gd name="T36" fmla="*/ 0 w 1320"/>
                <a:gd name="T37" fmla="*/ 3 h 144"/>
                <a:gd name="T38" fmla="*/ 1 w 1320"/>
                <a:gd name="T39" fmla="*/ 3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20"/>
                <a:gd name="T61" fmla="*/ 0 h 144"/>
                <a:gd name="T62" fmla="*/ 1320 w 1320"/>
                <a:gd name="T63" fmla="*/ 144 h 1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20" h="144">
                  <a:moveTo>
                    <a:pt x="16" y="48"/>
                  </a:moveTo>
                  <a:cubicBezTo>
                    <a:pt x="37" y="62"/>
                    <a:pt x="59" y="64"/>
                    <a:pt x="84" y="68"/>
                  </a:cubicBezTo>
                  <a:cubicBezTo>
                    <a:pt x="141" y="62"/>
                    <a:pt x="199" y="73"/>
                    <a:pt x="256" y="80"/>
                  </a:cubicBezTo>
                  <a:cubicBezTo>
                    <a:pt x="287" y="90"/>
                    <a:pt x="320" y="92"/>
                    <a:pt x="352" y="96"/>
                  </a:cubicBezTo>
                  <a:cubicBezTo>
                    <a:pt x="439" y="92"/>
                    <a:pt x="525" y="87"/>
                    <a:pt x="612" y="84"/>
                  </a:cubicBezTo>
                  <a:cubicBezTo>
                    <a:pt x="666" y="73"/>
                    <a:pt x="703" y="71"/>
                    <a:pt x="764" y="68"/>
                  </a:cubicBezTo>
                  <a:cubicBezTo>
                    <a:pt x="875" y="54"/>
                    <a:pt x="993" y="59"/>
                    <a:pt x="1104" y="56"/>
                  </a:cubicBezTo>
                  <a:cubicBezTo>
                    <a:pt x="1164" y="46"/>
                    <a:pt x="1219" y="21"/>
                    <a:pt x="1280" y="12"/>
                  </a:cubicBezTo>
                  <a:cubicBezTo>
                    <a:pt x="1309" y="2"/>
                    <a:pt x="1296" y="6"/>
                    <a:pt x="1320" y="0"/>
                  </a:cubicBezTo>
                  <a:cubicBezTo>
                    <a:pt x="1302" y="37"/>
                    <a:pt x="1249" y="37"/>
                    <a:pt x="1212" y="44"/>
                  </a:cubicBezTo>
                  <a:cubicBezTo>
                    <a:pt x="1150" y="56"/>
                    <a:pt x="1095" y="95"/>
                    <a:pt x="1032" y="104"/>
                  </a:cubicBezTo>
                  <a:cubicBezTo>
                    <a:pt x="987" y="110"/>
                    <a:pt x="941" y="119"/>
                    <a:pt x="896" y="120"/>
                  </a:cubicBezTo>
                  <a:cubicBezTo>
                    <a:pt x="821" y="122"/>
                    <a:pt x="747" y="123"/>
                    <a:pt x="672" y="124"/>
                  </a:cubicBezTo>
                  <a:cubicBezTo>
                    <a:pt x="635" y="130"/>
                    <a:pt x="601" y="140"/>
                    <a:pt x="564" y="144"/>
                  </a:cubicBezTo>
                  <a:cubicBezTo>
                    <a:pt x="473" y="139"/>
                    <a:pt x="385" y="123"/>
                    <a:pt x="296" y="108"/>
                  </a:cubicBezTo>
                  <a:cubicBezTo>
                    <a:pt x="234" y="112"/>
                    <a:pt x="169" y="123"/>
                    <a:pt x="108" y="108"/>
                  </a:cubicBezTo>
                  <a:cubicBezTo>
                    <a:pt x="82" y="101"/>
                    <a:pt x="61" y="88"/>
                    <a:pt x="36" y="80"/>
                  </a:cubicBezTo>
                  <a:cubicBezTo>
                    <a:pt x="23" y="76"/>
                    <a:pt x="0" y="60"/>
                    <a:pt x="0" y="60"/>
                  </a:cubicBezTo>
                  <a:cubicBezTo>
                    <a:pt x="3" y="56"/>
                    <a:pt x="3" y="48"/>
                    <a:pt x="8" y="48"/>
                  </a:cubicBezTo>
                  <a:cubicBezTo>
                    <a:pt x="18" y="48"/>
                    <a:pt x="16" y="78"/>
                    <a:pt x="16" y="48"/>
                  </a:cubicBezTo>
                  <a:close/>
                </a:path>
              </a:pathLst>
            </a:custGeom>
            <a:solidFill>
              <a:srgbClr val="A58263"/>
            </a:solidFill>
            <a:ln w="9525">
              <a:solidFill>
                <a:schemeClr val="tx1"/>
              </a:solidFill>
              <a:round/>
              <a:headEnd/>
              <a:tailEnd/>
            </a:ln>
          </p:spPr>
          <p:txBody>
            <a:bodyPr/>
            <a:lstStyle/>
            <a:p>
              <a:endParaRPr lang="en-US"/>
            </a:p>
          </p:txBody>
        </p:sp>
        <p:sp>
          <p:nvSpPr>
            <p:cNvPr id="18540" name="Freeform 737"/>
            <p:cNvSpPr>
              <a:spLocks/>
            </p:cNvSpPr>
            <p:nvPr/>
          </p:nvSpPr>
          <p:spPr bwMode="auto">
            <a:xfrm>
              <a:off x="553" y="2387"/>
              <a:ext cx="158" cy="75"/>
            </a:xfrm>
            <a:custGeom>
              <a:avLst/>
              <a:gdLst>
                <a:gd name="T0" fmla="*/ 0 w 760"/>
                <a:gd name="T1" fmla="*/ 16 h 332"/>
                <a:gd name="T2" fmla="*/ 33 w 760"/>
                <a:gd name="T3" fmla="*/ 0 h 332"/>
                <a:gd name="T4" fmla="*/ 2 w 760"/>
                <a:gd name="T5" fmla="*/ 17 h 332"/>
                <a:gd name="T6" fmla="*/ 0 w 760"/>
                <a:gd name="T7" fmla="*/ 16 h 332"/>
                <a:gd name="T8" fmla="*/ 0 60000 65536"/>
                <a:gd name="T9" fmla="*/ 0 60000 65536"/>
                <a:gd name="T10" fmla="*/ 0 60000 65536"/>
                <a:gd name="T11" fmla="*/ 0 60000 65536"/>
                <a:gd name="T12" fmla="*/ 0 w 760"/>
                <a:gd name="T13" fmla="*/ 0 h 332"/>
                <a:gd name="T14" fmla="*/ 760 w 760"/>
                <a:gd name="T15" fmla="*/ 332 h 332"/>
              </a:gdLst>
              <a:ahLst/>
              <a:cxnLst>
                <a:cxn ang="T8">
                  <a:pos x="T0" y="T1"/>
                </a:cxn>
                <a:cxn ang="T9">
                  <a:pos x="T2" y="T3"/>
                </a:cxn>
                <a:cxn ang="T10">
                  <a:pos x="T4" y="T5"/>
                </a:cxn>
                <a:cxn ang="T11">
                  <a:pos x="T6" y="T7"/>
                </a:cxn>
              </a:cxnLst>
              <a:rect l="T12" t="T13" r="T14" b="T15"/>
              <a:pathLst>
                <a:path w="760" h="332">
                  <a:moveTo>
                    <a:pt x="0" y="304"/>
                  </a:moveTo>
                  <a:lnTo>
                    <a:pt x="760" y="0"/>
                  </a:lnTo>
                  <a:lnTo>
                    <a:pt x="48" y="332"/>
                  </a:lnTo>
                  <a:lnTo>
                    <a:pt x="0" y="304"/>
                  </a:lnTo>
                  <a:close/>
                </a:path>
              </a:pathLst>
            </a:custGeom>
            <a:solidFill>
              <a:schemeClr val="tx1"/>
            </a:solidFill>
            <a:ln w="9525">
              <a:solidFill>
                <a:schemeClr val="tx1"/>
              </a:solidFill>
              <a:round/>
              <a:headEnd/>
              <a:tailEnd/>
            </a:ln>
          </p:spPr>
          <p:txBody>
            <a:bodyPr/>
            <a:lstStyle/>
            <a:p>
              <a:endParaRPr lang="en-US"/>
            </a:p>
          </p:txBody>
        </p:sp>
        <p:sp>
          <p:nvSpPr>
            <p:cNvPr id="18541" name="Freeform 738"/>
            <p:cNvSpPr>
              <a:spLocks/>
            </p:cNvSpPr>
            <p:nvPr/>
          </p:nvSpPr>
          <p:spPr bwMode="auto">
            <a:xfrm>
              <a:off x="595" y="2388"/>
              <a:ext cx="117" cy="78"/>
            </a:xfrm>
            <a:custGeom>
              <a:avLst/>
              <a:gdLst>
                <a:gd name="T0" fmla="*/ 0 w 564"/>
                <a:gd name="T1" fmla="*/ 17 h 348"/>
                <a:gd name="T2" fmla="*/ 12 w 564"/>
                <a:gd name="T3" fmla="*/ 12 h 348"/>
                <a:gd name="T4" fmla="*/ 24 w 564"/>
                <a:gd name="T5" fmla="*/ 0 h 348"/>
                <a:gd name="T6" fmla="*/ 17 w 564"/>
                <a:gd name="T7" fmla="*/ 16 h 348"/>
                <a:gd name="T8" fmla="*/ 1 w 564"/>
                <a:gd name="T9" fmla="*/ 6 h 348"/>
                <a:gd name="T10" fmla="*/ 0 60000 65536"/>
                <a:gd name="T11" fmla="*/ 0 60000 65536"/>
                <a:gd name="T12" fmla="*/ 0 60000 65536"/>
                <a:gd name="T13" fmla="*/ 0 60000 65536"/>
                <a:gd name="T14" fmla="*/ 0 60000 65536"/>
                <a:gd name="T15" fmla="*/ 0 w 564"/>
                <a:gd name="T16" fmla="*/ 0 h 348"/>
                <a:gd name="T17" fmla="*/ 564 w 564"/>
                <a:gd name="T18" fmla="*/ 348 h 348"/>
              </a:gdLst>
              <a:ahLst/>
              <a:cxnLst>
                <a:cxn ang="T10">
                  <a:pos x="T0" y="T1"/>
                </a:cxn>
                <a:cxn ang="T11">
                  <a:pos x="T2" y="T3"/>
                </a:cxn>
                <a:cxn ang="T12">
                  <a:pos x="T4" y="T5"/>
                </a:cxn>
                <a:cxn ang="T13">
                  <a:pos x="T6" y="T7"/>
                </a:cxn>
                <a:cxn ang="T14">
                  <a:pos x="T8" y="T9"/>
                </a:cxn>
              </a:cxnLst>
              <a:rect l="T15" t="T16" r="T17" b="T18"/>
              <a:pathLst>
                <a:path w="564" h="348">
                  <a:moveTo>
                    <a:pt x="0" y="348"/>
                  </a:moveTo>
                  <a:lnTo>
                    <a:pt x="276" y="244"/>
                  </a:lnTo>
                  <a:lnTo>
                    <a:pt x="564" y="0"/>
                  </a:lnTo>
                  <a:lnTo>
                    <a:pt x="388" y="312"/>
                  </a:lnTo>
                  <a:lnTo>
                    <a:pt x="32" y="120"/>
                  </a:lnTo>
                </a:path>
              </a:pathLst>
            </a:custGeom>
            <a:noFill/>
            <a:ln w="12700">
              <a:solidFill>
                <a:schemeClr val="tx1"/>
              </a:solidFill>
              <a:round/>
              <a:headEnd/>
              <a:tailEnd/>
            </a:ln>
          </p:spPr>
          <p:txBody>
            <a:bodyPr/>
            <a:lstStyle/>
            <a:p>
              <a:endParaRPr lang="en-US"/>
            </a:p>
          </p:txBody>
        </p:sp>
        <p:sp>
          <p:nvSpPr>
            <p:cNvPr id="18542" name="Line 739"/>
            <p:cNvSpPr>
              <a:spLocks noChangeShapeType="1"/>
            </p:cNvSpPr>
            <p:nvPr/>
          </p:nvSpPr>
          <p:spPr bwMode="auto">
            <a:xfrm>
              <a:off x="164" y="2448"/>
              <a:ext cx="94" cy="17"/>
            </a:xfrm>
            <a:prstGeom prst="line">
              <a:avLst/>
            </a:prstGeom>
            <a:noFill/>
            <a:ln w="9525">
              <a:solidFill>
                <a:schemeClr val="tx1"/>
              </a:solidFill>
              <a:round/>
              <a:headEnd/>
              <a:tailEnd/>
            </a:ln>
          </p:spPr>
          <p:txBody>
            <a:bodyPr/>
            <a:lstStyle/>
            <a:p>
              <a:endParaRPr lang="en-US"/>
            </a:p>
          </p:txBody>
        </p:sp>
        <p:sp>
          <p:nvSpPr>
            <p:cNvPr id="18543" name="Freeform 740"/>
            <p:cNvSpPr>
              <a:spLocks/>
            </p:cNvSpPr>
            <p:nvPr/>
          </p:nvSpPr>
          <p:spPr bwMode="auto">
            <a:xfrm>
              <a:off x="266" y="2355"/>
              <a:ext cx="145" cy="147"/>
            </a:xfrm>
            <a:custGeom>
              <a:avLst/>
              <a:gdLst>
                <a:gd name="T0" fmla="*/ 1 w 695"/>
                <a:gd name="T1" fmla="*/ 8 h 654"/>
                <a:gd name="T2" fmla="*/ 12 w 695"/>
                <a:gd name="T3" fmla="*/ 5 h 654"/>
                <a:gd name="T4" fmla="*/ 23 w 695"/>
                <a:gd name="T5" fmla="*/ 1 h 654"/>
                <a:gd name="T6" fmla="*/ 26 w 695"/>
                <a:gd name="T7" fmla="*/ 13 h 654"/>
                <a:gd name="T8" fmla="*/ 30 w 695"/>
                <a:gd name="T9" fmla="*/ 23 h 654"/>
                <a:gd name="T10" fmla="*/ 25 w 695"/>
                <a:gd name="T11" fmla="*/ 22 h 654"/>
                <a:gd name="T12" fmla="*/ 17 w 695"/>
                <a:gd name="T13" fmla="*/ 23 h 654"/>
                <a:gd name="T14" fmla="*/ 11 w 695"/>
                <a:gd name="T15" fmla="*/ 27 h 654"/>
                <a:gd name="T16" fmla="*/ 8 w 695"/>
                <a:gd name="T17" fmla="*/ 31 h 654"/>
                <a:gd name="T18" fmla="*/ 1 w 695"/>
                <a:gd name="T19" fmla="*/ 16 h 654"/>
                <a:gd name="T20" fmla="*/ 1 w 695"/>
                <a:gd name="T21" fmla="*/ 8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544" name="Freeform 741"/>
            <p:cNvSpPr>
              <a:spLocks/>
            </p:cNvSpPr>
            <p:nvPr/>
          </p:nvSpPr>
          <p:spPr bwMode="auto">
            <a:xfrm>
              <a:off x="246" y="2260"/>
              <a:ext cx="144" cy="110"/>
            </a:xfrm>
            <a:custGeom>
              <a:avLst/>
              <a:gdLst>
                <a:gd name="T0" fmla="*/ 1 w 695"/>
                <a:gd name="T1" fmla="*/ 4 h 654"/>
                <a:gd name="T2" fmla="*/ 12 w 695"/>
                <a:gd name="T3" fmla="*/ 3 h 654"/>
                <a:gd name="T4" fmla="*/ 23 w 695"/>
                <a:gd name="T5" fmla="*/ 1 h 654"/>
                <a:gd name="T6" fmla="*/ 26 w 695"/>
                <a:gd name="T7" fmla="*/ 7 h 654"/>
                <a:gd name="T8" fmla="*/ 30 w 695"/>
                <a:gd name="T9" fmla="*/ 13 h 654"/>
                <a:gd name="T10" fmla="*/ 25 w 695"/>
                <a:gd name="T11" fmla="*/ 12 h 654"/>
                <a:gd name="T12" fmla="*/ 17 w 695"/>
                <a:gd name="T13" fmla="*/ 13 h 654"/>
                <a:gd name="T14" fmla="*/ 11 w 695"/>
                <a:gd name="T15" fmla="*/ 15 h 654"/>
                <a:gd name="T16" fmla="*/ 7 w 695"/>
                <a:gd name="T17" fmla="*/ 17 h 654"/>
                <a:gd name="T18" fmla="*/ 1 w 695"/>
                <a:gd name="T19" fmla="*/ 9 h 654"/>
                <a:gd name="T20" fmla="*/ 1 w 695"/>
                <a:gd name="T21" fmla="*/ 4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545" name="Freeform 742"/>
            <p:cNvSpPr>
              <a:spLocks/>
            </p:cNvSpPr>
            <p:nvPr/>
          </p:nvSpPr>
          <p:spPr bwMode="auto">
            <a:xfrm>
              <a:off x="235" y="2186"/>
              <a:ext cx="120" cy="93"/>
            </a:xfrm>
            <a:custGeom>
              <a:avLst/>
              <a:gdLst>
                <a:gd name="T0" fmla="*/ 1 w 695"/>
                <a:gd name="T1" fmla="*/ 3 h 654"/>
                <a:gd name="T2" fmla="*/ 8 w 695"/>
                <a:gd name="T3" fmla="*/ 2 h 654"/>
                <a:gd name="T4" fmla="*/ 16 w 695"/>
                <a:gd name="T5" fmla="*/ 1 h 654"/>
                <a:gd name="T6" fmla="*/ 18 w 695"/>
                <a:gd name="T7" fmla="*/ 5 h 654"/>
                <a:gd name="T8" fmla="*/ 21 w 695"/>
                <a:gd name="T9" fmla="*/ 9 h 654"/>
                <a:gd name="T10" fmla="*/ 17 w 695"/>
                <a:gd name="T11" fmla="*/ 9 h 654"/>
                <a:gd name="T12" fmla="*/ 12 w 695"/>
                <a:gd name="T13" fmla="*/ 9 h 654"/>
                <a:gd name="T14" fmla="*/ 8 w 695"/>
                <a:gd name="T15" fmla="*/ 11 h 654"/>
                <a:gd name="T16" fmla="*/ 5 w 695"/>
                <a:gd name="T17" fmla="*/ 13 h 654"/>
                <a:gd name="T18" fmla="*/ 1 w 695"/>
                <a:gd name="T19" fmla="*/ 6 h 654"/>
                <a:gd name="T20" fmla="*/ 1 w 695"/>
                <a:gd name="T21" fmla="*/ 3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546" name="Freeform 743"/>
            <p:cNvSpPr>
              <a:spLocks/>
            </p:cNvSpPr>
            <p:nvPr/>
          </p:nvSpPr>
          <p:spPr bwMode="auto">
            <a:xfrm>
              <a:off x="375" y="2255"/>
              <a:ext cx="135" cy="134"/>
            </a:xfrm>
            <a:custGeom>
              <a:avLst/>
              <a:gdLst>
                <a:gd name="T0" fmla="*/ 2 w 611"/>
                <a:gd name="T1" fmla="*/ 6 h 531"/>
                <a:gd name="T2" fmla="*/ 12 w 611"/>
                <a:gd name="T3" fmla="*/ 5 h 531"/>
                <a:gd name="T4" fmla="*/ 25 w 611"/>
                <a:gd name="T5" fmla="*/ 1 h 531"/>
                <a:gd name="T6" fmla="*/ 26 w 611"/>
                <a:gd name="T7" fmla="*/ 13 h 531"/>
                <a:gd name="T8" fmla="*/ 30 w 611"/>
                <a:gd name="T9" fmla="*/ 22 h 531"/>
                <a:gd name="T10" fmla="*/ 25 w 611"/>
                <a:gd name="T11" fmla="*/ 21 h 531"/>
                <a:gd name="T12" fmla="*/ 16 w 611"/>
                <a:gd name="T13" fmla="*/ 21 h 531"/>
                <a:gd name="T14" fmla="*/ 10 w 611"/>
                <a:gd name="T15" fmla="*/ 26 h 531"/>
                <a:gd name="T16" fmla="*/ 6 w 611"/>
                <a:gd name="T17" fmla="*/ 32 h 531"/>
                <a:gd name="T18" fmla="*/ 1 w 611"/>
                <a:gd name="T19" fmla="*/ 14 h 531"/>
                <a:gd name="T20" fmla="*/ 2 w 611"/>
                <a:gd name="T21" fmla="*/ 6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547" name="Freeform 744"/>
            <p:cNvSpPr>
              <a:spLocks/>
            </p:cNvSpPr>
            <p:nvPr/>
          </p:nvSpPr>
          <p:spPr bwMode="auto">
            <a:xfrm>
              <a:off x="390" y="2364"/>
              <a:ext cx="147" cy="122"/>
            </a:xfrm>
            <a:custGeom>
              <a:avLst/>
              <a:gdLst>
                <a:gd name="T0" fmla="*/ 2 w 611"/>
                <a:gd name="T1" fmla="*/ 5 h 531"/>
                <a:gd name="T2" fmla="*/ 14 w 611"/>
                <a:gd name="T3" fmla="*/ 4 h 531"/>
                <a:gd name="T4" fmla="*/ 30 w 611"/>
                <a:gd name="T5" fmla="*/ 1 h 531"/>
                <a:gd name="T6" fmla="*/ 31 w 611"/>
                <a:gd name="T7" fmla="*/ 11 h 531"/>
                <a:gd name="T8" fmla="*/ 35 w 611"/>
                <a:gd name="T9" fmla="*/ 19 h 531"/>
                <a:gd name="T10" fmla="*/ 29 w 611"/>
                <a:gd name="T11" fmla="*/ 17 h 531"/>
                <a:gd name="T12" fmla="*/ 19 w 611"/>
                <a:gd name="T13" fmla="*/ 17 h 531"/>
                <a:gd name="T14" fmla="*/ 12 w 611"/>
                <a:gd name="T15" fmla="*/ 21 h 531"/>
                <a:gd name="T16" fmla="*/ 7 w 611"/>
                <a:gd name="T17" fmla="*/ 26 h 531"/>
                <a:gd name="T18" fmla="*/ 1 w 611"/>
                <a:gd name="T19" fmla="*/ 11 h 531"/>
                <a:gd name="T20" fmla="*/ 2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548" name="Freeform 745"/>
            <p:cNvSpPr>
              <a:spLocks/>
            </p:cNvSpPr>
            <p:nvPr/>
          </p:nvSpPr>
          <p:spPr bwMode="auto">
            <a:xfrm>
              <a:off x="462" y="2219"/>
              <a:ext cx="235" cy="221"/>
            </a:xfrm>
            <a:custGeom>
              <a:avLst/>
              <a:gdLst>
                <a:gd name="T0" fmla="*/ 0 w 1128"/>
                <a:gd name="T1" fmla="*/ 0 h 984"/>
                <a:gd name="T2" fmla="*/ 49 w 1128"/>
                <a:gd name="T3" fmla="*/ 36 h 984"/>
                <a:gd name="T4" fmla="*/ 39 w 1128"/>
                <a:gd name="T5" fmla="*/ 38 h 984"/>
                <a:gd name="T6" fmla="*/ 35 w 1128"/>
                <a:gd name="T7" fmla="*/ 40 h 984"/>
                <a:gd name="T8" fmla="*/ 31 w 1128"/>
                <a:gd name="T9" fmla="*/ 43 h 984"/>
                <a:gd name="T10" fmla="*/ 27 w 1128"/>
                <a:gd name="T11" fmla="*/ 50 h 984"/>
                <a:gd name="T12" fmla="*/ 0 w 1128"/>
                <a:gd name="T13" fmla="*/ 0 h 984"/>
                <a:gd name="T14" fmla="*/ 0 60000 65536"/>
                <a:gd name="T15" fmla="*/ 0 60000 65536"/>
                <a:gd name="T16" fmla="*/ 0 60000 65536"/>
                <a:gd name="T17" fmla="*/ 0 60000 65536"/>
                <a:gd name="T18" fmla="*/ 0 60000 65536"/>
                <a:gd name="T19" fmla="*/ 0 60000 65536"/>
                <a:gd name="T20" fmla="*/ 0 60000 65536"/>
                <a:gd name="T21" fmla="*/ 0 w 1128"/>
                <a:gd name="T22" fmla="*/ 0 h 984"/>
                <a:gd name="T23" fmla="*/ 1128 w 1128"/>
                <a:gd name="T24" fmla="*/ 984 h 9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8" h="984">
                  <a:moveTo>
                    <a:pt x="0" y="0"/>
                  </a:moveTo>
                  <a:lnTo>
                    <a:pt x="1128" y="720"/>
                  </a:lnTo>
                  <a:lnTo>
                    <a:pt x="906" y="744"/>
                  </a:lnTo>
                  <a:lnTo>
                    <a:pt x="810" y="786"/>
                  </a:lnTo>
                  <a:lnTo>
                    <a:pt x="714" y="852"/>
                  </a:lnTo>
                  <a:lnTo>
                    <a:pt x="618" y="984"/>
                  </a:lnTo>
                  <a:lnTo>
                    <a:pt x="0" y="0"/>
                  </a:lnTo>
                  <a:close/>
                </a:path>
              </a:pathLst>
            </a:custGeom>
            <a:solidFill>
              <a:schemeClr val="tx1"/>
            </a:solidFill>
            <a:ln w="9525">
              <a:solidFill>
                <a:schemeClr val="tx1"/>
              </a:solidFill>
              <a:round/>
              <a:headEnd/>
              <a:tailEnd/>
            </a:ln>
          </p:spPr>
          <p:txBody>
            <a:bodyPr/>
            <a:lstStyle/>
            <a:p>
              <a:endParaRPr lang="en-US"/>
            </a:p>
          </p:txBody>
        </p:sp>
        <p:sp>
          <p:nvSpPr>
            <p:cNvPr id="18549" name="Freeform 746"/>
            <p:cNvSpPr>
              <a:spLocks/>
            </p:cNvSpPr>
            <p:nvPr/>
          </p:nvSpPr>
          <p:spPr bwMode="auto">
            <a:xfrm>
              <a:off x="161" y="2304"/>
              <a:ext cx="126" cy="179"/>
            </a:xfrm>
            <a:custGeom>
              <a:avLst/>
              <a:gdLst>
                <a:gd name="T0" fmla="*/ 15 w 603"/>
                <a:gd name="T1" fmla="*/ 0 h 798"/>
                <a:gd name="T2" fmla="*/ 2 w 603"/>
                <a:gd name="T3" fmla="*/ 30 h 798"/>
                <a:gd name="T4" fmla="*/ 26 w 603"/>
                <a:gd name="T5" fmla="*/ 40 h 798"/>
                <a:gd name="T6" fmla="*/ 22 w 603"/>
                <a:gd name="T7" fmla="*/ 30 h 798"/>
                <a:gd name="T8" fmla="*/ 19 w 603"/>
                <a:gd name="T9" fmla="*/ 20 h 798"/>
                <a:gd name="T10" fmla="*/ 17 w 603"/>
                <a:gd name="T11" fmla="*/ 14 h 798"/>
                <a:gd name="T12" fmla="*/ 15 w 603"/>
                <a:gd name="T13" fmla="*/ 0 h 798"/>
                <a:gd name="T14" fmla="*/ 0 60000 65536"/>
                <a:gd name="T15" fmla="*/ 0 60000 65536"/>
                <a:gd name="T16" fmla="*/ 0 60000 65536"/>
                <a:gd name="T17" fmla="*/ 0 60000 65536"/>
                <a:gd name="T18" fmla="*/ 0 60000 65536"/>
                <a:gd name="T19" fmla="*/ 0 60000 65536"/>
                <a:gd name="T20" fmla="*/ 0 60000 65536"/>
                <a:gd name="T21" fmla="*/ 0 w 603"/>
                <a:gd name="T22" fmla="*/ 0 h 798"/>
                <a:gd name="T23" fmla="*/ 603 w 603"/>
                <a:gd name="T24" fmla="*/ 798 h 7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3" h="798">
                  <a:moveTo>
                    <a:pt x="333" y="0"/>
                  </a:moveTo>
                  <a:cubicBezTo>
                    <a:pt x="272" y="48"/>
                    <a:pt x="0" y="467"/>
                    <a:pt x="45" y="600"/>
                  </a:cubicBezTo>
                  <a:lnTo>
                    <a:pt x="603" y="798"/>
                  </a:lnTo>
                  <a:lnTo>
                    <a:pt x="501" y="588"/>
                  </a:lnTo>
                  <a:lnTo>
                    <a:pt x="435" y="402"/>
                  </a:lnTo>
                  <a:lnTo>
                    <a:pt x="393" y="276"/>
                  </a:lnTo>
                  <a:lnTo>
                    <a:pt x="333" y="0"/>
                  </a:lnTo>
                  <a:close/>
                </a:path>
              </a:pathLst>
            </a:custGeom>
            <a:solidFill>
              <a:schemeClr val="tx1"/>
            </a:solidFill>
            <a:ln w="9525">
              <a:solidFill>
                <a:schemeClr val="tx1"/>
              </a:solidFill>
              <a:round/>
              <a:headEnd/>
              <a:tailEnd/>
            </a:ln>
          </p:spPr>
          <p:txBody>
            <a:bodyPr/>
            <a:lstStyle/>
            <a:p>
              <a:endParaRPr lang="en-US"/>
            </a:p>
          </p:txBody>
        </p:sp>
        <p:sp>
          <p:nvSpPr>
            <p:cNvPr id="18550" name="Line 747"/>
            <p:cNvSpPr>
              <a:spLocks noChangeShapeType="1"/>
            </p:cNvSpPr>
            <p:nvPr/>
          </p:nvSpPr>
          <p:spPr bwMode="auto">
            <a:xfrm flipH="1" flipV="1">
              <a:off x="282" y="2132"/>
              <a:ext cx="72" cy="343"/>
            </a:xfrm>
            <a:prstGeom prst="line">
              <a:avLst/>
            </a:prstGeom>
            <a:noFill/>
            <a:ln w="19050">
              <a:solidFill>
                <a:schemeClr val="tx1"/>
              </a:solidFill>
              <a:round/>
              <a:headEnd/>
              <a:tailEnd/>
            </a:ln>
          </p:spPr>
          <p:txBody>
            <a:bodyPr/>
            <a:lstStyle/>
            <a:p>
              <a:endParaRPr lang="en-US"/>
            </a:p>
          </p:txBody>
        </p:sp>
        <p:sp>
          <p:nvSpPr>
            <p:cNvPr id="18551" name="Freeform 748"/>
            <p:cNvSpPr>
              <a:spLocks/>
            </p:cNvSpPr>
            <p:nvPr/>
          </p:nvSpPr>
          <p:spPr bwMode="auto">
            <a:xfrm>
              <a:off x="398" y="2119"/>
              <a:ext cx="101" cy="350"/>
            </a:xfrm>
            <a:custGeom>
              <a:avLst/>
              <a:gdLst>
                <a:gd name="T0" fmla="*/ 22 w 456"/>
                <a:gd name="T1" fmla="*/ 80 h 1524"/>
                <a:gd name="T2" fmla="*/ 0 w 456"/>
                <a:gd name="T3" fmla="*/ 0 h 1524"/>
                <a:gd name="T4" fmla="*/ 16 w 456"/>
                <a:gd name="T5" fmla="*/ 80 h 1524"/>
                <a:gd name="T6" fmla="*/ 0 60000 65536"/>
                <a:gd name="T7" fmla="*/ 0 60000 65536"/>
                <a:gd name="T8" fmla="*/ 0 60000 65536"/>
                <a:gd name="T9" fmla="*/ 0 w 456"/>
                <a:gd name="T10" fmla="*/ 0 h 1524"/>
                <a:gd name="T11" fmla="*/ 456 w 456"/>
                <a:gd name="T12" fmla="*/ 1524 h 1524"/>
              </a:gdLst>
              <a:ahLst/>
              <a:cxnLst>
                <a:cxn ang="T6">
                  <a:pos x="T0" y="T1"/>
                </a:cxn>
                <a:cxn ang="T7">
                  <a:pos x="T2" y="T3"/>
                </a:cxn>
                <a:cxn ang="T8">
                  <a:pos x="T4" y="T5"/>
                </a:cxn>
              </a:cxnLst>
              <a:rect l="T9" t="T10" r="T11" b="T12"/>
              <a:pathLst>
                <a:path w="456" h="1524">
                  <a:moveTo>
                    <a:pt x="456" y="1512"/>
                  </a:moveTo>
                  <a:lnTo>
                    <a:pt x="0" y="0"/>
                  </a:lnTo>
                  <a:lnTo>
                    <a:pt x="318" y="1524"/>
                  </a:lnTo>
                </a:path>
              </a:pathLst>
            </a:custGeom>
            <a:noFill/>
            <a:ln w="28575">
              <a:solidFill>
                <a:schemeClr val="tx1"/>
              </a:solidFill>
              <a:round/>
              <a:headEnd/>
              <a:tailEnd/>
            </a:ln>
          </p:spPr>
          <p:txBody>
            <a:bodyPr/>
            <a:lstStyle/>
            <a:p>
              <a:endParaRPr lang="en-US"/>
            </a:p>
          </p:txBody>
        </p:sp>
        <p:sp>
          <p:nvSpPr>
            <p:cNvPr id="18552" name="Freeform 749"/>
            <p:cNvSpPr>
              <a:spLocks/>
            </p:cNvSpPr>
            <p:nvPr/>
          </p:nvSpPr>
          <p:spPr bwMode="auto">
            <a:xfrm>
              <a:off x="277" y="2123"/>
              <a:ext cx="58" cy="88"/>
            </a:xfrm>
            <a:custGeom>
              <a:avLst/>
              <a:gdLst>
                <a:gd name="T0" fmla="*/ 0 w 282"/>
                <a:gd name="T1" fmla="*/ 20 h 390"/>
                <a:gd name="T2" fmla="*/ 0 w 282"/>
                <a:gd name="T3" fmla="*/ 0 h 390"/>
                <a:gd name="T4" fmla="*/ 12 w 282"/>
                <a:gd name="T5" fmla="*/ 20 h 390"/>
                <a:gd name="T6" fmla="*/ 0 60000 65536"/>
                <a:gd name="T7" fmla="*/ 0 60000 65536"/>
                <a:gd name="T8" fmla="*/ 0 60000 65536"/>
                <a:gd name="T9" fmla="*/ 0 w 282"/>
                <a:gd name="T10" fmla="*/ 0 h 390"/>
                <a:gd name="T11" fmla="*/ 282 w 282"/>
                <a:gd name="T12" fmla="*/ 390 h 390"/>
              </a:gdLst>
              <a:ahLst/>
              <a:cxnLst>
                <a:cxn ang="T6">
                  <a:pos x="T0" y="T1"/>
                </a:cxn>
                <a:cxn ang="T7">
                  <a:pos x="T2" y="T3"/>
                </a:cxn>
                <a:cxn ang="T8">
                  <a:pos x="T4" y="T5"/>
                </a:cxn>
              </a:cxnLst>
              <a:rect l="T9" t="T10" r="T11" b="T12"/>
              <a:pathLst>
                <a:path w="282" h="390">
                  <a:moveTo>
                    <a:pt x="0" y="384"/>
                  </a:moveTo>
                  <a:lnTo>
                    <a:pt x="12" y="0"/>
                  </a:lnTo>
                  <a:lnTo>
                    <a:pt x="282" y="390"/>
                  </a:lnTo>
                </a:path>
              </a:pathLst>
            </a:custGeom>
            <a:noFill/>
            <a:ln w="19050">
              <a:solidFill>
                <a:schemeClr val="tx1"/>
              </a:solidFill>
              <a:round/>
              <a:headEnd/>
              <a:tailEnd/>
            </a:ln>
          </p:spPr>
          <p:txBody>
            <a:bodyPr/>
            <a:lstStyle/>
            <a:p>
              <a:endParaRPr lang="en-US"/>
            </a:p>
          </p:txBody>
        </p:sp>
        <p:sp>
          <p:nvSpPr>
            <p:cNvPr id="18553" name="Line 750"/>
            <p:cNvSpPr>
              <a:spLocks noChangeShapeType="1"/>
            </p:cNvSpPr>
            <p:nvPr/>
          </p:nvSpPr>
          <p:spPr bwMode="auto">
            <a:xfrm>
              <a:off x="399" y="2123"/>
              <a:ext cx="293" cy="251"/>
            </a:xfrm>
            <a:prstGeom prst="line">
              <a:avLst/>
            </a:prstGeom>
            <a:noFill/>
            <a:ln w="19050">
              <a:solidFill>
                <a:schemeClr val="tx1"/>
              </a:solidFill>
              <a:round/>
              <a:headEnd/>
              <a:tailEnd/>
            </a:ln>
          </p:spPr>
          <p:txBody>
            <a:bodyPr/>
            <a:lstStyle/>
            <a:p>
              <a:endParaRPr lang="en-US"/>
            </a:p>
          </p:txBody>
        </p:sp>
        <p:sp>
          <p:nvSpPr>
            <p:cNvPr id="18554" name="Freeform 751"/>
            <p:cNvSpPr>
              <a:spLocks/>
            </p:cNvSpPr>
            <p:nvPr/>
          </p:nvSpPr>
          <p:spPr bwMode="auto">
            <a:xfrm>
              <a:off x="360" y="2174"/>
              <a:ext cx="127" cy="119"/>
            </a:xfrm>
            <a:custGeom>
              <a:avLst/>
              <a:gdLst>
                <a:gd name="T0" fmla="*/ 1 w 611"/>
                <a:gd name="T1" fmla="*/ 5 h 531"/>
                <a:gd name="T2" fmla="*/ 10 w 611"/>
                <a:gd name="T3" fmla="*/ 4 h 531"/>
                <a:gd name="T4" fmla="*/ 22 w 611"/>
                <a:gd name="T5" fmla="*/ 1 h 531"/>
                <a:gd name="T6" fmla="*/ 23 w 611"/>
                <a:gd name="T7" fmla="*/ 10 h 531"/>
                <a:gd name="T8" fmla="*/ 26 w 611"/>
                <a:gd name="T9" fmla="*/ 18 h 531"/>
                <a:gd name="T10" fmla="*/ 22 w 611"/>
                <a:gd name="T11" fmla="*/ 16 h 531"/>
                <a:gd name="T12" fmla="*/ 15 w 611"/>
                <a:gd name="T13" fmla="*/ 17 h 531"/>
                <a:gd name="T14" fmla="*/ 9 w 611"/>
                <a:gd name="T15" fmla="*/ 20 h 531"/>
                <a:gd name="T16" fmla="*/ 5 w 611"/>
                <a:gd name="T17" fmla="*/ 25 h 531"/>
                <a:gd name="T18" fmla="*/ 1 w 611"/>
                <a:gd name="T19" fmla="*/ 11 h 531"/>
                <a:gd name="T20" fmla="*/ 1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555" name="Freeform 752"/>
            <p:cNvSpPr>
              <a:spLocks/>
            </p:cNvSpPr>
            <p:nvPr/>
          </p:nvSpPr>
          <p:spPr bwMode="auto">
            <a:xfrm>
              <a:off x="208" y="2236"/>
              <a:ext cx="80" cy="263"/>
            </a:xfrm>
            <a:custGeom>
              <a:avLst/>
              <a:gdLst>
                <a:gd name="T0" fmla="*/ 0 w 384"/>
                <a:gd name="T1" fmla="*/ 18 h 1170"/>
                <a:gd name="T2" fmla="*/ 8 w 384"/>
                <a:gd name="T3" fmla="*/ 16 h 1170"/>
                <a:gd name="T4" fmla="*/ 4 w 384"/>
                <a:gd name="T5" fmla="*/ 0 h 1170"/>
                <a:gd name="T6" fmla="*/ 17 w 384"/>
                <a:gd name="T7" fmla="*/ 59 h 1170"/>
                <a:gd name="T8" fmla="*/ 0 60000 65536"/>
                <a:gd name="T9" fmla="*/ 0 60000 65536"/>
                <a:gd name="T10" fmla="*/ 0 60000 65536"/>
                <a:gd name="T11" fmla="*/ 0 60000 65536"/>
                <a:gd name="T12" fmla="*/ 0 w 384"/>
                <a:gd name="T13" fmla="*/ 0 h 1170"/>
                <a:gd name="T14" fmla="*/ 384 w 384"/>
                <a:gd name="T15" fmla="*/ 1170 h 1170"/>
              </a:gdLst>
              <a:ahLst/>
              <a:cxnLst>
                <a:cxn ang="T8">
                  <a:pos x="T0" y="T1"/>
                </a:cxn>
                <a:cxn ang="T9">
                  <a:pos x="T2" y="T3"/>
                </a:cxn>
                <a:cxn ang="T10">
                  <a:pos x="T4" y="T5"/>
                </a:cxn>
                <a:cxn ang="T11">
                  <a:pos x="T6" y="T7"/>
                </a:cxn>
              </a:cxnLst>
              <a:rect l="T12" t="T13" r="T14" b="T15"/>
              <a:pathLst>
                <a:path w="384" h="1170">
                  <a:moveTo>
                    <a:pt x="0" y="356"/>
                  </a:moveTo>
                  <a:lnTo>
                    <a:pt x="192" y="311"/>
                  </a:lnTo>
                  <a:lnTo>
                    <a:pt x="101" y="0"/>
                  </a:lnTo>
                  <a:lnTo>
                    <a:pt x="384" y="1170"/>
                  </a:lnTo>
                </a:path>
              </a:pathLst>
            </a:custGeom>
            <a:noFill/>
            <a:ln w="19050">
              <a:solidFill>
                <a:schemeClr val="tx1"/>
              </a:solidFill>
              <a:round/>
              <a:headEnd/>
              <a:tailEnd/>
            </a:ln>
          </p:spPr>
          <p:txBody>
            <a:bodyPr/>
            <a:lstStyle/>
            <a:p>
              <a:endParaRPr lang="en-US"/>
            </a:p>
          </p:txBody>
        </p:sp>
      </p:grpSp>
      <p:grpSp>
        <p:nvGrpSpPr>
          <p:cNvPr id="23" name="Group 753"/>
          <p:cNvGrpSpPr>
            <a:grpSpLocks/>
          </p:cNvGrpSpPr>
          <p:nvPr/>
        </p:nvGrpSpPr>
        <p:grpSpPr bwMode="auto">
          <a:xfrm>
            <a:off x="8694739" y="6238876"/>
            <a:ext cx="555625" cy="447675"/>
            <a:chOff x="161" y="2119"/>
            <a:chExt cx="551" cy="419"/>
          </a:xfrm>
        </p:grpSpPr>
        <p:sp>
          <p:nvSpPr>
            <p:cNvPr id="18518" name="Line 754"/>
            <p:cNvSpPr>
              <a:spLocks noChangeShapeType="1"/>
            </p:cNvSpPr>
            <p:nvPr/>
          </p:nvSpPr>
          <p:spPr bwMode="auto">
            <a:xfrm>
              <a:off x="317" y="2219"/>
              <a:ext cx="135" cy="62"/>
            </a:xfrm>
            <a:prstGeom prst="line">
              <a:avLst/>
            </a:prstGeom>
            <a:noFill/>
            <a:ln w="28575">
              <a:solidFill>
                <a:schemeClr val="tx1"/>
              </a:solidFill>
              <a:round/>
              <a:headEnd/>
              <a:tailEnd/>
            </a:ln>
          </p:spPr>
          <p:txBody>
            <a:bodyPr/>
            <a:lstStyle/>
            <a:p>
              <a:endParaRPr lang="en-US"/>
            </a:p>
          </p:txBody>
        </p:sp>
        <p:sp>
          <p:nvSpPr>
            <p:cNvPr id="18519" name="Freeform 755"/>
            <p:cNvSpPr>
              <a:spLocks/>
            </p:cNvSpPr>
            <p:nvPr/>
          </p:nvSpPr>
          <p:spPr bwMode="auto">
            <a:xfrm>
              <a:off x="196" y="2458"/>
              <a:ext cx="406" cy="80"/>
            </a:xfrm>
            <a:custGeom>
              <a:avLst/>
              <a:gdLst>
                <a:gd name="T0" fmla="*/ 1 w 1948"/>
                <a:gd name="T1" fmla="*/ 7 h 355"/>
                <a:gd name="T2" fmla="*/ 39 w 1948"/>
                <a:gd name="T3" fmla="*/ 4 h 355"/>
                <a:gd name="T4" fmla="*/ 85 w 1948"/>
                <a:gd name="T5" fmla="*/ 0 h 355"/>
                <a:gd name="T6" fmla="*/ 80 w 1948"/>
                <a:gd name="T7" fmla="*/ 7 h 355"/>
                <a:gd name="T8" fmla="*/ 69 w 1948"/>
                <a:gd name="T9" fmla="*/ 13 h 355"/>
                <a:gd name="T10" fmla="*/ 62 w 1948"/>
                <a:gd name="T11" fmla="*/ 14 h 355"/>
                <a:gd name="T12" fmla="*/ 43 w 1948"/>
                <a:gd name="T13" fmla="*/ 18 h 355"/>
                <a:gd name="T14" fmla="*/ 20 w 1948"/>
                <a:gd name="T15" fmla="*/ 16 h 355"/>
                <a:gd name="T16" fmla="*/ 7 w 1948"/>
                <a:gd name="T17" fmla="*/ 13 h 355"/>
                <a:gd name="T18" fmla="*/ 0 w 1948"/>
                <a:gd name="T19" fmla="*/ 7 h 355"/>
                <a:gd name="T20" fmla="*/ 1 w 1948"/>
                <a:gd name="T21" fmla="*/ 7 h 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48"/>
                <a:gd name="T34" fmla="*/ 0 h 355"/>
                <a:gd name="T35" fmla="*/ 1948 w 1948"/>
                <a:gd name="T36" fmla="*/ 355 h 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48" h="355">
                  <a:moveTo>
                    <a:pt x="12" y="132"/>
                  </a:moveTo>
                  <a:lnTo>
                    <a:pt x="904" y="80"/>
                  </a:lnTo>
                  <a:lnTo>
                    <a:pt x="1948" y="0"/>
                  </a:lnTo>
                  <a:lnTo>
                    <a:pt x="1836" y="148"/>
                  </a:lnTo>
                  <a:cubicBezTo>
                    <a:pt x="1778" y="189"/>
                    <a:pt x="1669" y="225"/>
                    <a:pt x="1600" y="248"/>
                  </a:cubicBezTo>
                  <a:lnTo>
                    <a:pt x="1424" y="284"/>
                  </a:lnTo>
                  <a:cubicBezTo>
                    <a:pt x="1323" y="301"/>
                    <a:pt x="1157" y="341"/>
                    <a:pt x="996" y="348"/>
                  </a:cubicBezTo>
                  <a:cubicBezTo>
                    <a:pt x="835" y="355"/>
                    <a:pt x="596" y="339"/>
                    <a:pt x="456" y="324"/>
                  </a:cubicBezTo>
                  <a:cubicBezTo>
                    <a:pt x="316" y="309"/>
                    <a:pt x="232" y="292"/>
                    <a:pt x="156" y="260"/>
                  </a:cubicBezTo>
                  <a:cubicBezTo>
                    <a:pt x="80" y="228"/>
                    <a:pt x="24" y="153"/>
                    <a:pt x="0" y="132"/>
                  </a:cubicBezTo>
                  <a:lnTo>
                    <a:pt x="12" y="132"/>
                  </a:lnTo>
                  <a:close/>
                </a:path>
              </a:pathLst>
            </a:custGeom>
            <a:gradFill rotWithShape="0">
              <a:gsLst>
                <a:gs pos="0">
                  <a:srgbClr val="663300"/>
                </a:gs>
                <a:gs pos="100000">
                  <a:schemeClr val="tx1"/>
                </a:gs>
              </a:gsLst>
              <a:lin ang="5400000" scaled="1"/>
            </a:gradFill>
            <a:ln w="3175">
              <a:solidFill>
                <a:schemeClr val="tx1"/>
              </a:solidFill>
              <a:round/>
              <a:headEnd/>
              <a:tailEnd/>
            </a:ln>
          </p:spPr>
          <p:txBody>
            <a:bodyPr/>
            <a:lstStyle/>
            <a:p>
              <a:endParaRPr lang="en-US"/>
            </a:p>
          </p:txBody>
        </p:sp>
        <p:sp>
          <p:nvSpPr>
            <p:cNvPr id="18520" name="Freeform 756"/>
            <p:cNvSpPr>
              <a:spLocks/>
            </p:cNvSpPr>
            <p:nvPr/>
          </p:nvSpPr>
          <p:spPr bwMode="auto">
            <a:xfrm>
              <a:off x="249" y="2491"/>
              <a:ext cx="275" cy="33"/>
            </a:xfrm>
            <a:custGeom>
              <a:avLst/>
              <a:gdLst>
                <a:gd name="T0" fmla="*/ 1 w 1320"/>
                <a:gd name="T1" fmla="*/ 3 h 144"/>
                <a:gd name="T2" fmla="*/ 4 w 1320"/>
                <a:gd name="T3" fmla="*/ 4 h 144"/>
                <a:gd name="T4" fmla="*/ 11 w 1320"/>
                <a:gd name="T5" fmla="*/ 4 h 144"/>
                <a:gd name="T6" fmla="*/ 15 w 1320"/>
                <a:gd name="T7" fmla="*/ 5 h 144"/>
                <a:gd name="T8" fmla="*/ 27 w 1320"/>
                <a:gd name="T9" fmla="*/ 4 h 144"/>
                <a:gd name="T10" fmla="*/ 33 w 1320"/>
                <a:gd name="T11" fmla="*/ 4 h 144"/>
                <a:gd name="T12" fmla="*/ 48 w 1320"/>
                <a:gd name="T13" fmla="*/ 3 h 144"/>
                <a:gd name="T14" fmla="*/ 56 w 1320"/>
                <a:gd name="T15" fmla="*/ 1 h 144"/>
                <a:gd name="T16" fmla="*/ 57 w 1320"/>
                <a:gd name="T17" fmla="*/ 0 h 144"/>
                <a:gd name="T18" fmla="*/ 53 w 1320"/>
                <a:gd name="T19" fmla="*/ 2 h 144"/>
                <a:gd name="T20" fmla="*/ 45 w 1320"/>
                <a:gd name="T21" fmla="*/ 5 h 144"/>
                <a:gd name="T22" fmla="*/ 39 w 1320"/>
                <a:gd name="T23" fmla="*/ 6 h 144"/>
                <a:gd name="T24" fmla="*/ 29 w 1320"/>
                <a:gd name="T25" fmla="*/ 6 h 144"/>
                <a:gd name="T26" fmla="*/ 25 w 1320"/>
                <a:gd name="T27" fmla="*/ 8 h 144"/>
                <a:gd name="T28" fmla="*/ 13 w 1320"/>
                <a:gd name="T29" fmla="*/ 6 h 144"/>
                <a:gd name="T30" fmla="*/ 5 w 1320"/>
                <a:gd name="T31" fmla="*/ 6 h 144"/>
                <a:gd name="T32" fmla="*/ 2 w 1320"/>
                <a:gd name="T33" fmla="*/ 4 h 144"/>
                <a:gd name="T34" fmla="*/ 0 w 1320"/>
                <a:gd name="T35" fmla="*/ 3 h 144"/>
                <a:gd name="T36" fmla="*/ 0 w 1320"/>
                <a:gd name="T37" fmla="*/ 3 h 144"/>
                <a:gd name="T38" fmla="*/ 1 w 1320"/>
                <a:gd name="T39" fmla="*/ 3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20"/>
                <a:gd name="T61" fmla="*/ 0 h 144"/>
                <a:gd name="T62" fmla="*/ 1320 w 1320"/>
                <a:gd name="T63" fmla="*/ 144 h 1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20" h="144">
                  <a:moveTo>
                    <a:pt x="16" y="48"/>
                  </a:moveTo>
                  <a:cubicBezTo>
                    <a:pt x="37" y="62"/>
                    <a:pt x="59" y="64"/>
                    <a:pt x="84" y="68"/>
                  </a:cubicBezTo>
                  <a:cubicBezTo>
                    <a:pt x="141" y="62"/>
                    <a:pt x="199" y="73"/>
                    <a:pt x="256" y="80"/>
                  </a:cubicBezTo>
                  <a:cubicBezTo>
                    <a:pt x="287" y="90"/>
                    <a:pt x="320" y="92"/>
                    <a:pt x="352" y="96"/>
                  </a:cubicBezTo>
                  <a:cubicBezTo>
                    <a:pt x="439" y="92"/>
                    <a:pt x="525" y="87"/>
                    <a:pt x="612" y="84"/>
                  </a:cubicBezTo>
                  <a:cubicBezTo>
                    <a:pt x="666" y="73"/>
                    <a:pt x="703" y="71"/>
                    <a:pt x="764" y="68"/>
                  </a:cubicBezTo>
                  <a:cubicBezTo>
                    <a:pt x="875" y="54"/>
                    <a:pt x="993" y="59"/>
                    <a:pt x="1104" y="56"/>
                  </a:cubicBezTo>
                  <a:cubicBezTo>
                    <a:pt x="1164" y="46"/>
                    <a:pt x="1219" y="21"/>
                    <a:pt x="1280" y="12"/>
                  </a:cubicBezTo>
                  <a:cubicBezTo>
                    <a:pt x="1309" y="2"/>
                    <a:pt x="1296" y="6"/>
                    <a:pt x="1320" y="0"/>
                  </a:cubicBezTo>
                  <a:cubicBezTo>
                    <a:pt x="1302" y="37"/>
                    <a:pt x="1249" y="37"/>
                    <a:pt x="1212" y="44"/>
                  </a:cubicBezTo>
                  <a:cubicBezTo>
                    <a:pt x="1150" y="56"/>
                    <a:pt x="1095" y="95"/>
                    <a:pt x="1032" y="104"/>
                  </a:cubicBezTo>
                  <a:cubicBezTo>
                    <a:pt x="987" y="110"/>
                    <a:pt x="941" y="119"/>
                    <a:pt x="896" y="120"/>
                  </a:cubicBezTo>
                  <a:cubicBezTo>
                    <a:pt x="821" y="122"/>
                    <a:pt x="747" y="123"/>
                    <a:pt x="672" y="124"/>
                  </a:cubicBezTo>
                  <a:cubicBezTo>
                    <a:pt x="635" y="130"/>
                    <a:pt x="601" y="140"/>
                    <a:pt x="564" y="144"/>
                  </a:cubicBezTo>
                  <a:cubicBezTo>
                    <a:pt x="473" y="139"/>
                    <a:pt x="385" y="123"/>
                    <a:pt x="296" y="108"/>
                  </a:cubicBezTo>
                  <a:cubicBezTo>
                    <a:pt x="234" y="112"/>
                    <a:pt x="169" y="123"/>
                    <a:pt x="108" y="108"/>
                  </a:cubicBezTo>
                  <a:cubicBezTo>
                    <a:pt x="82" y="101"/>
                    <a:pt x="61" y="88"/>
                    <a:pt x="36" y="80"/>
                  </a:cubicBezTo>
                  <a:cubicBezTo>
                    <a:pt x="23" y="76"/>
                    <a:pt x="0" y="60"/>
                    <a:pt x="0" y="60"/>
                  </a:cubicBezTo>
                  <a:cubicBezTo>
                    <a:pt x="3" y="56"/>
                    <a:pt x="3" y="48"/>
                    <a:pt x="8" y="48"/>
                  </a:cubicBezTo>
                  <a:cubicBezTo>
                    <a:pt x="18" y="48"/>
                    <a:pt x="16" y="78"/>
                    <a:pt x="16" y="48"/>
                  </a:cubicBezTo>
                  <a:close/>
                </a:path>
              </a:pathLst>
            </a:custGeom>
            <a:solidFill>
              <a:srgbClr val="A58263"/>
            </a:solidFill>
            <a:ln w="9525">
              <a:solidFill>
                <a:schemeClr val="tx1"/>
              </a:solidFill>
              <a:round/>
              <a:headEnd/>
              <a:tailEnd/>
            </a:ln>
          </p:spPr>
          <p:txBody>
            <a:bodyPr/>
            <a:lstStyle/>
            <a:p>
              <a:endParaRPr lang="en-US"/>
            </a:p>
          </p:txBody>
        </p:sp>
        <p:sp>
          <p:nvSpPr>
            <p:cNvPr id="18521" name="Freeform 757"/>
            <p:cNvSpPr>
              <a:spLocks/>
            </p:cNvSpPr>
            <p:nvPr/>
          </p:nvSpPr>
          <p:spPr bwMode="auto">
            <a:xfrm>
              <a:off x="553" y="2387"/>
              <a:ext cx="158" cy="75"/>
            </a:xfrm>
            <a:custGeom>
              <a:avLst/>
              <a:gdLst>
                <a:gd name="T0" fmla="*/ 0 w 760"/>
                <a:gd name="T1" fmla="*/ 16 h 332"/>
                <a:gd name="T2" fmla="*/ 33 w 760"/>
                <a:gd name="T3" fmla="*/ 0 h 332"/>
                <a:gd name="T4" fmla="*/ 2 w 760"/>
                <a:gd name="T5" fmla="*/ 17 h 332"/>
                <a:gd name="T6" fmla="*/ 0 w 760"/>
                <a:gd name="T7" fmla="*/ 16 h 332"/>
                <a:gd name="T8" fmla="*/ 0 60000 65536"/>
                <a:gd name="T9" fmla="*/ 0 60000 65536"/>
                <a:gd name="T10" fmla="*/ 0 60000 65536"/>
                <a:gd name="T11" fmla="*/ 0 60000 65536"/>
                <a:gd name="T12" fmla="*/ 0 w 760"/>
                <a:gd name="T13" fmla="*/ 0 h 332"/>
                <a:gd name="T14" fmla="*/ 760 w 760"/>
                <a:gd name="T15" fmla="*/ 332 h 332"/>
              </a:gdLst>
              <a:ahLst/>
              <a:cxnLst>
                <a:cxn ang="T8">
                  <a:pos x="T0" y="T1"/>
                </a:cxn>
                <a:cxn ang="T9">
                  <a:pos x="T2" y="T3"/>
                </a:cxn>
                <a:cxn ang="T10">
                  <a:pos x="T4" y="T5"/>
                </a:cxn>
                <a:cxn ang="T11">
                  <a:pos x="T6" y="T7"/>
                </a:cxn>
              </a:cxnLst>
              <a:rect l="T12" t="T13" r="T14" b="T15"/>
              <a:pathLst>
                <a:path w="760" h="332">
                  <a:moveTo>
                    <a:pt x="0" y="304"/>
                  </a:moveTo>
                  <a:lnTo>
                    <a:pt x="760" y="0"/>
                  </a:lnTo>
                  <a:lnTo>
                    <a:pt x="48" y="332"/>
                  </a:lnTo>
                  <a:lnTo>
                    <a:pt x="0" y="304"/>
                  </a:lnTo>
                  <a:close/>
                </a:path>
              </a:pathLst>
            </a:custGeom>
            <a:solidFill>
              <a:schemeClr val="tx1"/>
            </a:solidFill>
            <a:ln w="9525">
              <a:solidFill>
                <a:schemeClr val="tx1"/>
              </a:solidFill>
              <a:round/>
              <a:headEnd/>
              <a:tailEnd/>
            </a:ln>
          </p:spPr>
          <p:txBody>
            <a:bodyPr/>
            <a:lstStyle/>
            <a:p>
              <a:endParaRPr lang="en-US"/>
            </a:p>
          </p:txBody>
        </p:sp>
        <p:sp>
          <p:nvSpPr>
            <p:cNvPr id="18522" name="Freeform 758"/>
            <p:cNvSpPr>
              <a:spLocks/>
            </p:cNvSpPr>
            <p:nvPr/>
          </p:nvSpPr>
          <p:spPr bwMode="auto">
            <a:xfrm>
              <a:off x="595" y="2388"/>
              <a:ext cx="117" cy="78"/>
            </a:xfrm>
            <a:custGeom>
              <a:avLst/>
              <a:gdLst>
                <a:gd name="T0" fmla="*/ 0 w 564"/>
                <a:gd name="T1" fmla="*/ 17 h 348"/>
                <a:gd name="T2" fmla="*/ 12 w 564"/>
                <a:gd name="T3" fmla="*/ 12 h 348"/>
                <a:gd name="T4" fmla="*/ 24 w 564"/>
                <a:gd name="T5" fmla="*/ 0 h 348"/>
                <a:gd name="T6" fmla="*/ 17 w 564"/>
                <a:gd name="T7" fmla="*/ 16 h 348"/>
                <a:gd name="T8" fmla="*/ 1 w 564"/>
                <a:gd name="T9" fmla="*/ 6 h 348"/>
                <a:gd name="T10" fmla="*/ 0 60000 65536"/>
                <a:gd name="T11" fmla="*/ 0 60000 65536"/>
                <a:gd name="T12" fmla="*/ 0 60000 65536"/>
                <a:gd name="T13" fmla="*/ 0 60000 65536"/>
                <a:gd name="T14" fmla="*/ 0 60000 65536"/>
                <a:gd name="T15" fmla="*/ 0 w 564"/>
                <a:gd name="T16" fmla="*/ 0 h 348"/>
                <a:gd name="T17" fmla="*/ 564 w 564"/>
                <a:gd name="T18" fmla="*/ 348 h 348"/>
              </a:gdLst>
              <a:ahLst/>
              <a:cxnLst>
                <a:cxn ang="T10">
                  <a:pos x="T0" y="T1"/>
                </a:cxn>
                <a:cxn ang="T11">
                  <a:pos x="T2" y="T3"/>
                </a:cxn>
                <a:cxn ang="T12">
                  <a:pos x="T4" y="T5"/>
                </a:cxn>
                <a:cxn ang="T13">
                  <a:pos x="T6" y="T7"/>
                </a:cxn>
                <a:cxn ang="T14">
                  <a:pos x="T8" y="T9"/>
                </a:cxn>
              </a:cxnLst>
              <a:rect l="T15" t="T16" r="T17" b="T18"/>
              <a:pathLst>
                <a:path w="564" h="348">
                  <a:moveTo>
                    <a:pt x="0" y="348"/>
                  </a:moveTo>
                  <a:lnTo>
                    <a:pt x="276" y="244"/>
                  </a:lnTo>
                  <a:lnTo>
                    <a:pt x="564" y="0"/>
                  </a:lnTo>
                  <a:lnTo>
                    <a:pt x="388" y="312"/>
                  </a:lnTo>
                  <a:lnTo>
                    <a:pt x="32" y="120"/>
                  </a:lnTo>
                </a:path>
              </a:pathLst>
            </a:custGeom>
            <a:noFill/>
            <a:ln w="12700">
              <a:solidFill>
                <a:schemeClr val="tx1"/>
              </a:solidFill>
              <a:round/>
              <a:headEnd/>
              <a:tailEnd/>
            </a:ln>
          </p:spPr>
          <p:txBody>
            <a:bodyPr/>
            <a:lstStyle/>
            <a:p>
              <a:endParaRPr lang="en-US"/>
            </a:p>
          </p:txBody>
        </p:sp>
        <p:sp>
          <p:nvSpPr>
            <p:cNvPr id="18523" name="Line 759"/>
            <p:cNvSpPr>
              <a:spLocks noChangeShapeType="1"/>
            </p:cNvSpPr>
            <p:nvPr/>
          </p:nvSpPr>
          <p:spPr bwMode="auto">
            <a:xfrm>
              <a:off x="164" y="2448"/>
              <a:ext cx="94" cy="17"/>
            </a:xfrm>
            <a:prstGeom prst="line">
              <a:avLst/>
            </a:prstGeom>
            <a:noFill/>
            <a:ln w="9525">
              <a:solidFill>
                <a:schemeClr val="tx1"/>
              </a:solidFill>
              <a:round/>
              <a:headEnd/>
              <a:tailEnd/>
            </a:ln>
          </p:spPr>
          <p:txBody>
            <a:bodyPr/>
            <a:lstStyle/>
            <a:p>
              <a:endParaRPr lang="en-US"/>
            </a:p>
          </p:txBody>
        </p:sp>
        <p:sp>
          <p:nvSpPr>
            <p:cNvPr id="18524" name="Freeform 760"/>
            <p:cNvSpPr>
              <a:spLocks/>
            </p:cNvSpPr>
            <p:nvPr/>
          </p:nvSpPr>
          <p:spPr bwMode="auto">
            <a:xfrm>
              <a:off x="266" y="2355"/>
              <a:ext cx="145" cy="147"/>
            </a:xfrm>
            <a:custGeom>
              <a:avLst/>
              <a:gdLst>
                <a:gd name="T0" fmla="*/ 1 w 695"/>
                <a:gd name="T1" fmla="*/ 8 h 654"/>
                <a:gd name="T2" fmla="*/ 12 w 695"/>
                <a:gd name="T3" fmla="*/ 5 h 654"/>
                <a:gd name="T4" fmla="*/ 23 w 695"/>
                <a:gd name="T5" fmla="*/ 1 h 654"/>
                <a:gd name="T6" fmla="*/ 26 w 695"/>
                <a:gd name="T7" fmla="*/ 13 h 654"/>
                <a:gd name="T8" fmla="*/ 30 w 695"/>
                <a:gd name="T9" fmla="*/ 23 h 654"/>
                <a:gd name="T10" fmla="*/ 25 w 695"/>
                <a:gd name="T11" fmla="*/ 22 h 654"/>
                <a:gd name="T12" fmla="*/ 17 w 695"/>
                <a:gd name="T13" fmla="*/ 23 h 654"/>
                <a:gd name="T14" fmla="*/ 11 w 695"/>
                <a:gd name="T15" fmla="*/ 27 h 654"/>
                <a:gd name="T16" fmla="*/ 8 w 695"/>
                <a:gd name="T17" fmla="*/ 31 h 654"/>
                <a:gd name="T18" fmla="*/ 1 w 695"/>
                <a:gd name="T19" fmla="*/ 16 h 654"/>
                <a:gd name="T20" fmla="*/ 1 w 695"/>
                <a:gd name="T21" fmla="*/ 8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525" name="Freeform 761"/>
            <p:cNvSpPr>
              <a:spLocks/>
            </p:cNvSpPr>
            <p:nvPr/>
          </p:nvSpPr>
          <p:spPr bwMode="auto">
            <a:xfrm>
              <a:off x="246" y="2260"/>
              <a:ext cx="144" cy="110"/>
            </a:xfrm>
            <a:custGeom>
              <a:avLst/>
              <a:gdLst>
                <a:gd name="T0" fmla="*/ 1 w 695"/>
                <a:gd name="T1" fmla="*/ 4 h 654"/>
                <a:gd name="T2" fmla="*/ 12 w 695"/>
                <a:gd name="T3" fmla="*/ 3 h 654"/>
                <a:gd name="T4" fmla="*/ 23 w 695"/>
                <a:gd name="T5" fmla="*/ 1 h 654"/>
                <a:gd name="T6" fmla="*/ 26 w 695"/>
                <a:gd name="T7" fmla="*/ 7 h 654"/>
                <a:gd name="T8" fmla="*/ 30 w 695"/>
                <a:gd name="T9" fmla="*/ 13 h 654"/>
                <a:gd name="T10" fmla="*/ 25 w 695"/>
                <a:gd name="T11" fmla="*/ 12 h 654"/>
                <a:gd name="T12" fmla="*/ 17 w 695"/>
                <a:gd name="T13" fmla="*/ 13 h 654"/>
                <a:gd name="T14" fmla="*/ 11 w 695"/>
                <a:gd name="T15" fmla="*/ 15 h 654"/>
                <a:gd name="T16" fmla="*/ 7 w 695"/>
                <a:gd name="T17" fmla="*/ 17 h 654"/>
                <a:gd name="T18" fmla="*/ 1 w 695"/>
                <a:gd name="T19" fmla="*/ 9 h 654"/>
                <a:gd name="T20" fmla="*/ 1 w 695"/>
                <a:gd name="T21" fmla="*/ 4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526" name="Freeform 762"/>
            <p:cNvSpPr>
              <a:spLocks/>
            </p:cNvSpPr>
            <p:nvPr/>
          </p:nvSpPr>
          <p:spPr bwMode="auto">
            <a:xfrm>
              <a:off x="235" y="2186"/>
              <a:ext cx="120" cy="93"/>
            </a:xfrm>
            <a:custGeom>
              <a:avLst/>
              <a:gdLst>
                <a:gd name="T0" fmla="*/ 1 w 695"/>
                <a:gd name="T1" fmla="*/ 3 h 654"/>
                <a:gd name="T2" fmla="*/ 8 w 695"/>
                <a:gd name="T3" fmla="*/ 2 h 654"/>
                <a:gd name="T4" fmla="*/ 16 w 695"/>
                <a:gd name="T5" fmla="*/ 1 h 654"/>
                <a:gd name="T6" fmla="*/ 18 w 695"/>
                <a:gd name="T7" fmla="*/ 5 h 654"/>
                <a:gd name="T8" fmla="*/ 21 w 695"/>
                <a:gd name="T9" fmla="*/ 9 h 654"/>
                <a:gd name="T10" fmla="*/ 17 w 695"/>
                <a:gd name="T11" fmla="*/ 9 h 654"/>
                <a:gd name="T12" fmla="*/ 12 w 695"/>
                <a:gd name="T13" fmla="*/ 9 h 654"/>
                <a:gd name="T14" fmla="*/ 8 w 695"/>
                <a:gd name="T15" fmla="*/ 11 h 654"/>
                <a:gd name="T16" fmla="*/ 5 w 695"/>
                <a:gd name="T17" fmla="*/ 13 h 654"/>
                <a:gd name="T18" fmla="*/ 1 w 695"/>
                <a:gd name="T19" fmla="*/ 6 h 654"/>
                <a:gd name="T20" fmla="*/ 1 w 695"/>
                <a:gd name="T21" fmla="*/ 3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527" name="Freeform 763"/>
            <p:cNvSpPr>
              <a:spLocks/>
            </p:cNvSpPr>
            <p:nvPr/>
          </p:nvSpPr>
          <p:spPr bwMode="auto">
            <a:xfrm>
              <a:off x="375" y="2255"/>
              <a:ext cx="135" cy="134"/>
            </a:xfrm>
            <a:custGeom>
              <a:avLst/>
              <a:gdLst>
                <a:gd name="T0" fmla="*/ 2 w 611"/>
                <a:gd name="T1" fmla="*/ 6 h 531"/>
                <a:gd name="T2" fmla="*/ 12 w 611"/>
                <a:gd name="T3" fmla="*/ 5 h 531"/>
                <a:gd name="T4" fmla="*/ 25 w 611"/>
                <a:gd name="T5" fmla="*/ 1 h 531"/>
                <a:gd name="T6" fmla="*/ 26 w 611"/>
                <a:gd name="T7" fmla="*/ 13 h 531"/>
                <a:gd name="T8" fmla="*/ 30 w 611"/>
                <a:gd name="T9" fmla="*/ 22 h 531"/>
                <a:gd name="T10" fmla="*/ 25 w 611"/>
                <a:gd name="T11" fmla="*/ 21 h 531"/>
                <a:gd name="T12" fmla="*/ 16 w 611"/>
                <a:gd name="T13" fmla="*/ 21 h 531"/>
                <a:gd name="T14" fmla="*/ 10 w 611"/>
                <a:gd name="T15" fmla="*/ 26 h 531"/>
                <a:gd name="T16" fmla="*/ 6 w 611"/>
                <a:gd name="T17" fmla="*/ 32 h 531"/>
                <a:gd name="T18" fmla="*/ 1 w 611"/>
                <a:gd name="T19" fmla="*/ 14 h 531"/>
                <a:gd name="T20" fmla="*/ 2 w 611"/>
                <a:gd name="T21" fmla="*/ 6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528" name="Freeform 764"/>
            <p:cNvSpPr>
              <a:spLocks/>
            </p:cNvSpPr>
            <p:nvPr/>
          </p:nvSpPr>
          <p:spPr bwMode="auto">
            <a:xfrm>
              <a:off x="390" y="2364"/>
              <a:ext cx="147" cy="122"/>
            </a:xfrm>
            <a:custGeom>
              <a:avLst/>
              <a:gdLst>
                <a:gd name="T0" fmla="*/ 2 w 611"/>
                <a:gd name="T1" fmla="*/ 5 h 531"/>
                <a:gd name="T2" fmla="*/ 14 w 611"/>
                <a:gd name="T3" fmla="*/ 4 h 531"/>
                <a:gd name="T4" fmla="*/ 30 w 611"/>
                <a:gd name="T5" fmla="*/ 1 h 531"/>
                <a:gd name="T6" fmla="*/ 31 w 611"/>
                <a:gd name="T7" fmla="*/ 11 h 531"/>
                <a:gd name="T8" fmla="*/ 35 w 611"/>
                <a:gd name="T9" fmla="*/ 19 h 531"/>
                <a:gd name="T10" fmla="*/ 29 w 611"/>
                <a:gd name="T11" fmla="*/ 17 h 531"/>
                <a:gd name="T12" fmla="*/ 19 w 611"/>
                <a:gd name="T13" fmla="*/ 17 h 531"/>
                <a:gd name="T14" fmla="*/ 12 w 611"/>
                <a:gd name="T15" fmla="*/ 21 h 531"/>
                <a:gd name="T16" fmla="*/ 7 w 611"/>
                <a:gd name="T17" fmla="*/ 26 h 531"/>
                <a:gd name="T18" fmla="*/ 1 w 611"/>
                <a:gd name="T19" fmla="*/ 11 h 531"/>
                <a:gd name="T20" fmla="*/ 2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529" name="Freeform 765"/>
            <p:cNvSpPr>
              <a:spLocks/>
            </p:cNvSpPr>
            <p:nvPr/>
          </p:nvSpPr>
          <p:spPr bwMode="auto">
            <a:xfrm>
              <a:off x="462" y="2219"/>
              <a:ext cx="235" cy="221"/>
            </a:xfrm>
            <a:custGeom>
              <a:avLst/>
              <a:gdLst>
                <a:gd name="T0" fmla="*/ 0 w 1128"/>
                <a:gd name="T1" fmla="*/ 0 h 984"/>
                <a:gd name="T2" fmla="*/ 49 w 1128"/>
                <a:gd name="T3" fmla="*/ 36 h 984"/>
                <a:gd name="T4" fmla="*/ 39 w 1128"/>
                <a:gd name="T5" fmla="*/ 38 h 984"/>
                <a:gd name="T6" fmla="*/ 35 w 1128"/>
                <a:gd name="T7" fmla="*/ 40 h 984"/>
                <a:gd name="T8" fmla="*/ 31 w 1128"/>
                <a:gd name="T9" fmla="*/ 43 h 984"/>
                <a:gd name="T10" fmla="*/ 27 w 1128"/>
                <a:gd name="T11" fmla="*/ 50 h 984"/>
                <a:gd name="T12" fmla="*/ 0 w 1128"/>
                <a:gd name="T13" fmla="*/ 0 h 984"/>
                <a:gd name="T14" fmla="*/ 0 60000 65536"/>
                <a:gd name="T15" fmla="*/ 0 60000 65536"/>
                <a:gd name="T16" fmla="*/ 0 60000 65536"/>
                <a:gd name="T17" fmla="*/ 0 60000 65536"/>
                <a:gd name="T18" fmla="*/ 0 60000 65536"/>
                <a:gd name="T19" fmla="*/ 0 60000 65536"/>
                <a:gd name="T20" fmla="*/ 0 60000 65536"/>
                <a:gd name="T21" fmla="*/ 0 w 1128"/>
                <a:gd name="T22" fmla="*/ 0 h 984"/>
                <a:gd name="T23" fmla="*/ 1128 w 1128"/>
                <a:gd name="T24" fmla="*/ 984 h 9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8" h="984">
                  <a:moveTo>
                    <a:pt x="0" y="0"/>
                  </a:moveTo>
                  <a:lnTo>
                    <a:pt x="1128" y="720"/>
                  </a:lnTo>
                  <a:lnTo>
                    <a:pt x="906" y="744"/>
                  </a:lnTo>
                  <a:lnTo>
                    <a:pt x="810" y="786"/>
                  </a:lnTo>
                  <a:lnTo>
                    <a:pt x="714" y="852"/>
                  </a:lnTo>
                  <a:lnTo>
                    <a:pt x="618" y="984"/>
                  </a:lnTo>
                  <a:lnTo>
                    <a:pt x="0" y="0"/>
                  </a:lnTo>
                  <a:close/>
                </a:path>
              </a:pathLst>
            </a:custGeom>
            <a:solidFill>
              <a:schemeClr val="tx1"/>
            </a:solidFill>
            <a:ln w="9525">
              <a:solidFill>
                <a:schemeClr val="tx1"/>
              </a:solidFill>
              <a:round/>
              <a:headEnd/>
              <a:tailEnd/>
            </a:ln>
          </p:spPr>
          <p:txBody>
            <a:bodyPr/>
            <a:lstStyle/>
            <a:p>
              <a:endParaRPr lang="en-US"/>
            </a:p>
          </p:txBody>
        </p:sp>
        <p:sp>
          <p:nvSpPr>
            <p:cNvPr id="18530" name="Freeform 766"/>
            <p:cNvSpPr>
              <a:spLocks/>
            </p:cNvSpPr>
            <p:nvPr/>
          </p:nvSpPr>
          <p:spPr bwMode="auto">
            <a:xfrm>
              <a:off x="161" y="2304"/>
              <a:ext cx="126" cy="179"/>
            </a:xfrm>
            <a:custGeom>
              <a:avLst/>
              <a:gdLst>
                <a:gd name="T0" fmla="*/ 15 w 603"/>
                <a:gd name="T1" fmla="*/ 0 h 798"/>
                <a:gd name="T2" fmla="*/ 2 w 603"/>
                <a:gd name="T3" fmla="*/ 30 h 798"/>
                <a:gd name="T4" fmla="*/ 26 w 603"/>
                <a:gd name="T5" fmla="*/ 40 h 798"/>
                <a:gd name="T6" fmla="*/ 22 w 603"/>
                <a:gd name="T7" fmla="*/ 30 h 798"/>
                <a:gd name="T8" fmla="*/ 19 w 603"/>
                <a:gd name="T9" fmla="*/ 20 h 798"/>
                <a:gd name="T10" fmla="*/ 17 w 603"/>
                <a:gd name="T11" fmla="*/ 14 h 798"/>
                <a:gd name="T12" fmla="*/ 15 w 603"/>
                <a:gd name="T13" fmla="*/ 0 h 798"/>
                <a:gd name="T14" fmla="*/ 0 60000 65536"/>
                <a:gd name="T15" fmla="*/ 0 60000 65536"/>
                <a:gd name="T16" fmla="*/ 0 60000 65536"/>
                <a:gd name="T17" fmla="*/ 0 60000 65536"/>
                <a:gd name="T18" fmla="*/ 0 60000 65536"/>
                <a:gd name="T19" fmla="*/ 0 60000 65536"/>
                <a:gd name="T20" fmla="*/ 0 60000 65536"/>
                <a:gd name="T21" fmla="*/ 0 w 603"/>
                <a:gd name="T22" fmla="*/ 0 h 798"/>
                <a:gd name="T23" fmla="*/ 603 w 603"/>
                <a:gd name="T24" fmla="*/ 798 h 7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3" h="798">
                  <a:moveTo>
                    <a:pt x="333" y="0"/>
                  </a:moveTo>
                  <a:cubicBezTo>
                    <a:pt x="272" y="48"/>
                    <a:pt x="0" y="467"/>
                    <a:pt x="45" y="600"/>
                  </a:cubicBezTo>
                  <a:lnTo>
                    <a:pt x="603" y="798"/>
                  </a:lnTo>
                  <a:lnTo>
                    <a:pt x="501" y="588"/>
                  </a:lnTo>
                  <a:lnTo>
                    <a:pt x="435" y="402"/>
                  </a:lnTo>
                  <a:lnTo>
                    <a:pt x="393" y="276"/>
                  </a:lnTo>
                  <a:lnTo>
                    <a:pt x="333" y="0"/>
                  </a:lnTo>
                  <a:close/>
                </a:path>
              </a:pathLst>
            </a:custGeom>
            <a:solidFill>
              <a:schemeClr val="tx1"/>
            </a:solidFill>
            <a:ln w="9525">
              <a:solidFill>
                <a:schemeClr val="tx1"/>
              </a:solidFill>
              <a:round/>
              <a:headEnd/>
              <a:tailEnd/>
            </a:ln>
          </p:spPr>
          <p:txBody>
            <a:bodyPr/>
            <a:lstStyle/>
            <a:p>
              <a:endParaRPr lang="en-US"/>
            </a:p>
          </p:txBody>
        </p:sp>
        <p:sp>
          <p:nvSpPr>
            <p:cNvPr id="18531" name="Line 767"/>
            <p:cNvSpPr>
              <a:spLocks noChangeShapeType="1"/>
            </p:cNvSpPr>
            <p:nvPr/>
          </p:nvSpPr>
          <p:spPr bwMode="auto">
            <a:xfrm flipH="1" flipV="1">
              <a:off x="282" y="2132"/>
              <a:ext cx="72" cy="343"/>
            </a:xfrm>
            <a:prstGeom prst="line">
              <a:avLst/>
            </a:prstGeom>
            <a:noFill/>
            <a:ln w="19050">
              <a:solidFill>
                <a:schemeClr val="tx1"/>
              </a:solidFill>
              <a:round/>
              <a:headEnd/>
              <a:tailEnd/>
            </a:ln>
          </p:spPr>
          <p:txBody>
            <a:bodyPr/>
            <a:lstStyle/>
            <a:p>
              <a:endParaRPr lang="en-US"/>
            </a:p>
          </p:txBody>
        </p:sp>
        <p:sp>
          <p:nvSpPr>
            <p:cNvPr id="18532" name="Freeform 768"/>
            <p:cNvSpPr>
              <a:spLocks/>
            </p:cNvSpPr>
            <p:nvPr/>
          </p:nvSpPr>
          <p:spPr bwMode="auto">
            <a:xfrm>
              <a:off x="398" y="2119"/>
              <a:ext cx="101" cy="350"/>
            </a:xfrm>
            <a:custGeom>
              <a:avLst/>
              <a:gdLst>
                <a:gd name="T0" fmla="*/ 22 w 456"/>
                <a:gd name="T1" fmla="*/ 80 h 1524"/>
                <a:gd name="T2" fmla="*/ 0 w 456"/>
                <a:gd name="T3" fmla="*/ 0 h 1524"/>
                <a:gd name="T4" fmla="*/ 16 w 456"/>
                <a:gd name="T5" fmla="*/ 80 h 1524"/>
                <a:gd name="T6" fmla="*/ 0 60000 65536"/>
                <a:gd name="T7" fmla="*/ 0 60000 65536"/>
                <a:gd name="T8" fmla="*/ 0 60000 65536"/>
                <a:gd name="T9" fmla="*/ 0 w 456"/>
                <a:gd name="T10" fmla="*/ 0 h 1524"/>
                <a:gd name="T11" fmla="*/ 456 w 456"/>
                <a:gd name="T12" fmla="*/ 1524 h 1524"/>
              </a:gdLst>
              <a:ahLst/>
              <a:cxnLst>
                <a:cxn ang="T6">
                  <a:pos x="T0" y="T1"/>
                </a:cxn>
                <a:cxn ang="T7">
                  <a:pos x="T2" y="T3"/>
                </a:cxn>
                <a:cxn ang="T8">
                  <a:pos x="T4" y="T5"/>
                </a:cxn>
              </a:cxnLst>
              <a:rect l="T9" t="T10" r="T11" b="T12"/>
              <a:pathLst>
                <a:path w="456" h="1524">
                  <a:moveTo>
                    <a:pt x="456" y="1512"/>
                  </a:moveTo>
                  <a:lnTo>
                    <a:pt x="0" y="0"/>
                  </a:lnTo>
                  <a:lnTo>
                    <a:pt x="318" y="1524"/>
                  </a:lnTo>
                </a:path>
              </a:pathLst>
            </a:custGeom>
            <a:noFill/>
            <a:ln w="28575">
              <a:solidFill>
                <a:schemeClr val="tx1"/>
              </a:solidFill>
              <a:round/>
              <a:headEnd/>
              <a:tailEnd/>
            </a:ln>
          </p:spPr>
          <p:txBody>
            <a:bodyPr/>
            <a:lstStyle/>
            <a:p>
              <a:endParaRPr lang="en-US"/>
            </a:p>
          </p:txBody>
        </p:sp>
        <p:sp>
          <p:nvSpPr>
            <p:cNvPr id="18533" name="Freeform 769"/>
            <p:cNvSpPr>
              <a:spLocks/>
            </p:cNvSpPr>
            <p:nvPr/>
          </p:nvSpPr>
          <p:spPr bwMode="auto">
            <a:xfrm>
              <a:off x="277" y="2123"/>
              <a:ext cx="58" cy="88"/>
            </a:xfrm>
            <a:custGeom>
              <a:avLst/>
              <a:gdLst>
                <a:gd name="T0" fmla="*/ 0 w 282"/>
                <a:gd name="T1" fmla="*/ 20 h 390"/>
                <a:gd name="T2" fmla="*/ 0 w 282"/>
                <a:gd name="T3" fmla="*/ 0 h 390"/>
                <a:gd name="T4" fmla="*/ 12 w 282"/>
                <a:gd name="T5" fmla="*/ 20 h 390"/>
                <a:gd name="T6" fmla="*/ 0 60000 65536"/>
                <a:gd name="T7" fmla="*/ 0 60000 65536"/>
                <a:gd name="T8" fmla="*/ 0 60000 65536"/>
                <a:gd name="T9" fmla="*/ 0 w 282"/>
                <a:gd name="T10" fmla="*/ 0 h 390"/>
                <a:gd name="T11" fmla="*/ 282 w 282"/>
                <a:gd name="T12" fmla="*/ 390 h 390"/>
              </a:gdLst>
              <a:ahLst/>
              <a:cxnLst>
                <a:cxn ang="T6">
                  <a:pos x="T0" y="T1"/>
                </a:cxn>
                <a:cxn ang="T7">
                  <a:pos x="T2" y="T3"/>
                </a:cxn>
                <a:cxn ang="T8">
                  <a:pos x="T4" y="T5"/>
                </a:cxn>
              </a:cxnLst>
              <a:rect l="T9" t="T10" r="T11" b="T12"/>
              <a:pathLst>
                <a:path w="282" h="390">
                  <a:moveTo>
                    <a:pt x="0" y="384"/>
                  </a:moveTo>
                  <a:lnTo>
                    <a:pt x="12" y="0"/>
                  </a:lnTo>
                  <a:lnTo>
                    <a:pt x="282" y="390"/>
                  </a:lnTo>
                </a:path>
              </a:pathLst>
            </a:custGeom>
            <a:noFill/>
            <a:ln w="19050">
              <a:solidFill>
                <a:schemeClr val="tx1"/>
              </a:solidFill>
              <a:round/>
              <a:headEnd/>
              <a:tailEnd/>
            </a:ln>
          </p:spPr>
          <p:txBody>
            <a:bodyPr/>
            <a:lstStyle/>
            <a:p>
              <a:endParaRPr lang="en-US"/>
            </a:p>
          </p:txBody>
        </p:sp>
        <p:sp>
          <p:nvSpPr>
            <p:cNvPr id="18534" name="Line 770"/>
            <p:cNvSpPr>
              <a:spLocks noChangeShapeType="1"/>
            </p:cNvSpPr>
            <p:nvPr/>
          </p:nvSpPr>
          <p:spPr bwMode="auto">
            <a:xfrm>
              <a:off x="399" y="2123"/>
              <a:ext cx="293" cy="251"/>
            </a:xfrm>
            <a:prstGeom prst="line">
              <a:avLst/>
            </a:prstGeom>
            <a:noFill/>
            <a:ln w="19050">
              <a:solidFill>
                <a:schemeClr val="tx1"/>
              </a:solidFill>
              <a:round/>
              <a:headEnd/>
              <a:tailEnd/>
            </a:ln>
          </p:spPr>
          <p:txBody>
            <a:bodyPr/>
            <a:lstStyle/>
            <a:p>
              <a:endParaRPr lang="en-US"/>
            </a:p>
          </p:txBody>
        </p:sp>
        <p:sp>
          <p:nvSpPr>
            <p:cNvPr id="18535" name="Freeform 771"/>
            <p:cNvSpPr>
              <a:spLocks/>
            </p:cNvSpPr>
            <p:nvPr/>
          </p:nvSpPr>
          <p:spPr bwMode="auto">
            <a:xfrm>
              <a:off x="360" y="2174"/>
              <a:ext cx="127" cy="119"/>
            </a:xfrm>
            <a:custGeom>
              <a:avLst/>
              <a:gdLst>
                <a:gd name="T0" fmla="*/ 1 w 611"/>
                <a:gd name="T1" fmla="*/ 5 h 531"/>
                <a:gd name="T2" fmla="*/ 10 w 611"/>
                <a:gd name="T3" fmla="*/ 4 h 531"/>
                <a:gd name="T4" fmla="*/ 22 w 611"/>
                <a:gd name="T5" fmla="*/ 1 h 531"/>
                <a:gd name="T6" fmla="*/ 23 w 611"/>
                <a:gd name="T7" fmla="*/ 10 h 531"/>
                <a:gd name="T8" fmla="*/ 26 w 611"/>
                <a:gd name="T9" fmla="*/ 18 h 531"/>
                <a:gd name="T10" fmla="*/ 22 w 611"/>
                <a:gd name="T11" fmla="*/ 16 h 531"/>
                <a:gd name="T12" fmla="*/ 15 w 611"/>
                <a:gd name="T13" fmla="*/ 17 h 531"/>
                <a:gd name="T14" fmla="*/ 9 w 611"/>
                <a:gd name="T15" fmla="*/ 20 h 531"/>
                <a:gd name="T16" fmla="*/ 5 w 611"/>
                <a:gd name="T17" fmla="*/ 25 h 531"/>
                <a:gd name="T18" fmla="*/ 1 w 611"/>
                <a:gd name="T19" fmla="*/ 11 h 531"/>
                <a:gd name="T20" fmla="*/ 1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536" name="Freeform 772"/>
            <p:cNvSpPr>
              <a:spLocks/>
            </p:cNvSpPr>
            <p:nvPr/>
          </p:nvSpPr>
          <p:spPr bwMode="auto">
            <a:xfrm>
              <a:off x="208" y="2236"/>
              <a:ext cx="80" cy="263"/>
            </a:xfrm>
            <a:custGeom>
              <a:avLst/>
              <a:gdLst>
                <a:gd name="T0" fmla="*/ 0 w 384"/>
                <a:gd name="T1" fmla="*/ 18 h 1170"/>
                <a:gd name="T2" fmla="*/ 8 w 384"/>
                <a:gd name="T3" fmla="*/ 16 h 1170"/>
                <a:gd name="T4" fmla="*/ 4 w 384"/>
                <a:gd name="T5" fmla="*/ 0 h 1170"/>
                <a:gd name="T6" fmla="*/ 17 w 384"/>
                <a:gd name="T7" fmla="*/ 59 h 1170"/>
                <a:gd name="T8" fmla="*/ 0 60000 65536"/>
                <a:gd name="T9" fmla="*/ 0 60000 65536"/>
                <a:gd name="T10" fmla="*/ 0 60000 65536"/>
                <a:gd name="T11" fmla="*/ 0 60000 65536"/>
                <a:gd name="T12" fmla="*/ 0 w 384"/>
                <a:gd name="T13" fmla="*/ 0 h 1170"/>
                <a:gd name="T14" fmla="*/ 384 w 384"/>
                <a:gd name="T15" fmla="*/ 1170 h 1170"/>
              </a:gdLst>
              <a:ahLst/>
              <a:cxnLst>
                <a:cxn ang="T8">
                  <a:pos x="T0" y="T1"/>
                </a:cxn>
                <a:cxn ang="T9">
                  <a:pos x="T2" y="T3"/>
                </a:cxn>
                <a:cxn ang="T10">
                  <a:pos x="T4" y="T5"/>
                </a:cxn>
                <a:cxn ang="T11">
                  <a:pos x="T6" y="T7"/>
                </a:cxn>
              </a:cxnLst>
              <a:rect l="T12" t="T13" r="T14" b="T15"/>
              <a:pathLst>
                <a:path w="384" h="1170">
                  <a:moveTo>
                    <a:pt x="0" y="356"/>
                  </a:moveTo>
                  <a:lnTo>
                    <a:pt x="192" y="311"/>
                  </a:lnTo>
                  <a:lnTo>
                    <a:pt x="101" y="0"/>
                  </a:lnTo>
                  <a:lnTo>
                    <a:pt x="384" y="1170"/>
                  </a:lnTo>
                </a:path>
              </a:pathLst>
            </a:custGeom>
            <a:noFill/>
            <a:ln w="19050">
              <a:solidFill>
                <a:schemeClr val="tx1"/>
              </a:solidFill>
              <a:round/>
              <a:headEnd/>
              <a:tailEnd/>
            </a:ln>
          </p:spPr>
          <p:txBody>
            <a:bodyPr/>
            <a:lstStyle/>
            <a:p>
              <a:endParaRPr lang="en-US"/>
            </a:p>
          </p:txBody>
        </p:sp>
      </p:grpSp>
      <p:grpSp>
        <p:nvGrpSpPr>
          <p:cNvPr id="24" name="Group 773"/>
          <p:cNvGrpSpPr>
            <a:grpSpLocks/>
          </p:cNvGrpSpPr>
          <p:nvPr/>
        </p:nvGrpSpPr>
        <p:grpSpPr bwMode="auto">
          <a:xfrm>
            <a:off x="9285289" y="6189664"/>
            <a:ext cx="555625" cy="447675"/>
            <a:chOff x="161" y="2119"/>
            <a:chExt cx="551" cy="419"/>
          </a:xfrm>
        </p:grpSpPr>
        <p:sp>
          <p:nvSpPr>
            <p:cNvPr id="18499" name="Line 774"/>
            <p:cNvSpPr>
              <a:spLocks noChangeShapeType="1"/>
            </p:cNvSpPr>
            <p:nvPr/>
          </p:nvSpPr>
          <p:spPr bwMode="auto">
            <a:xfrm>
              <a:off x="317" y="2219"/>
              <a:ext cx="135" cy="62"/>
            </a:xfrm>
            <a:prstGeom prst="line">
              <a:avLst/>
            </a:prstGeom>
            <a:noFill/>
            <a:ln w="28575">
              <a:solidFill>
                <a:schemeClr val="tx1"/>
              </a:solidFill>
              <a:round/>
              <a:headEnd/>
              <a:tailEnd/>
            </a:ln>
          </p:spPr>
          <p:txBody>
            <a:bodyPr/>
            <a:lstStyle/>
            <a:p>
              <a:endParaRPr lang="en-US"/>
            </a:p>
          </p:txBody>
        </p:sp>
        <p:sp>
          <p:nvSpPr>
            <p:cNvPr id="18500" name="Freeform 775"/>
            <p:cNvSpPr>
              <a:spLocks/>
            </p:cNvSpPr>
            <p:nvPr/>
          </p:nvSpPr>
          <p:spPr bwMode="auto">
            <a:xfrm>
              <a:off x="196" y="2458"/>
              <a:ext cx="406" cy="80"/>
            </a:xfrm>
            <a:custGeom>
              <a:avLst/>
              <a:gdLst>
                <a:gd name="T0" fmla="*/ 1 w 1948"/>
                <a:gd name="T1" fmla="*/ 7 h 355"/>
                <a:gd name="T2" fmla="*/ 39 w 1948"/>
                <a:gd name="T3" fmla="*/ 4 h 355"/>
                <a:gd name="T4" fmla="*/ 85 w 1948"/>
                <a:gd name="T5" fmla="*/ 0 h 355"/>
                <a:gd name="T6" fmla="*/ 80 w 1948"/>
                <a:gd name="T7" fmla="*/ 7 h 355"/>
                <a:gd name="T8" fmla="*/ 69 w 1948"/>
                <a:gd name="T9" fmla="*/ 13 h 355"/>
                <a:gd name="T10" fmla="*/ 62 w 1948"/>
                <a:gd name="T11" fmla="*/ 14 h 355"/>
                <a:gd name="T12" fmla="*/ 43 w 1948"/>
                <a:gd name="T13" fmla="*/ 18 h 355"/>
                <a:gd name="T14" fmla="*/ 20 w 1948"/>
                <a:gd name="T15" fmla="*/ 16 h 355"/>
                <a:gd name="T16" fmla="*/ 7 w 1948"/>
                <a:gd name="T17" fmla="*/ 13 h 355"/>
                <a:gd name="T18" fmla="*/ 0 w 1948"/>
                <a:gd name="T19" fmla="*/ 7 h 355"/>
                <a:gd name="T20" fmla="*/ 1 w 1948"/>
                <a:gd name="T21" fmla="*/ 7 h 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48"/>
                <a:gd name="T34" fmla="*/ 0 h 355"/>
                <a:gd name="T35" fmla="*/ 1948 w 1948"/>
                <a:gd name="T36" fmla="*/ 355 h 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48" h="355">
                  <a:moveTo>
                    <a:pt x="12" y="132"/>
                  </a:moveTo>
                  <a:lnTo>
                    <a:pt x="904" y="80"/>
                  </a:lnTo>
                  <a:lnTo>
                    <a:pt x="1948" y="0"/>
                  </a:lnTo>
                  <a:lnTo>
                    <a:pt x="1836" y="148"/>
                  </a:lnTo>
                  <a:cubicBezTo>
                    <a:pt x="1778" y="189"/>
                    <a:pt x="1669" y="225"/>
                    <a:pt x="1600" y="248"/>
                  </a:cubicBezTo>
                  <a:lnTo>
                    <a:pt x="1424" y="284"/>
                  </a:lnTo>
                  <a:cubicBezTo>
                    <a:pt x="1323" y="301"/>
                    <a:pt x="1157" y="341"/>
                    <a:pt x="996" y="348"/>
                  </a:cubicBezTo>
                  <a:cubicBezTo>
                    <a:pt x="835" y="355"/>
                    <a:pt x="596" y="339"/>
                    <a:pt x="456" y="324"/>
                  </a:cubicBezTo>
                  <a:cubicBezTo>
                    <a:pt x="316" y="309"/>
                    <a:pt x="232" y="292"/>
                    <a:pt x="156" y="260"/>
                  </a:cubicBezTo>
                  <a:cubicBezTo>
                    <a:pt x="80" y="228"/>
                    <a:pt x="24" y="153"/>
                    <a:pt x="0" y="132"/>
                  </a:cubicBezTo>
                  <a:lnTo>
                    <a:pt x="12" y="132"/>
                  </a:lnTo>
                  <a:close/>
                </a:path>
              </a:pathLst>
            </a:custGeom>
            <a:gradFill rotWithShape="0">
              <a:gsLst>
                <a:gs pos="0">
                  <a:srgbClr val="663300"/>
                </a:gs>
                <a:gs pos="100000">
                  <a:schemeClr val="tx1"/>
                </a:gs>
              </a:gsLst>
              <a:lin ang="5400000" scaled="1"/>
            </a:gradFill>
            <a:ln w="3175">
              <a:solidFill>
                <a:schemeClr val="tx1"/>
              </a:solidFill>
              <a:round/>
              <a:headEnd/>
              <a:tailEnd/>
            </a:ln>
          </p:spPr>
          <p:txBody>
            <a:bodyPr/>
            <a:lstStyle/>
            <a:p>
              <a:endParaRPr lang="en-US"/>
            </a:p>
          </p:txBody>
        </p:sp>
        <p:sp>
          <p:nvSpPr>
            <p:cNvPr id="18501" name="Freeform 776"/>
            <p:cNvSpPr>
              <a:spLocks/>
            </p:cNvSpPr>
            <p:nvPr/>
          </p:nvSpPr>
          <p:spPr bwMode="auto">
            <a:xfrm>
              <a:off x="249" y="2491"/>
              <a:ext cx="275" cy="33"/>
            </a:xfrm>
            <a:custGeom>
              <a:avLst/>
              <a:gdLst>
                <a:gd name="T0" fmla="*/ 1 w 1320"/>
                <a:gd name="T1" fmla="*/ 3 h 144"/>
                <a:gd name="T2" fmla="*/ 4 w 1320"/>
                <a:gd name="T3" fmla="*/ 4 h 144"/>
                <a:gd name="T4" fmla="*/ 11 w 1320"/>
                <a:gd name="T5" fmla="*/ 4 h 144"/>
                <a:gd name="T6" fmla="*/ 15 w 1320"/>
                <a:gd name="T7" fmla="*/ 5 h 144"/>
                <a:gd name="T8" fmla="*/ 27 w 1320"/>
                <a:gd name="T9" fmla="*/ 4 h 144"/>
                <a:gd name="T10" fmla="*/ 33 w 1320"/>
                <a:gd name="T11" fmla="*/ 4 h 144"/>
                <a:gd name="T12" fmla="*/ 48 w 1320"/>
                <a:gd name="T13" fmla="*/ 3 h 144"/>
                <a:gd name="T14" fmla="*/ 56 w 1320"/>
                <a:gd name="T15" fmla="*/ 1 h 144"/>
                <a:gd name="T16" fmla="*/ 57 w 1320"/>
                <a:gd name="T17" fmla="*/ 0 h 144"/>
                <a:gd name="T18" fmla="*/ 53 w 1320"/>
                <a:gd name="T19" fmla="*/ 2 h 144"/>
                <a:gd name="T20" fmla="*/ 45 w 1320"/>
                <a:gd name="T21" fmla="*/ 5 h 144"/>
                <a:gd name="T22" fmla="*/ 39 w 1320"/>
                <a:gd name="T23" fmla="*/ 6 h 144"/>
                <a:gd name="T24" fmla="*/ 29 w 1320"/>
                <a:gd name="T25" fmla="*/ 6 h 144"/>
                <a:gd name="T26" fmla="*/ 25 w 1320"/>
                <a:gd name="T27" fmla="*/ 8 h 144"/>
                <a:gd name="T28" fmla="*/ 13 w 1320"/>
                <a:gd name="T29" fmla="*/ 6 h 144"/>
                <a:gd name="T30" fmla="*/ 5 w 1320"/>
                <a:gd name="T31" fmla="*/ 6 h 144"/>
                <a:gd name="T32" fmla="*/ 2 w 1320"/>
                <a:gd name="T33" fmla="*/ 4 h 144"/>
                <a:gd name="T34" fmla="*/ 0 w 1320"/>
                <a:gd name="T35" fmla="*/ 3 h 144"/>
                <a:gd name="T36" fmla="*/ 0 w 1320"/>
                <a:gd name="T37" fmla="*/ 3 h 144"/>
                <a:gd name="T38" fmla="*/ 1 w 1320"/>
                <a:gd name="T39" fmla="*/ 3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20"/>
                <a:gd name="T61" fmla="*/ 0 h 144"/>
                <a:gd name="T62" fmla="*/ 1320 w 1320"/>
                <a:gd name="T63" fmla="*/ 144 h 1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20" h="144">
                  <a:moveTo>
                    <a:pt x="16" y="48"/>
                  </a:moveTo>
                  <a:cubicBezTo>
                    <a:pt x="37" y="62"/>
                    <a:pt x="59" y="64"/>
                    <a:pt x="84" y="68"/>
                  </a:cubicBezTo>
                  <a:cubicBezTo>
                    <a:pt x="141" y="62"/>
                    <a:pt x="199" y="73"/>
                    <a:pt x="256" y="80"/>
                  </a:cubicBezTo>
                  <a:cubicBezTo>
                    <a:pt x="287" y="90"/>
                    <a:pt x="320" y="92"/>
                    <a:pt x="352" y="96"/>
                  </a:cubicBezTo>
                  <a:cubicBezTo>
                    <a:pt x="439" y="92"/>
                    <a:pt x="525" y="87"/>
                    <a:pt x="612" y="84"/>
                  </a:cubicBezTo>
                  <a:cubicBezTo>
                    <a:pt x="666" y="73"/>
                    <a:pt x="703" y="71"/>
                    <a:pt x="764" y="68"/>
                  </a:cubicBezTo>
                  <a:cubicBezTo>
                    <a:pt x="875" y="54"/>
                    <a:pt x="993" y="59"/>
                    <a:pt x="1104" y="56"/>
                  </a:cubicBezTo>
                  <a:cubicBezTo>
                    <a:pt x="1164" y="46"/>
                    <a:pt x="1219" y="21"/>
                    <a:pt x="1280" y="12"/>
                  </a:cubicBezTo>
                  <a:cubicBezTo>
                    <a:pt x="1309" y="2"/>
                    <a:pt x="1296" y="6"/>
                    <a:pt x="1320" y="0"/>
                  </a:cubicBezTo>
                  <a:cubicBezTo>
                    <a:pt x="1302" y="37"/>
                    <a:pt x="1249" y="37"/>
                    <a:pt x="1212" y="44"/>
                  </a:cubicBezTo>
                  <a:cubicBezTo>
                    <a:pt x="1150" y="56"/>
                    <a:pt x="1095" y="95"/>
                    <a:pt x="1032" y="104"/>
                  </a:cubicBezTo>
                  <a:cubicBezTo>
                    <a:pt x="987" y="110"/>
                    <a:pt x="941" y="119"/>
                    <a:pt x="896" y="120"/>
                  </a:cubicBezTo>
                  <a:cubicBezTo>
                    <a:pt x="821" y="122"/>
                    <a:pt x="747" y="123"/>
                    <a:pt x="672" y="124"/>
                  </a:cubicBezTo>
                  <a:cubicBezTo>
                    <a:pt x="635" y="130"/>
                    <a:pt x="601" y="140"/>
                    <a:pt x="564" y="144"/>
                  </a:cubicBezTo>
                  <a:cubicBezTo>
                    <a:pt x="473" y="139"/>
                    <a:pt x="385" y="123"/>
                    <a:pt x="296" y="108"/>
                  </a:cubicBezTo>
                  <a:cubicBezTo>
                    <a:pt x="234" y="112"/>
                    <a:pt x="169" y="123"/>
                    <a:pt x="108" y="108"/>
                  </a:cubicBezTo>
                  <a:cubicBezTo>
                    <a:pt x="82" y="101"/>
                    <a:pt x="61" y="88"/>
                    <a:pt x="36" y="80"/>
                  </a:cubicBezTo>
                  <a:cubicBezTo>
                    <a:pt x="23" y="76"/>
                    <a:pt x="0" y="60"/>
                    <a:pt x="0" y="60"/>
                  </a:cubicBezTo>
                  <a:cubicBezTo>
                    <a:pt x="3" y="56"/>
                    <a:pt x="3" y="48"/>
                    <a:pt x="8" y="48"/>
                  </a:cubicBezTo>
                  <a:cubicBezTo>
                    <a:pt x="18" y="48"/>
                    <a:pt x="16" y="78"/>
                    <a:pt x="16" y="48"/>
                  </a:cubicBezTo>
                  <a:close/>
                </a:path>
              </a:pathLst>
            </a:custGeom>
            <a:solidFill>
              <a:srgbClr val="A58263"/>
            </a:solidFill>
            <a:ln w="9525">
              <a:solidFill>
                <a:schemeClr val="tx1"/>
              </a:solidFill>
              <a:round/>
              <a:headEnd/>
              <a:tailEnd/>
            </a:ln>
          </p:spPr>
          <p:txBody>
            <a:bodyPr/>
            <a:lstStyle/>
            <a:p>
              <a:endParaRPr lang="en-US"/>
            </a:p>
          </p:txBody>
        </p:sp>
        <p:sp>
          <p:nvSpPr>
            <p:cNvPr id="18502" name="Freeform 777"/>
            <p:cNvSpPr>
              <a:spLocks/>
            </p:cNvSpPr>
            <p:nvPr/>
          </p:nvSpPr>
          <p:spPr bwMode="auto">
            <a:xfrm>
              <a:off x="553" y="2387"/>
              <a:ext cx="158" cy="75"/>
            </a:xfrm>
            <a:custGeom>
              <a:avLst/>
              <a:gdLst>
                <a:gd name="T0" fmla="*/ 0 w 760"/>
                <a:gd name="T1" fmla="*/ 16 h 332"/>
                <a:gd name="T2" fmla="*/ 33 w 760"/>
                <a:gd name="T3" fmla="*/ 0 h 332"/>
                <a:gd name="T4" fmla="*/ 2 w 760"/>
                <a:gd name="T5" fmla="*/ 17 h 332"/>
                <a:gd name="T6" fmla="*/ 0 w 760"/>
                <a:gd name="T7" fmla="*/ 16 h 332"/>
                <a:gd name="T8" fmla="*/ 0 60000 65536"/>
                <a:gd name="T9" fmla="*/ 0 60000 65536"/>
                <a:gd name="T10" fmla="*/ 0 60000 65536"/>
                <a:gd name="T11" fmla="*/ 0 60000 65536"/>
                <a:gd name="T12" fmla="*/ 0 w 760"/>
                <a:gd name="T13" fmla="*/ 0 h 332"/>
                <a:gd name="T14" fmla="*/ 760 w 760"/>
                <a:gd name="T15" fmla="*/ 332 h 332"/>
              </a:gdLst>
              <a:ahLst/>
              <a:cxnLst>
                <a:cxn ang="T8">
                  <a:pos x="T0" y="T1"/>
                </a:cxn>
                <a:cxn ang="T9">
                  <a:pos x="T2" y="T3"/>
                </a:cxn>
                <a:cxn ang="T10">
                  <a:pos x="T4" y="T5"/>
                </a:cxn>
                <a:cxn ang="T11">
                  <a:pos x="T6" y="T7"/>
                </a:cxn>
              </a:cxnLst>
              <a:rect l="T12" t="T13" r="T14" b="T15"/>
              <a:pathLst>
                <a:path w="760" h="332">
                  <a:moveTo>
                    <a:pt x="0" y="304"/>
                  </a:moveTo>
                  <a:lnTo>
                    <a:pt x="760" y="0"/>
                  </a:lnTo>
                  <a:lnTo>
                    <a:pt x="48" y="332"/>
                  </a:lnTo>
                  <a:lnTo>
                    <a:pt x="0" y="304"/>
                  </a:lnTo>
                  <a:close/>
                </a:path>
              </a:pathLst>
            </a:custGeom>
            <a:solidFill>
              <a:schemeClr val="tx1"/>
            </a:solidFill>
            <a:ln w="9525">
              <a:solidFill>
                <a:schemeClr val="tx1"/>
              </a:solidFill>
              <a:round/>
              <a:headEnd/>
              <a:tailEnd/>
            </a:ln>
          </p:spPr>
          <p:txBody>
            <a:bodyPr/>
            <a:lstStyle/>
            <a:p>
              <a:endParaRPr lang="en-US"/>
            </a:p>
          </p:txBody>
        </p:sp>
        <p:sp>
          <p:nvSpPr>
            <p:cNvPr id="18503" name="Freeform 778"/>
            <p:cNvSpPr>
              <a:spLocks/>
            </p:cNvSpPr>
            <p:nvPr/>
          </p:nvSpPr>
          <p:spPr bwMode="auto">
            <a:xfrm>
              <a:off x="595" y="2388"/>
              <a:ext cx="117" cy="78"/>
            </a:xfrm>
            <a:custGeom>
              <a:avLst/>
              <a:gdLst>
                <a:gd name="T0" fmla="*/ 0 w 564"/>
                <a:gd name="T1" fmla="*/ 17 h 348"/>
                <a:gd name="T2" fmla="*/ 12 w 564"/>
                <a:gd name="T3" fmla="*/ 12 h 348"/>
                <a:gd name="T4" fmla="*/ 24 w 564"/>
                <a:gd name="T5" fmla="*/ 0 h 348"/>
                <a:gd name="T6" fmla="*/ 17 w 564"/>
                <a:gd name="T7" fmla="*/ 16 h 348"/>
                <a:gd name="T8" fmla="*/ 1 w 564"/>
                <a:gd name="T9" fmla="*/ 6 h 348"/>
                <a:gd name="T10" fmla="*/ 0 60000 65536"/>
                <a:gd name="T11" fmla="*/ 0 60000 65536"/>
                <a:gd name="T12" fmla="*/ 0 60000 65536"/>
                <a:gd name="T13" fmla="*/ 0 60000 65536"/>
                <a:gd name="T14" fmla="*/ 0 60000 65536"/>
                <a:gd name="T15" fmla="*/ 0 w 564"/>
                <a:gd name="T16" fmla="*/ 0 h 348"/>
                <a:gd name="T17" fmla="*/ 564 w 564"/>
                <a:gd name="T18" fmla="*/ 348 h 348"/>
              </a:gdLst>
              <a:ahLst/>
              <a:cxnLst>
                <a:cxn ang="T10">
                  <a:pos x="T0" y="T1"/>
                </a:cxn>
                <a:cxn ang="T11">
                  <a:pos x="T2" y="T3"/>
                </a:cxn>
                <a:cxn ang="T12">
                  <a:pos x="T4" y="T5"/>
                </a:cxn>
                <a:cxn ang="T13">
                  <a:pos x="T6" y="T7"/>
                </a:cxn>
                <a:cxn ang="T14">
                  <a:pos x="T8" y="T9"/>
                </a:cxn>
              </a:cxnLst>
              <a:rect l="T15" t="T16" r="T17" b="T18"/>
              <a:pathLst>
                <a:path w="564" h="348">
                  <a:moveTo>
                    <a:pt x="0" y="348"/>
                  </a:moveTo>
                  <a:lnTo>
                    <a:pt x="276" y="244"/>
                  </a:lnTo>
                  <a:lnTo>
                    <a:pt x="564" y="0"/>
                  </a:lnTo>
                  <a:lnTo>
                    <a:pt x="388" y="312"/>
                  </a:lnTo>
                  <a:lnTo>
                    <a:pt x="32" y="120"/>
                  </a:lnTo>
                </a:path>
              </a:pathLst>
            </a:custGeom>
            <a:noFill/>
            <a:ln w="12700">
              <a:solidFill>
                <a:schemeClr val="tx1"/>
              </a:solidFill>
              <a:round/>
              <a:headEnd/>
              <a:tailEnd/>
            </a:ln>
          </p:spPr>
          <p:txBody>
            <a:bodyPr/>
            <a:lstStyle/>
            <a:p>
              <a:endParaRPr lang="en-US"/>
            </a:p>
          </p:txBody>
        </p:sp>
        <p:sp>
          <p:nvSpPr>
            <p:cNvPr id="18504" name="Line 779"/>
            <p:cNvSpPr>
              <a:spLocks noChangeShapeType="1"/>
            </p:cNvSpPr>
            <p:nvPr/>
          </p:nvSpPr>
          <p:spPr bwMode="auto">
            <a:xfrm>
              <a:off x="164" y="2448"/>
              <a:ext cx="94" cy="17"/>
            </a:xfrm>
            <a:prstGeom prst="line">
              <a:avLst/>
            </a:prstGeom>
            <a:noFill/>
            <a:ln w="9525">
              <a:solidFill>
                <a:schemeClr val="tx1"/>
              </a:solidFill>
              <a:round/>
              <a:headEnd/>
              <a:tailEnd/>
            </a:ln>
          </p:spPr>
          <p:txBody>
            <a:bodyPr/>
            <a:lstStyle/>
            <a:p>
              <a:endParaRPr lang="en-US"/>
            </a:p>
          </p:txBody>
        </p:sp>
        <p:sp>
          <p:nvSpPr>
            <p:cNvPr id="18505" name="Freeform 780"/>
            <p:cNvSpPr>
              <a:spLocks/>
            </p:cNvSpPr>
            <p:nvPr/>
          </p:nvSpPr>
          <p:spPr bwMode="auto">
            <a:xfrm>
              <a:off x="266" y="2355"/>
              <a:ext cx="145" cy="147"/>
            </a:xfrm>
            <a:custGeom>
              <a:avLst/>
              <a:gdLst>
                <a:gd name="T0" fmla="*/ 1 w 695"/>
                <a:gd name="T1" fmla="*/ 8 h 654"/>
                <a:gd name="T2" fmla="*/ 12 w 695"/>
                <a:gd name="T3" fmla="*/ 5 h 654"/>
                <a:gd name="T4" fmla="*/ 23 w 695"/>
                <a:gd name="T5" fmla="*/ 1 h 654"/>
                <a:gd name="T6" fmla="*/ 26 w 695"/>
                <a:gd name="T7" fmla="*/ 13 h 654"/>
                <a:gd name="T8" fmla="*/ 30 w 695"/>
                <a:gd name="T9" fmla="*/ 23 h 654"/>
                <a:gd name="T10" fmla="*/ 25 w 695"/>
                <a:gd name="T11" fmla="*/ 22 h 654"/>
                <a:gd name="T12" fmla="*/ 17 w 695"/>
                <a:gd name="T13" fmla="*/ 23 h 654"/>
                <a:gd name="T14" fmla="*/ 11 w 695"/>
                <a:gd name="T15" fmla="*/ 27 h 654"/>
                <a:gd name="T16" fmla="*/ 8 w 695"/>
                <a:gd name="T17" fmla="*/ 31 h 654"/>
                <a:gd name="T18" fmla="*/ 1 w 695"/>
                <a:gd name="T19" fmla="*/ 16 h 654"/>
                <a:gd name="T20" fmla="*/ 1 w 695"/>
                <a:gd name="T21" fmla="*/ 8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506" name="Freeform 781"/>
            <p:cNvSpPr>
              <a:spLocks/>
            </p:cNvSpPr>
            <p:nvPr/>
          </p:nvSpPr>
          <p:spPr bwMode="auto">
            <a:xfrm>
              <a:off x="246" y="2260"/>
              <a:ext cx="144" cy="110"/>
            </a:xfrm>
            <a:custGeom>
              <a:avLst/>
              <a:gdLst>
                <a:gd name="T0" fmla="*/ 1 w 695"/>
                <a:gd name="T1" fmla="*/ 4 h 654"/>
                <a:gd name="T2" fmla="*/ 12 w 695"/>
                <a:gd name="T3" fmla="*/ 3 h 654"/>
                <a:gd name="T4" fmla="*/ 23 w 695"/>
                <a:gd name="T5" fmla="*/ 1 h 654"/>
                <a:gd name="T6" fmla="*/ 26 w 695"/>
                <a:gd name="T7" fmla="*/ 7 h 654"/>
                <a:gd name="T8" fmla="*/ 30 w 695"/>
                <a:gd name="T9" fmla="*/ 13 h 654"/>
                <a:gd name="T10" fmla="*/ 25 w 695"/>
                <a:gd name="T11" fmla="*/ 12 h 654"/>
                <a:gd name="T12" fmla="*/ 17 w 695"/>
                <a:gd name="T13" fmla="*/ 13 h 654"/>
                <a:gd name="T14" fmla="*/ 11 w 695"/>
                <a:gd name="T15" fmla="*/ 15 h 654"/>
                <a:gd name="T16" fmla="*/ 7 w 695"/>
                <a:gd name="T17" fmla="*/ 17 h 654"/>
                <a:gd name="T18" fmla="*/ 1 w 695"/>
                <a:gd name="T19" fmla="*/ 9 h 654"/>
                <a:gd name="T20" fmla="*/ 1 w 695"/>
                <a:gd name="T21" fmla="*/ 4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507" name="Freeform 782"/>
            <p:cNvSpPr>
              <a:spLocks/>
            </p:cNvSpPr>
            <p:nvPr/>
          </p:nvSpPr>
          <p:spPr bwMode="auto">
            <a:xfrm>
              <a:off x="235" y="2186"/>
              <a:ext cx="120" cy="93"/>
            </a:xfrm>
            <a:custGeom>
              <a:avLst/>
              <a:gdLst>
                <a:gd name="T0" fmla="*/ 1 w 695"/>
                <a:gd name="T1" fmla="*/ 3 h 654"/>
                <a:gd name="T2" fmla="*/ 8 w 695"/>
                <a:gd name="T3" fmla="*/ 2 h 654"/>
                <a:gd name="T4" fmla="*/ 16 w 695"/>
                <a:gd name="T5" fmla="*/ 1 h 654"/>
                <a:gd name="T6" fmla="*/ 18 w 695"/>
                <a:gd name="T7" fmla="*/ 5 h 654"/>
                <a:gd name="T8" fmla="*/ 21 w 695"/>
                <a:gd name="T9" fmla="*/ 9 h 654"/>
                <a:gd name="T10" fmla="*/ 17 w 695"/>
                <a:gd name="T11" fmla="*/ 9 h 654"/>
                <a:gd name="T12" fmla="*/ 12 w 695"/>
                <a:gd name="T13" fmla="*/ 9 h 654"/>
                <a:gd name="T14" fmla="*/ 8 w 695"/>
                <a:gd name="T15" fmla="*/ 11 h 654"/>
                <a:gd name="T16" fmla="*/ 5 w 695"/>
                <a:gd name="T17" fmla="*/ 13 h 654"/>
                <a:gd name="T18" fmla="*/ 1 w 695"/>
                <a:gd name="T19" fmla="*/ 6 h 654"/>
                <a:gd name="T20" fmla="*/ 1 w 695"/>
                <a:gd name="T21" fmla="*/ 3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508" name="Freeform 783"/>
            <p:cNvSpPr>
              <a:spLocks/>
            </p:cNvSpPr>
            <p:nvPr/>
          </p:nvSpPr>
          <p:spPr bwMode="auto">
            <a:xfrm>
              <a:off x="375" y="2255"/>
              <a:ext cx="135" cy="134"/>
            </a:xfrm>
            <a:custGeom>
              <a:avLst/>
              <a:gdLst>
                <a:gd name="T0" fmla="*/ 2 w 611"/>
                <a:gd name="T1" fmla="*/ 6 h 531"/>
                <a:gd name="T2" fmla="*/ 12 w 611"/>
                <a:gd name="T3" fmla="*/ 5 h 531"/>
                <a:gd name="T4" fmla="*/ 25 w 611"/>
                <a:gd name="T5" fmla="*/ 1 h 531"/>
                <a:gd name="T6" fmla="*/ 26 w 611"/>
                <a:gd name="T7" fmla="*/ 13 h 531"/>
                <a:gd name="T8" fmla="*/ 30 w 611"/>
                <a:gd name="T9" fmla="*/ 22 h 531"/>
                <a:gd name="T10" fmla="*/ 25 w 611"/>
                <a:gd name="T11" fmla="*/ 21 h 531"/>
                <a:gd name="T12" fmla="*/ 16 w 611"/>
                <a:gd name="T13" fmla="*/ 21 h 531"/>
                <a:gd name="T14" fmla="*/ 10 w 611"/>
                <a:gd name="T15" fmla="*/ 26 h 531"/>
                <a:gd name="T16" fmla="*/ 6 w 611"/>
                <a:gd name="T17" fmla="*/ 32 h 531"/>
                <a:gd name="T18" fmla="*/ 1 w 611"/>
                <a:gd name="T19" fmla="*/ 14 h 531"/>
                <a:gd name="T20" fmla="*/ 2 w 611"/>
                <a:gd name="T21" fmla="*/ 6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509" name="Freeform 784"/>
            <p:cNvSpPr>
              <a:spLocks/>
            </p:cNvSpPr>
            <p:nvPr/>
          </p:nvSpPr>
          <p:spPr bwMode="auto">
            <a:xfrm>
              <a:off x="390" y="2364"/>
              <a:ext cx="147" cy="122"/>
            </a:xfrm>
            <a:custGeom>
              <a:avLst/>
              <a:gdLst>
                <a:gd name="T0" fmla="*/ 2 w 611"/>
                <a:gd name="T1" fmla="*/ 5 h 531"/>
                <a:gd name="T2" fmla="*/ 14 w 611"/>
                <a:gd name="T3" fmla="*/ 4 h 531"/>
                <a:gd name="T4" fmla="*/ 30 w 611"/>
                <a:gd name="T5" fmla="*/ 1 h 531"/>
                <a:gd name="T6" fmla="*/ 31 w 611"/>
                <a:gd name="T7" fmla="*/ 11 h 531"/>
                <a:gd name="T8" fmla="*/ 35 w 611"/>
                <a:gd name="T9" fmla="*/ 19 h 531"/>
                <a:gd name="T10" fmla="*/ 29 w 611"/>
                <a:gd name="T11" fmla="*/ 17 h 531"/>
                <a:gd name="T12" fmla="*/ 19 w 611"/>
                <a:gd name="T13" fmla="*/ 17 h 531"/>
                <a:gd name="T14" fmla="*/ 12 w 611"/>
                <a:gd name="T15" fmla="*/ 21 h 531"/>
                <a:gd name="T16" fmla="*/ 7 w 611"/>
                <a:gd name="T17" fmla="*/ 26 h 531"/>
                <a:gd name="T18" fmla="*/ 1 w 611"/>
                <a:gd name="T19" fmla="*/ 11 h 531"/>
                <a:gd name="T20" fmla="*/ 2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510" name="Freeform 785"/>
            <p:cNvSpPr>
              <a:spLocks/>
            </p:cNvSpPr>
            <p:nvPr/>
          </p:nvSpPr>
          <p:spPr bwMode="auto">
            <a:xfrm>
              <a:off x="462" y="2219"/>
              <a:ext cx="235" cy="221"/>
            </a:xfrm>
            <a:custGeom>
              <a:avLst/>
              <a:gdLst>
                <a:gd name="T0" fmla="*/ 0 w 1128"/>
                <a:gd name="T1" fmla="*/ 0 h 984"/>
                <a:gd name="T2" fmla="*/ 49 w 1128"/>
                <a:gd name="T3" fmla="*/ 36 h 984"/>
                <a:gd name="T4" fmla="*/ 39 w 1128"/>
                <a:gd name="T5" fmla="*/ 38 h 984"/>
                <a:gd name="T6" fmla="*/ 35 w 1128"/>
                <a:gd name="T7" fmla="*/ 40 h 984"/>
                <a:gd name="T8" fmla="*/ 31 w 1128"/>
                <a:gd name="T9" fmla="*/ 43 h 984"/>
                <a:gd name="T10" fmla="*/ 27 w 1128"/>
                <a:gd name="T11" fmla="*/ 50 h 984"/>
                <a:gd name="T12" fmla="*/ 0 w 1128"/>
                <a:gd name="T13" fmla="*/ 0 h 984"/>
                <a:gd name="T14" fmla="*/ 0 60000 65536"/>
                <a:gd name="T15" fmla="*/ 0 60000 65536"/>
                <a:gd name="T16" fmla="*/ 0 60000 65536"/>
                <a:gd name="T17" fmla="*/ 0 60000 65536"/>
                <a:gd name="T18" fmla="*/ 0 60000 65536"/>
                <a:gd name="T19" fmla="*/ 0 60000 65536"/>
                <a:gd name="T20" fmla="*/ 0 60000 65536"/>
                <a:gd name="T21" fmla="*/ 0 w 1128"/>
                <a:gd name="T22" fmla="*/ 0 h 984"/>
                <a:gd name="T23" fmla="*/ 1128 w 1128"/>
                <a:gd name="T24" fmla="*/ 984 h 9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8" h="984">
                  <a:moveTo>
                    <a:pt x="0" y="0"/>
                  </a:moveTo>
                  <a:lnTo>
                    <a:pt x="1128" y="720"/>
                  </a:lnTo>
                  <a:lnTo>
                    <a:pt x="906" y="744"/>
                  </a:lnTo>
                  <a:lnTo>
                    <a:pt x="810" y="786"/>
                  </a:lnTo>
                  <a:lnTo>
                    <a:pt x="714" y="852"/>
                  </a:lnTo>
                  <a:lnTo>
                    <a:pt x="618" y="984"/>
                  </a:lnTo>
                  <a:lnTo>
                    <a:pt x="0" y="0"/>
                  </a:lnTo>
                  <a:close/>
                </a:path>
              </a:pathLst>
            </a:custGeom>
            <a:solidFill>
              <a:schemeClr val="tx1"/>
            </a:solidFill>
            <a:ln w="9525">
              <a:solidFill>
                <a:schemeClr val="tx1"/>
              </a:solidFill>
              <a:round/>
              <a:headEnd/>
              <a:tailEnd/>
            </a:ln>
          </p:spPr>
          <p:txBody>
            <a:bodyPr/>
            <a:lstStyle/>
            <a:p>
              <a:endParaRPr lang="en-US"/>
            </a:p>
          </p:txBody>
        </p:sp>
        <p:sp>
          <p:nvSpPr>
            <p:cNvPr id="18511" name="Freeform 786"/>
            <p:cNvSpPr>
              <a:spLocks/>
            </p:cNvSpPr>
            <p:nvPr/>
          </p:nvSpPr>
          <p:spPr bwMode="auto">
            <a:xfrm>
              <a:off x="161" y="2304"/>
              <a:ext cx="126" cy="179"/>
            </a:xfrm>
            <a:custGeom>
              <a:avLst/>
              <a:gdLst>
                <a:gd name="T0" fmla="*/ 15 w 603"/>
                <a:gd name="T1" fmla="*/ 0 h 798"/>
                <a:gd name="T2" fmla="*/ 2 w 603"/>
                <a:gd name="T3" fmla="*/ 30 h 798"/>
                <a:gd name="T4" fmla="*/ 26 w 603"/>
                <a:gd name="T5" fmla="*/ 40 h 798"/>
                <a:gd name="T6" fmla="*/ 22 w 603"/>
                <a:gd name="T7" fmla="*/ 30 h 798"/>
                <a:gd name="T8" fmla="*/ 19 w 603"/>
                <a:gd name="T9" fmla="*/ 20 h 798"/>
                <a:gd name="T10" fmla="*/ 17 w 603"/>
                <a:gd name="T11" fmla="*/ 14 h 798"/>
                <a:gd name="T12" fmla="*/ 15 w 603"/>
                <a:gd name="T13" fmla="*/ 0 h 798"/>
                <a:gd name="T14" fmla="*/ 0 60000 65536"/>
                <a:gd name="T15" fmla="*/ 0 60000 65536"/>
                <a:gd name="T16" fmla="*/ 0 60000 65536"/>
                <a:gd name="T17" fmla="*/ 0 60000 65536"/>
                <a:gd name="T18" fmla="*/ 0 60000 65536"/>
                <a:gd name="T19" fmla="*/ 0 60000 65536"/>
                <a:gd name="T20" fmla="*/ 0 60000 65536"/>
                <a:gd name="T21" fmla="*/ 0 w 603"/>
                <a:gd name="T22" fmla="*/ 0 h 798"/>
                <a:gd name="T23" fmla="*/ 603 w 603"/>
                <a:gd name="T24" fmla="*/ 798 h 7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3" h="798">
                  <a:moveTo>
                    <a:pt x="333" y="0"/>
                  </a:moveTo>
                  <a:cubicBezTo>
                    <a:pt x="272" y="48"/>
                    <a:pt x="0" y="467"/>
                    <a:pt x="45" y="600"/>
                  </a:cubicBezTo>
                  <a:lnTo>
                    <a:pt x="603" y="798"/>
                  </a:lnTo>
                  <a:lnTo>
                    <a:pt x="501" y="588"/>
                  </a:lnTo>
                  <a:lnTo>
                    <a:pt x="435" y="402"/>
                  </a:lnTo>
                  <a:lnTo>
                    <a:pt x="393" y="276"/>
                  </a:lnTo>
                  <a:lnTo>
                    <a:pt x="333" y="0"/>
                  </a:lnTo>
                  <a:close/>
                </a:path>
              </a:pathLst>
            </a:custGeom>
            <a:solidFill>
              <a:schemeClr val="tx1"/>
            </a:solidFill>
            <a:ln w="9525">
              <a:solidFill>
                <a:schemeClr val="tx1"/>
              </a:solidFill>
              <a:round/>
              <a:headEnd/>
              <a:tailEnd/>
            </a:ln>
          </p:spPr>
          <p:txBody>
            <a:bodyPr/>
            <a:lstStyle/>
            <a:p>
              <a:endParaRPr lang="en-US"/>
            </a:p>
          </p:txBody>
        </p:sp>
        <p:sp>
          <p:nvSpPr>
            <p:cNvPr id="18512" name="Line 787"/>
            <p:cNvSpPr>
              <a:spLocks noChangeShapeType="1"/>
            </p:cNvSpPr>
            <p:nvPr/>
          </p:nvSpPr>
          <p:spPr bwMode="auto">
            <a:xfrm flipH="1" flipV="1">
              <a:off x="282" y="2132"/>
              <a:ext cx="72" cy="343"/>
            </a:xfrm>
            <a:prstGeom prst="line">
              <a:avLst/>
            </a:prstGeom>
            <a:noFill/>
            <a:ln w="19050">
              <a:solidFill>
                <a:schemeClr val="tx1"/>
              </a:solidFill>
              <a:round/>
              <a:headEnd/>
              <a:tailEnd/>
            </a:ln>
          </p:spPr>
          <p:txBody>
            <a:bodyPr/>
            <a:lstStyle/>
            <a:p>
              <a:endParaRPr lang="en-US"/>
            </a:p>
          </p:txBody>
        </p:sp>
        <p:sp>
          <p:nvSpPr>
            <p:cNvPr id="18513" name="Freeform 788"/>
            <p:cNvSpPr>
              <a:spLocks/>
            </p:cNvSpPr>
            <p:nvPr/>
          </p:nvSpPr>
          <p:spPr bwMode="auto">
            <a:xfrm>
              <a:off x="398" y="2119"/>
              <a:ext cx="101" cy="350"/>
            </a:xfrm>
            <a:custGeom>
              <a:avLst/>
              <a:gdLst>
                <a:gd name="T0" fmla="*/ 22 w 456"/>
                <a:gd name="T1" fmla="*/ 80 h 1524"/>
                <a:gd name="T2" fmla="*/ 0 w 456"/>
                <a:gd name="T3" fmla="*/ 0 h 1524"/>
                <a:gd name="T4" fmla="*/ 16 w 456"/>
                <a:gd name="T5" fmla="*/ 80 h 1524"/>
                <a:gd name="T6" fmla="*/ 0 60000 65536"/>
                <a:gd name="T7" fmla="*/ 0 60000 65536"/>
                <a:gd name="T8" fmla="*/ 0 60000 65536"/>
                <a:gd name="T9" fmla="*/ 0 w 456"/>
                <a:gd name="T10" fmla="*/ 0 h 1524"/>
                <a:gd name="T11" fmla="*/ 456 w 456"/>
                <a:gd name="T12" fmla="*/ 1524 h 1524"/>
              </a:gdLst>
              <a:ahLst/>
              <a:cxnLst>
                <a:cxn ang="T6">
                  <a:pos x="T0" y="T1"/>
                </a:cxn>
                <a:cxn ang="T7">
                  <a:pos x="T2" y="T3"/>
                </a:cxn>
                <a:cxn ang="T8">
                  <a:pos x="T4" y="T5"/>
                </a:cxn>
              </a:cxnLst>
              <a:rect l="T9" t="T10" r="T11" b="T12"/>
              <a:pathLst>
                <a:path w="456" h="1524">
                  <a:moveTo>
                    <a:pt x="456" y="1512"/>
                  </a:moveTo>
                  <a:lnTo>
                    <a:pt x="0" y="0"/>
                  </a:lnTo>
                  <a:lnTo>
                    <a:pt x="318" y="1524"/>
                  </a:lnTo>
                </a:path>
              </a:pathLst>
            </a:custGeom>
            <a:noFill/>
            <a:ln w="28575">
              <a:solidFill>
                <a:schemeClr val="tx1"/>
              </a:solidFill>
              <a:round/>
              <a:headEnd/>
              <a:tailEnd/>
            </a:ln>
          </p:spPr>
          <p:txBody>
            <a:bodyPr/>
            <a:lstStyle/>
            <a:p>
              <a:endParaRPr lang="en-US"/>
            </a:p>
          </p:txBody>
        </p:sp>
        <p:sp>
          <p:nvSpPr>
            <p:cNvPr id="18514" name="Freeform 789"/>
            <p:cNvSpPr>
              <a:spLocks/>
            </p:cNvSpPr>
            <p:nvPr/>
          </p:nvSpPr>
          <p:spPr bwMode="auto">
            <a:xfrm>
              <a:off x="277" y="2123"/>
              <a:ext cx="58" cy="88"/>
            </a:xfrm>
            <a:custGeom>
              <a:avLst/>
              <a:gdLst>
                <a:gd name="T0" fmla="*/ 0 w 282"/>
                <a:gd name="T1" fmla="*/ 20 h 390"/>
                <a:gd name="T2" fmla="*/ 0 w 282"/>
                <a:gd name="T3" fmla="*/ 0 h 390"/>
                <a:gd name="T4" fmla="*/ 12 w 282"/>
                <a:gd name="T5" fmla="*/ 20 h 390"/>
                <a:gd name="T6" fmla="*/ 0 60000 65536"/>
                <a:gd name="T7" fmla="*/ 0 60000 65536"/>
                <a:gd name="T8" fmla="*/ 0 60000 65536"/>
                <a:gd name="T9" fmla="*/ 0 w 282"/>
                <a:gd name="T10" fmla="*/ 0 h 390"/>
                <a:gd name="T11" fmla="*/ 282 w 282"/>
                <a:gd name="T12" fmla="*/ 390 h 390"/>
              </a:gdLst>
              <a:ahLst/>
              <a:cxnLst>
                <a:cxn ang="T6">
                  <a:pos x="T0" y="T1"/>
                </a:cxn>
                <a:cxn ang="T7">
                  <a:pos x="T2" y="T3"/>
                </a:cxn>
                <a:cxn ang="T8">
                  <a:pos x="T4" y="T5"/>
                </a:cxn>
              </a:cxnLst>
              <a:rect l="T9" t="T10" r="T11" b="T12"/>
              <a:pathLst>
                <a:path w="282" h="390">
                  <a:moveTo>
                    <a:pt x="0" y="384"/>
                  </a:moveTo>
                  <a:lnTo>
                    <a:pt x="12" y="0"/>
                  </a:lnTo>
                  <a:lnTo>
                    <a:pt x="282" y="390"/>
                  </a:lnTo>
                </a:path>
              </a:pathLst>
            </a:custGeom>
            <a:noFill/>
            <a:ln w="19050">
              <a:solidFill>
                <a:schemeClr val="tx1"/>
              </a:solidFill>
              <a:round/>
              <a:headEnd/>
              <a:tailEnd/>
            </a:ln>
          </p:spPr>
          <p:txBody>
            <a:bodyPr/>
            <a:lstStyle/>
            <a:p>
              <a:endParaRPr lang="en-US"/>
            </a:p>
          </p:txBody>
        </p:sp>
        <p:sp>
          <p:nvSpPr>
            <p:cNvPr id="18515" name="Line 790"/>
            <p:cNvSpPr>
              <a:spLocks noChangeShapeType="1"/>
            </p:cNvSpPr>
            <p:nvPr/>
          </p:nvSpPr>
          <p:spPr bwMode="auto">
            <a:xfrm>
              <a:off x="399" y="2123"/>
              <a:ext cx="293" cy="251"/>
            </a:xfrm>
            <a:prstGeom prst="line">
              <a:avLst/>
            </a:prstGeom>
            <a:noFill/>
            <a:ln w="19050">
              <a:solidFill>
                <a:schemeClr val="tx1"/>
              </a:solidFill>
              <a:round/>
              <a:headEnd/>
              <a:tailEnd/>
            </a:ln>
          </p:spPr>
          <p:txBody>
            <a:bodyPr/>
            <a:lstStyle/>
            <a:p>
              <a:endParaRPr lang="en-US"/>
            </a:p>
          </p:txBody>
        </p:sp>
        <p:sp>
          <p:nvSpPr>
            <p:cNvPr id="18516" name="Freeform 791"/>
            <p:cNvSpPr>
              <a:spLocks/>
            </p:cNvSpPr>
            <p:nvPr/>
          </p:nvSpPr>
          <p:spPr bwMode="auto">
            <a:xfrm>
              <a:off x="360" y="2174"/>
              <a:ext cx="127" cy="119"/>
            </a:xfrm>
            <a:custGeom>
              <a:avLst/>
              <a:gdLst>
                <a:gd name="T0" fmla="*/ 1 w 611"/>
                <a:gd name="T1" fmla="*/ 5 h 531"/>
                <a:gd name="T2" fmla="*/ 10 w 611"/>
                <a:gd name="T3" fmla="*/ 4 h 531"/>
                <a:gd name="T4" fmla="*/ 22 w 611"/>
                <a:gd name="T5" fmla="*/ 1 h 531"/>
                <a:gd name="T6" fmla="*/ 23 w 611"/>
                <a:gd name="T7" fmla="*/ 10 h 531"/>
                <a:gd name="T8" fmla="*/ 26 w 611"/>
                <a:gd name="T9" fmla="*/ 18 h 531"/>
                <a:gd name="T10" fmla="*/ 22 w 611"/>
                <a:gd name="T11" fmla="*/ 16 h 531"/>
                <a:gd name="T12" fmla="*/ 15 w 611"/>
                <a:gd name="T13" fmla="*/ 17 h 531"/>
                <a:gd name="T14" fmla="*/ 9 w 611"/>
                <a:gd name="T15" fmla="*/ 20 h 531"/>
                <a:gd name="T16" fmla="*/ 5 w 611"/>
                <a:gd name="T17" fmla="*/ 25 h 531"/>
                <a:gd name="T18" fmla="*/ 1 w 611"/>
                <a:gd name="T19" fmla="*/ 11 h 531"/>
                <a:gd name="T20" fmla="*/ 1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517" name="Freeform 792"/>
            <p:cNvSpPr>
              <a:spLocks/>
            </p:cNvSpPr>
            <p:nvPr/>
          </p:nvSpPr>
          <p:spPr bwMode="auto">
            <a:xfrm>
              <a:off x="208" y="2236"/>
              <a:ext cx="80" cy="263"/>
            </a:xfrm>
            <a:custGeom>
              <a:avLst/>
              <a:gdLst>
                <a:gd name="T0" fmla="*/ 0 w 384"/>
                <a:gd name="T1" fmla="*/ 18 h 1170"/>
                <a:gd name="T2" fmla="*/ 8 w 384"/>
                <a:gd name="T3" fmla="*/ 16 h 1170"/>
                <a:gd name="T4" fmla="*/ 4 w 384"/>
                <a:gd name="T5" fmla="*/ 0 h 1170"/>
                <a:gd name="T6" fmla="*/ 17 w 384"/>
                <a:gd name="T7" fmla="*/ 59 h 1170"/>
                <a:gd name="T8" fmla="*/ 0 60000 65536"/>
                <a:gd name="T9" fmla="*/ 0 60000 65536"/>
                <a:gd name="T10" fmla="*/ 0 60000 65536"/>
                <a:gd name="T11" fmla="*/ 0 60000 65536"/>
                <a:gd name="T12" fmla="*/ 0 w 384"/>
                <a:gd name="T13" fmla="*/ 0 h 1170"/>
                <a:gd name="T14" fmla="*/ 384 w 384"/>
                <a:gd name="T15" fmla="*/ 1170 h 1170"/>
              </a:gdLst>
              <a:ahLst/>
              <a:cxnLst>
                <a:cxn ang="T8">
                  <a:pos x="T0" y="T1"/>
                </a:cxn>
                <a:cxn ang="T9">
                  <a:pos x="T2" y="T3"/>
                </a:cxn>
                <a:cxn ang="T10">
                  <a:pos x="T4" y="T5"/>
                </a:cxn>
                <a:cxn ang="T11">
                  <a:pos x="T6" y="T7"/>
                </a:cxn>
              </a:cxnLst>
              <a:rect l="T12" t="T13" r="T14" b="T15"/>
              <a:pathLst>
                <a:path w="384" h="1170">
                  <a:moveTo>
                    <a:pt x="0" y="356"/>
                  </a:moveTo>
                  <a:lnTo>
                    <a:pt x="192" y="311"/>
                  </a:lnTo>
                  <a:lnTo>
                    <a:pt x="101" y="0"/>
                  </a:lnTo>
                  <a:lnTo>
                    <a:pt x="384" y="1170"/>
                  </a:lnTo>
                </a:path>
              </a:pathLst>
            </a:custGeom>
            <a:noFill/>
            <a:ln w="19050">
              <a:solidFill>
                <a:schemeClr val="tx1"/>
              </a:solidFill>
              <a:round/>
              <a:headEnd/>
              <a:tailEnd/>
            </a:ln>
          </p:spPr>
          <p:txBody>
            <a:bodyPr/>
            <a:lstStyle/>
            <a:p>
              <a:endParaRPr lang="en-US"/>
            </a:p>
          </p:txBody>
        </p:sp>
      </p:grpSp>
      <p:grpSp>
        <p:nvGrpSpPr>
          <p:cNvPr id="25" name="Group 793"/>
          <p:cNvGrpSpPr>
            <a:grpSpLocks/>
          </p:cNvGrpSpPr>
          <p:nvPr/>
        </p:nvGrpSpPr>
        <p:grpSpPr bwMode="auto">
          <a:xfrm>
            <a:off x="9910764" y="6184901"/>
            <a:ext cx="555625" cy="447675"/>
            <a:chOff x="161" y="2119"/>
            <a:chExt cx="551" cy="419"/>
          </a:xfrm>
        </p:grpSpPr>
        <p:sp>
          <p:nvSpPr>
            <p:cNvPr id="18480" name="Line 794"/>
            <p:cNvSpPr>
              <a:spLocks noChangeShapeType="1"/>
            </p:cNvSpPr>
            <p:nvPr/>
          </p:nvSpPr>
          <p:spPr bwMode="auto">
            <a:xfrm>
              <a:off x="317" y="2219"/>
              <a:ext cx="135" cy="62"/>
            </a:xfrm>
            <a:prstGeom prst="line">
              <a:avLst/>
            </a:prstGeom>
            <a:noFill/>
            <a:ln w="28575">
              <a:solidFill>
                <a:schemeClr val="tx1"/>
              </a:solidFill>
              <a:round/>
              <a:headEnd/>
              <a:tailEnd/>
            </a:ln>
          </p:spPr>
          <p:txBody>
            <a:bodyPr/>
            <a:lstStyle/>
            <a:p>
              <a:endParaRPr lang="en-US"/>
            </a:p>
          </p:txBody>
        </p:sp>
        <p:sp>
          <p:nvSpPr>
            <p:cNvPr id="18481" name="Freeform 795"/>
            <p:cNvSpPr>
              <a:spLocks/>
            </p:cNvSpPr>
            <p:nvPr/>
          </p:nvSpPr>
          <p:spPr bwMode="auto">
            <a:xfrm>
              <a:off x="196" y="2458"/>
              <a:ext cx="406" cy="80"/>
            </a:xfrm>
            <a:custGeom>
              <a:avLst/>
              <a:gdLst>
                <a:gd name="T0" fmla="*/ 1 w 1948"/>
                <a:gd name="T1" fmla="*/ 7 h 355"/>
                <a:gd name="T2" fmla="*/ 39 w 1948"/>
                <a:gd name="T3" fmla="*/ 4 h 355"/>
                <a:gd name="T4" fmla="*/ 85 w 1948"/>
                <a:gd name="T5" fmla="*/ 0 h 355"/>
                <a:gd name="T6" fmla="*/ 80 w 1948"/>
                <a:gd name="T7" fmla="*/ 7 h 355"/>
                <a:gd name="T8" fmla="*/ 69 w 1948"/>
                <a:gd name="T9" fmla="*/ 13 h 355"/>
                <a:gd name="T10" fmla="*/ 62 w 1948"/>
                <a:gd name="T11" fmla="*/ 14 h 355"/>
                <a:gd name="T12" fmla="*/ 43 w 1948"/>
                <a:gd name="T13" fmla="*/ 18 h 355"/>
                <a:gd name="T14" fmla="*/ 20 w 1948"/>
                <a:gd name="T15" fmla="*/ 16 h 355"/>
                <a:gd name="T16" fmla="*/ 7 w 1948"/>
                <a:gd name="T17" fmla="*/ 13 h 355"/>
                <a:gd name="T18" fmla="*/ 0 w 1948"/>
                <a:gd name="T19" fmla="*/ 7 h 355"/>
                <a:gd name="T20" fmla="*/ 1 w 1948"/>
                <a:gd name="T21" fmla="*/ 7 h 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48"/>
                <a:gd name="T34" fmla="*/ 0 h 355"/>
                <a:gd name="T35" fmla="*/ 1948 w 1948"/>
                <a:gd name="T36" fmla="*/ 355 h 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48" h="355">
                  <a:moveTo>
                    <a:pt x="12" y="132"/>
                  </a:moveTo>
                  <a:lnTo>
                    <a:pt x="904" y="80"/>
                  </a:lnTo>
                  <a:lnTo>
                    <a:pt x="1948" y="0"/>
                  </a:lnTo>
                  <a:lnTo>
                    <a:pt x="1836" y="148"/>
                  </a:lnTo>
                  <a:cubicBezTo>
                    <a:pt x="1778" y="189"/>
                    <a:pt x="1669" y="225"/>
                    <a:pt x="1600" y="248"/>
                  </a:cubicBezTo>
                  <a:lnTo>
                    <a:pt x="1424" y="284"/>
                  </a:lnTo>
                  <a:cubicBezTo>
                    <a:pt x="1323" y="301"/>
                    <a:pt x="1157" y="341"/>
                    <a:pt x="996" y="348"/>
                  </a:cubicBezTo>
                  <a:cubicBezTo>
                    <a:pt x="835" y="355"/>
                    <a:pt x="596" y="339"/>
                    <a:pt x="456" y="324"/>
                  </a:cubicBezTo>
                  <a:cubicBezTo>
                    <a:pt x="316" y="309"/>
                    <a:pt x="232" y="292"/>
                    <a:pt x="156" y="260"/>
                  </a:cubicBezTo>
                  <a:cubicBezTo>
                    <a:pt x="80" y="228"/>
                    <a:pt x="24" y="153"/>
                    <a:pt x="0" y="132"/>
                  </a:cubicBezTo>
                  <a:lnTo>
                    <a:pt x="12" y="132"/>
                  </a:lnTo>
                  <a:close/>
                </a:path>
              </a:pathLst>
            </a:custGeom>
            <a:gradFill rotWithShape="0">
              <a:gsLst>
                <a:gs pos="0">
                  <a:srgbClr val="663300"/>
                </a:gs>
                <a:gs pos="100000">
                  <a:schemeClr val="tx1"/>
                </a:gs>
              </a:gsLst>
              <a:lin ang="5400000" scaled="1"/>
            </a:gradFill>
            <a:ln w="3175">
              <a:solidFill>
                <a:schemeClr val="tx1"/>
              </a:solidFill>
              <a:round/>
              <a:headEnd/>
              <a:tailEnd/>
            </a:ln>
          </p:spPr>
          <p:txBody>
            <a:bodyPr/>
            <a:lstStyle/>
            <a:p>
              <a:endParaRPr lang="en-US"/>
            </a:p>
          </p:txBody>
        </p:sp>
        <p:sp>
          <p:nvSpPr>
            <p:cNvPr id="18482" name="Freeform 796"/>
            <p:cNvSpPr>
              <a:spLocks/>
            </p:cNvSpPr>
            <p:nvPr/>
          </p:nvSpPr>
          <p:spPr bwMode="auto">
            <a:xfrm>
              <a:off x="249" y="2491"/>
              <a:ext cx="275" cy="33"/>
            </a:xfrm>
            <a:custGeom>
              <a:avLst/>
              <a:gdLst>
                <a:gd name="T0" fmla="*/ 1 w 1320"/>
                <a:gd name="T1" fmla="*/ 3 h 144"/>
                <a:gd name="T2" fmla="*/ 4 w 1320"/>
                <a:gd name="T3" fmla="*/ 4 h 144"/>
                <a:gd name="T4" fmla="*/ 11 w 1320"/>
                <a:gd name="T5" fmla="*/ 4 h 144"/>
                <a:gd name="T6" fmla="*/ 15 w 1320"/>
                <a:gd name="T7" fmla="*/ 5 h 144"/>
                <a:gd name="T8" fmla="*/ 27 w 1320"/>
                <a:gd name="T9" fmla="*/ 4 h 144"/>
                <a:gd name="T10" fmla="*/ 33 w 1320"/>
                <a:gd name="T11" fmla="*/ 4 h 144"/>
                <a:gd name="T12" fmla="*/ 48 w 1320"/>
                <a:gd name="T13" fmla="*/ 3 h 144"/>
                <a:gd name="T14" fmla="*/ 56 w 1320"/>
                <a:gd name="T15" fmla="*/ 1 h 144"/>
                <a:gd name="T16" fmla="*/ 57 w 1320"/>
                <a:gd name="T17" fmla="*/ 0 h 144"/>
                <a:gd name="T18" fmla="*/ 53 w 1320"/>
                <a:gd name="T19" fmla="*/ 2 h 144"/>
                <a:gd name="T20" fmla="*/ 45 w 1320"/>
                <a:gd name="T21" fmla="*/ 5 h 144"/>
                <a:gd name="T22" fmla="*/ 39 w 1320"/>
                <a:gd name="T23" fmla="*/ 6 h 144"/>
                <a:gd name="T24" fmla="*/ 29 w 1320"/>
                <a:gd name="T25" fmla="*/ 6 h 144"/>
                <a:gd name="T26" fmla="*/ 25 w 1320"/>
                <a:gd name="T27" fmla="*/ 8 h 144"/>
                <a:gd name="T28" fmla="*/ 13 w 1320"/>
                <a:gd name="T29" fmla="*/ 6 h 144"/>
                <a:gd name="T30" fmla="*/ 5 w 1320"/>
                <a:gd name="T31" fmla="*/ 6 h 144"/>
                <a:gd name="T32" fmla="*/ 2 w 1320"/>
                <a:gd name="T33" fmla="*/ 4 h 144"/>
                <a:gd name="T34" fmla="*/ 0 w 1320"/>
                <a:gd name="T35" fmla="*/ 3 h 144"/>
                <a:gd name="T36" fmla="*/ 0 w 1320"/>
                <a:gd name="T37" fmla="*/ 3 h 144"/>
                <a:gd name="T38" fmla="*/ 1 w 1320"/>
                <a:gd name="T39" fmla="*/ 3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20"/>
                <a:gd name="T61" fmla="*/ 0 h 144"/>
                <a:gd name="T62" fmla="*/ 1320 w 1320"/>
                <a:gd name="T63" fmla="*/ 144 h 1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20" h="144">
                  <a:moveTo>
                    <a:pt x="16" y="48"/>
                  </a:moveTo>
                  <a:cubicBezTo>
                    <a:pt x="37" y="62"/>
                    <a:pt x="59" y="64"/>
                    <a:pt x="84" y="68"/>
                  </a:cubicBezTo>
                  <a:cubicBezTo>
                    <a:pt x="141" y="62"/>
                    <a:pt x="199" y="73"/>
                    <a:pt x="256" y="80"/>
                  </a:cubicBezTo>
                  <a:cubicBezTo>
                    <a:pt x="287" y="90"/>
                    <a:pt x="320" y="92"/>
                    <a:pt x="352" y="96"/>
                  </a:cubicBezTo>
                  <a:cubicBezTo>
                    <a:pt x="439" y="92"/>
                    <a:pt x="525" y="87"/>
                    <a:pt x="612" y="84"/>
                  </a:cubicBezTo>
                  <a:cubicBezTo>
                    <a:pt x="666" y="73"/>
                    <a:pt x="703" y="71"/>
                    <a:pt x="764" y="68"/>
                  </a:cubicBezTo>
                  <a:cubicBezTo>
                    <a:pt x="875" y="54"/>
                    <a:pt x="993" y="59"/>
                    <a:pt x="1104" y="56"/>
                  </a:cubicBezTo>
                  <a:cubicBezTo>
                    <a:pt x="1164" y="46"/>
                    <a:pt x="1219" y="21"/>
                    <a:pt x="1280" y="12"/>
                  </a:cubicBezTo>
                  <a:cubicBezTo>
                    <a:pt x="1309" y="2"/>
                    <a:pt x="1296" y="6"/>
                    <a:pt x="1320" y="0"/>
                  </a:cubicBezTo>
                  <a:cubicBezTo>
                    <a:pt x="1302" y="37"/>
                    <a:pt x="1249" y="37"/>
                    <a:pt x="1212" y="44"/>
                  </a:cubicBezTo>
                  <a:cubicBezTo>
                    <a:pt x="1150" y="56"/>
                    <a:pt x="1095" y="95"/>
                    <a:pt x="1032" y="104"/>
                  </a:cubicBezTo>
                  <a:cubicBezTo>
                    <a:pt x="987" y="110"/>
                    <a:pt x="941" y="119"/>
                    <a:pt x="896" y="120"/>
                  </a:cubicBezTo>
                  <a:cubicBezTo>
                    <a:pt x="821" y="122"/>
                    <a:pt x="747" y="123"/>
                    <a:pt x="672" y="124"/>
                  </a:cubicBezTo>
                  <a:cubicBezTo>
                    <a:pt x="635" y="130"/>
                    <a:pt x="601" y="140"/>
                    <a:pt x="564" y="144"/>
                  </a:cubicBezTo>
                  <a:cubicBezTo>
                    <a:pt x="473" y="139"/>
                    <a:pt x="385" y="123"/>
                    <a:pt x="296" y="108"/>
                  </a:cubicBezTo>
                  <a:cubicBezTo>
                    <a:pt x="234" y="112"/>
                    <a:pt x="169" y="123"/>
                    <a:pt x="108" y="108"/>
                  </a:cubicBezTo>
                  <a:cubicBezTo>
                    <a:pt x="82" y="101"/>
                    <a:pt x="61" y="88"/>
                    <a:pt x="36" y="80"/>
                  </a:cubicBezTo>
                  <a:cubicBezTo>
                    <a:pt x="23" y="76"/>
                    <a:pt x="0" y="60"/>
                    <a:pt x="0" y="60"/>
                  </a:cubicBezTo>
                  <a:cubicBezTo>
                    <a:pt x="3" y="56"/>
                    <a:pt x="3" y="48"/>
                    <a:pt x="8" y="48"/>
                  </a:cubicBezTo>
                  <a:cubicBezTo>
                    <a:pt x="18" y="48"/>
                    <a:pt x="16" y="78"/>
                    <a:pt x="16" y="48"/>
                  </a:cubicBezTo>
                  <a:close/>
                </a:path>
              </a:pathLst>
            </a:custGeom>
            <a:solidFill>
              <a:srgbClr val="A58263"/>
            </a:solidFill>
            <a:ln w="9525">
              <a:solidFill>
                <a:schemeClr val="tx1"/>
              </a:solidFill>
              <a:round/>
              <a:headEnd/>
              <a:tailEnd/>
            </a:ln>
          </p:spPr>
          <p:txBody>
            <a:bodyPr/>
            <a:lstStyle/>
            <a:p>
              <a:endParaRPr lang="en-US"/>
            </a:p>
          </p:txBody>
        </p:sp>
        <p:sp>
          <p:nvSpPr>
            <p:cNvPr id="18483" name="Freeform 797"/>
            <p:cNvSpPr>
              <a:spLocks/>
            </p:cNvSpPr>
            <p:nvPr/>
          </p:nvSpPr>
          <p:spPr bwMode="auto">
            <a:xfrm>
              <a:off x="553" y="2387"/>
              <a:ext cx="158" cy="75"/>
            </a:xfrm>
            <a:custGeom>
              <a:avLst/>
              <a:gdLst>
                <a:gd name="T0" fmla="*/ 0 w 760"/>
                <a:gd name="T1" fmla="*/ 16 h 332"/>
                <a:gd name="T2" fmla="*/ 33 w 760"/>
                <a:gd name="T3" fmla="*/ 0 h 332"/>
                <a:gd name="T4" fmla="*/ 2 w 760"/>
                <a:gd name="T5" fmla="*/ 17 h 332"/>
                <a:gd name="T6" fmla="*/ 0 w 760"/>
                <a:gd name="T7" fmla="*/ 16 h 332"/>
                <a:gd name="T8" fmla="*/ 0 60000 65536"/>
                <a:gd name="T9" fmla="*/ 0 60000 65536"/>
                <a:gd name="T10" fmla="*/ 0 60000 65536"/>
                <a:gd name="T11" fmla="*/ 0 60000 65536"/>
                <a:gd name="T12" fmla="*/ 0 w 760"/>
                <a:gd name="T13" fmla="*/ 0 h 332"/>
                <a:gd name="T14" fmla="*/ 760 w 760"/>
                <a:gd name="T15" fmla="*/ 332 h 332"/>
              </a:gdLst>
              <a:ahLst/>
              <a:cxnLst>
                <a:cxn ang="T8">
                  <a:pos x="T0" y="T1"/>
                </a:cxn>
                <a:cxn ang="T9">
                  <a:pos x="T2" y="T3"/>
                </a:cxn>
                <a:cxn ang="T10">
                  <a:pos x="T4" y="T5"/>
                </a:cxn>
                <a:cxn ang="T11">
                  <a:pos x="T6" y="T7"/>
                </a:cxn>
              </a:cxnLst>
              <a:rect l="T12" t="T13" r="T14" b="T15"/>
              <a:pathLst>
                <a:path w="760" h="332">
                  <a:moveTo>
                    <a:pt x="0" y="304"/>
                  </a:moveTo>
                  <a:lnTo>
                    <a:pt x="760" y="0"/>
                  </a:lnTo>
                  <a:lnTo>
                    <a:pt x="48" y="332"/>
                  </a:lnTo>
                  <a:lnTo>
                    <a:pt x="0" y="304"/>
                  </a:lnTo>
                  <a:close/>
                </a:path>
              </a:pathLst>
            </a:custGeom>
            <a:solidFill>
              <a:schemeClr val="tx1"/>
            </a:solidFill>
            <a:ln w="9525">
              <a:solidFill>
                <a:schemeClr val="tx1"/>
              </a:solidFill>
              <a:round/>
              <a:headEnd/>
              <a:tailEnd/>
            </a:ln>
          </p:spPr>
          <p:txBody>
            <a:bodyPr/>
            <a:lstStyle/>
            <a:p>
              <a:endParaRPr lang="en-US"/>
            </a:p>
          </p:txBody>
        </p:sp>
        <p:sp>
          <p:nvSpPr>
            <p:cNvPr id="18484" name="Freeform 798"/>
            <p:cNvSpPr>
              <a:spLocks/>
            </p:cNvSpPr>
            <p:nvPr/>
          </p:nvSpPr>
          <p:spPr bwMode="auto">
            <a:xfrm>
              <a:off x="595" y="2388"/>
              <a:ext cx="117" cy="78"/>
            </a:xfrm>
            <a:custGeom>
              <a:avLst/>
              <a:gdLst>
                <a:gd name="T0" fmla="*/ 0 w 564"/>
                <a:gd name="T1" fmla="*/ 17 h 348"/>
                <a:gd name="T2" fmla="*/ 12 w 564"/>
                <a:gd name="T3" fmla="*/ 12 h 348"/>
                <a:gd name="T4" fmla="*/ 24 w 564"/>
                <a:gd name="T5" fmla="*/ 0 h 348"/>
                <a:gd name="T6" fmla="*/ 17 w 564"/>
                <a:gd name="T7" fmla="*/ 16 h 348"/>
                <a:gd name="T8" fmla="*/ 1 w 564"/>
                <a:gd name="T9" fmla="*/ 6 h 348"/>
                <a:gd name="T10" fmla="*/ 0 60000 65536"/>
                <a:gd name="T11" fmla="*/ 0 60000 65536"/>
                <a:gd name="T12" fmla="*/ 0 60000 65536"/>
                <a:gd name="T13" fmla="*/ 0 60000 65536"/>
                <a:gd name="T14" fmla="*/ 0 60000 65536"/>
                <a:gd name="T15" fmla="*/ 0 w 564"/>
                <a:gd name="T16" fmla="*/ 0 h 348"/>
                <a:gd name="T17" fmla="*/ 564 w 564"/>
                <a:gd name="T18" fmla="*/ 348 h 348"/>
              </a:gdLst>
              <a:ahLst/>
              <a:cxnLst>
                <a:cxn ang="T10">
                  <a:pos x="T0" y="T1"/>
                </a:cxn>
                <a:cxn ang="T11">
                  <a:pos x="T2" y="T3"/>
                </a:cxn>
                <a:cxn ang="T12">
                  <a:pos x="T4" y="T5"/>
                </a:cxn>
                <a:cxn ang="T13">
                  <a:pos x="T6" y="T7"/>
                </a:cxn>
                <a:cxn ang="T14">
                  <a:pos x="T8" y="T9"/>
                </a:cxn>
              </a:cxnLst>
              <a:rect l="T15" t="T16" r="T17" b="T18"/>
              <a:pathLst>
                <a:path w="564" h="348">
                  <a:moveTo>
                    <a:pt x="0" y="348"/>
                  </a:moveTo>
                  <a:lnTo>
                    <a:pt x="276" y="244"/>
                  </a:lnTo>
                  <a:lnTo>
                    <a:pt x="564" y="0"/>
                  </a:lnTo>
                  <a:lnTo>
                    <a:pt x="388" y="312"/>
                  </a:lnTo>
                  <a:lnTo>
                    <a:pt x="32" y="120"/>
                  </a:lnTo>
                </a:path>
              </a:pathLst>
            </a:custGeom>
            <a:noFill/>
            <a:ln w="12700">
              <a:solidFill>
                <a:schemeClr val="tx1"/>
              </a:solidFill>
              <a:round/>
              <a:headEnd/>
              <a:tailEnd/>
            </a:ln>
          </p:spPr>
          <p:txBody>
            <a:bodyPr/>
            <a:lstStyle/>
            <a:p>
              <a:endParaRPr lang="en-US"/>
            </a:p>
          </p:txBody>
        </p:sp>
        <p:sp>
          <p:nvSpPr>
            <p:cNvPr id="18485" name="Line 799"/>
            <p:cNvSpPr>
              <a:spLocks noChangeShapeType="1"/>
            </p:cNvSpPr>
            <p:nvPr/>
          </p:nvSpPr>
          <p:spPr bwMode="auto">
            <a:xfrm>
              <a:off x="164" y="2448"/>
              <a:ext cx="94" cy="17"/>
            </a:xfrm>
            <a:prstGeom prst="line">
              <a:avLst/>
            </a:prstGeom>
            <a:noFill/>
            <a:ln w="9525">
              <a:solidFill>
                <a:schemeClr val="tx1"/>
              </a:solidFill>
              <a:round/>
              <a:headEnd/>
              <a:tailEnd/>
            </a:ln>
          </p:spPr>
          <p:txBody>
            <a:bodyPr/>
            <a:lstStyle/>
            <a:p>
              <a:endParaRPr lang="en-US"/>
            </a:p>
          </p:txBody>
        </p:sp>
        <p:sp>
          <p:nvSpPr>
            <p:cNvPr id="18486" name="Freeform 800"/>
            <p:cNvSpPr>
              <a:spLocks/>
            </p:cNvSpPr>
            <p:nvPr/>
          </p:nvSpPr>
          <p:spPr bwMode="auto">
            <a:xfrm>
              <a:off x="266" y="2355"/>
              <a:ext cx="145" cy="147"/>
            </a:xfrm>
            <a:custGeom>
              <a:avLst/>
              <a:gdLst>
                <a:gd name="T0" fmla="*/ 1 w 695"/>
                <a:gd name="T1" fmla="*/ 8 h 654"/>
                <a:gd name="T2" fmla="*/ 12 w 695"/>
                <a:gd name="T3" fmla="*/ 5 h 654"/>
                <a:gd name="T4" fmla="*/ 23 w 695"/>
                <a:gd name="T5" fmla="*/ 1 h 654"/>
                <a:gd name="T6" fmla="*/ 26 w 695"/>
                <a:gd name="T7" fmla="*/ 13 h 654"/>
                <a:gd name="T8" fmla="*/ 30 w 695"/>
                <a:gd name="T9" fmla="*/ 23 h 654"/>
                <a:gd name="T10" fmla="*/ 25 w 695"/>
                <a:gd name="T11" fmla="*/ 22 h 654"/>
                <a:gd name="T12" fmla="*/ 17 w 695"/>
                <a:gd name="T13" fmla="*/ 23 h 654"/>
                <a:gd name="T14" fmla="*/ 11 w 695"/>
                <a:gd name="T15" fmla="*/ 27 h 654"/>
                <a:gd name="T16" fmla="*/ 8 w 695"/>
                <a:gd name="T17" fmla="*/ 31 h 654"/>
                <a:gd name="T18" fmla="*/ 1 w 695"/>
                <a:gd name="T19" fmla="*/ 16 h 654"/>
                <a:gd name="T20" fmla="*/ 1 w 695"/>
                <a:gd name="T21" fmla="*/ 8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487" name="Freeform 801"/>
            <p:cNvSpPr>
              <a:spLocks/>
            </p:cNvSpPr>
            <p:nvPr/>
          </p:nvSpPr>
          <p:spPr bwMode="auto">
            <a:xfrm>
              <a:off x="246" y="2260"/>
              <a:ext cx="144" cy="110"/>
            </a:xfrm>
            <a:custGeom>
              <a:avLst/>
              <a:gdLst>
                <a:gd name="T0" fmla="*/ 1 w 695"/>
                <a:gd name="T1" fmla="*/ 4 h 654"/>
                <a:gd name="T2" fmla="*/ 12 w 695"/>
                <a:gd name="T3" fmla="*/ 3 h 654"/>
                <a:gd name="T4" fmla="*/ 23 w 695"/>
                <a:gd name="T5" fmla="*/ 1 h 654"/>
                <a:gd name="T6" fmla="*/ 26 w 695"/>
                <a:gd name="T7" fmla="*/ 7 h 654"/>
                <a:gd name="T8" fmla="*/ 30 w 695"/>
                <a:gd name="T9" fmla="*/ 13 h 654"/>
                <a:gd name="T10" fmla="*/ 25 w 695"/>
                <a:gd name="T11" fmla="*/ 12 h 654"/>
                <a:gd name="T12" fmla="*/ 17 w 695"/>
                <a:gd name="T13" fmla="*/ 13 h 654"/>
                <a:gd name="T14" fmla="*/ 11 w 695"/>
                <a:gd name="T15" fmla="*/ 15 h 654"/>
                <a:gd name="T16" fmla="*/ 7 w 695"/>
                <a:gd name="T17" fmla="*/ 17 h 654"/>
                <a:gd name="T18" fmla="*/ 1 w 695"/>
                <a:gd name="T19" fmla="*/ 9 h 654"/>
                <a:gd name="T20" fmla="*/ 1 w 695"/>
                <a:gd name="T21" fmla="*/ 4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488" name="Freeform 802"/>
            <p:cNvSpPr>
              <a:spLocks/>
            </p:cNvSpPr>
            <p:nvPr/>
          </p:nvSpPr>
          <p:spPr bwMode="auto">
            <a:xfrm>
              <a:off x="235" y="2186"/>
              <a:ext cx="120" cy="93"/>
            </a:xfrm>
            <a:custGeom>
              <a:avLst/>
              <a:gdLst>
                <a:gd name="T0" fmla="*/ 1 w 695"/>
                <a:gd name="T1" fmla="*/ 3 h 654"/>
                <a:gd name="T2" fmla="*/ 8 w 695"/>
                <a:gd name="T3" fmla="*/ 2 h 654"/>
                <a:gd name="T4" fmla="*/ 16 w 695"/>
                <a:gd name="T5" fmla="*/ 1 h 654"/>
                <a:gd name="T6" fmla="*/ 18 w 695"/>
                <a:gd name="T7" fmla="*/ 5 h 654"/>
                <a:gd name="T8" fmla="*/ 21 w 695"/>
                <a:gd name="T9" fmla="*/ 9 h 654"/>
                <a:gd name="T10" fmla="*/ 17 w 695"/>
                <a:gd name="T11" fmla="*/ 9 h 654"/>
                <a:gd name="T12" fmla="*/ 12 w 695"/>
                <a:gd name="T13" fmla="*/ 9 h 654"/>
                <a:gd name="T14" fmla="*/ 8 w 695"/>
                <a:gd name="T15" fmla="*/ 11 h 654"/>
                <a:gd name="T16" fmla="*/ 5 w 695"/>
                <a:gd name="T17" fmla="*/ 13 h 654"/>
                <a:gd name="T18" fmla="*/ 1 w 695"/>
                <a:gd name="T19" fmla="*/ 6 h 654"/>
                <a:gd name="T20" fmla="*/ 1 w 695"/>
                <a:gd name="T21" fmla="*/ 3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489" name="Freeform 803"/>
            <p:cNvSpPr>
              <a:spLocks/>
            </p:cNvSpPr>
            <p:nvPr/>
          </p:nvSpPr>
          <p:spPr bwMode="auto">
            <a:xfrm>
              <a:off x="375" y="2255"/>
              <a:ext cx="135" cy="134"/>
            </a:xfrm>
            <a:custGeom>
              <a:avLst/>
              <a:gdLst>
                <a:gd name="T0" fmla="*/ 2 w 611"/>
                <a:gd name="T1" fmla="*/ 6 h 531"/>
                <a:gd name="T2" fmla="*/ 12 w 611"/>
                <a:gd name="T3" fmla="*/ 5 h 531"/>
                <a:gd name="T4" fmla="*/ 25 w 611"/>
                <a:gd name="T5" fmla="*/ 1 h 531"/>
                <a:gd name="T6" fmla="*/ 26 w 611"/>
                <a:gd name="T7" fmla="*/ 13 h 531"/>
                <a:gd name="T8" fmla="*/ 30 w 611"/>
                <a:gd name="T9" fmla="*/ 22 h 531"/>
                <a:gd name="T10" fmla="*/ 25 w 611"/>
                <a:gd name="T11" fmla="*/ 21 h 531"/>
                <a:gd name="T12" fmla="*/ 16 w 611"/>
                <a:gd name="T13" fmla="*/ 21 h 531"/>
                <a:gd name="T14" fmla="*/ 10 w 611"/>
                <a:gd name="T15" fmla="*/ 26 h 531"/>
                <a:gd name="T16" fmla="*/ 6 w 611"/>
                <a:gd name="T17" fmla="*/ 32 h 531"/>
                <a:gd name="T18" fmla="*/ 1 w 611"/>
                <a:gd name="T19" fmla="*/ 14 h 531"/>
                <a:gd name="T20" fmla="*/ 2 w 611"/>
                <a:gd name="T21" fmla="*/ 6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490" name="Freeform 804"/>
            <p:cNvSpPr>
              <a:spLocks/>
            </p:cNvSpPr>
            <p:nvPr/>
          </p:nvSpPr>
          <p:spPr bwMode="auto">
            <a:xfrm>
              <a:off x="390" y="2364"/>
              <a:ext cx="147" cy="122"/>
            </a:xfrm>
            <a:custGeom>
              <a:avLst/>
              <a:gdLst>
                <a:gd name="T0" fmla="*/ 2 w 611"/>
                <a:gd name="T1" fmla="*/ 5 h 531"/>
                <a:gd name="T2" fmla="*/ 14 w 611"/>
                <a:gd name="T3" fmla="*/ 4 h 531"/>
                <a:gd name="T4" fmla="*/ 30 w 611"/>
                <a:gd name="T5" fmla="*/ 1 h 531"/>
                <a:gd name="T6" fmla="*/ 31 w 611"/>
                <a:gd name="T7" fmla="*/ 11 h 531"/>
                <a:gd name="T8" fmla="*/ 35 w 611"/>
                <a:gd name="T9" fmla="*/ 19 h 531"/>
                <a:gd name="T10" fmla="*/ 29 w 611"/>
                <a:gd name="T11" fmla="*/ 17 h 531"/>
                <a:gd name="T12" fmla="*/ 19 w 611"/>
                <a:gd name="T13" fmla="*/ 17 h 531"/>
                <a:gd name="T14" fmla="*/ 12 w 611"/>
                <a:gd name="T15" fmla="*/ 21 h 531"/>
                <a:gd name="T16" fmla="*/ 7 w 611"/>
                <a:gd name="T17" fmla="*/ 26 h 531"/>
                <a:gd name="T18" fmla="*/ 1 w 611"/>
                <a:gd name="T19" fmla="*/ 11 h 531"/>
                <a:gd name="T20" fmla="*/ 2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491" name="Freeform 805"/>
            <p:cNvSpPr>
              <a:spLocks/>
            </p:cNvSpPr>
            <p:nvPr/>
          </p:nvSpPr>
          <p:spPr bwMode="auto">
            <a:xfrm>
              <a:off x="462" y="2219"/>
              <a:ext cx="235" cy="221"/>
            </a:xfrm>
            <a:custGeom>
              <a:avLst/>
              <a:gdLst>
                <a:gd name="T0" fmla="*/ 0 w 1128"/>
                <a:gd name="T1" fmla="*/ 0 h 984"/>
                <a:gd name="T2" fmla="*/ 49 w 1128"/>
                <a:gd name="T3" fmla="*/ 36 h 984"/>
                <a:gd name="T4" fmla="*/ 39 w 1128"/>
                <a:gd name="T5" fmla="*/ 38 h 984"/>
                <a:gd name="T6" fmla="*/ 35 w 1128"/>
                <a:gd name="T7" fmla="*/ 40 h 984"/>
                <a:gd name="T8" fmla="*/ 31 w 1128"/>
                <a:gd name="T9" fmla="*/ 43 h 984"/>
                <a:gd name="T10" fmla="*/ 27 w 1128"/>
                <a:gd name="T11" fmla="*/ 50 h 984"/>
                <a:gd name="T12" fmla="*/ 0 w 1128"/>
                <a:gd name="T13" fmla="*/ 0 h 984"/>
                <a:gd name="T14" fmla="*/ 0 60000 65536"/>
                <a:gd name="T15" fmla="*/ 0 60000 65536"/>
                <a:gd name="T16" fmla="*/ 0 60000 65536"/>
                <a:gd name="T17" fmla="*/ 0 60000 65536"/>
                <a:gd name="T18" fmla="*/ 0 60000 65536"/>
                <a:gd name="T19" fmla="*/ 0 60000 65536"/>
                <a:gd name="T20" fmla="*/ 0 60000 65536"/>
                <a:gd name="T21" fmla="*/ 0 w 1128"/>
                <a:gd name="T22" fmla="*/ 0 h 984"/>
                <a:gd name="T23" fmla="*/ 1128 w 1128"/>
                <a:gd name="T24" fmla="*/ 984 h 9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8" h="984">
                  <a:moveTo>
                    <a:pt x="0" y="0"/>
                  </a:moveTo>
                  <a:lnTo>
                    <a:pt x="1128" y="720"/>
                  </a:lnTo>
                  <a:lnTo>
                    <a:pt x="906" y="744"/>
                  </a:lnTo>
                  <a:lnTo>
                    <a:pt x="810" y="786"/>
                  </a:lnTo>
                  <a:lnTo>
                    <a:pt x="714" y="852"/>
                  </a:lnTo>
                  <a:lnTo>
                    <a:pt x="618" y="984"/>
                  </a:lnTo>
                  <a:lnTo>
                    <a:pt x="0" y="0"/>
                  </a:lnTo>
                  <a:close/>
                </a:path>
              </a:pathLst>
            </a:custGeom>
            <a:solidFill>
              <a:schemeClr val="tx1"/>
            </a:solidFill>
            <a:ln w="9525">
              <a:solidFill>
                <a:schemeClr val="tx1"/>
              </a:solidFill>
              <a:round/>
              <a:headEnd/>
              <a:tailEnd/>
            </a:ln>
          </p:spPr>
          <p:txBody>
            <a:bodyPr/>
            <a:lstStyle/>
            <a:p>
              <a:endParaRPr lang="en-US"/>
            </a:p>
          </p:txBody>
        </p:sp>
        <p:sp>
          <p:nvSpPr>
            <p:cNvPr id="18492" name="Freeform 806"/>
            <p:cNvSpPr>
              <a:spLocks/>
            </p:cNvSpPr>
            <p:nvPr/>
          </p:nvSpPr>
          <p:spPr bwMode="auto">
            <a:xfrm>
              <a:off x="161" y="2304"/>
              <a:ext cx="126" cy="179"/>
            </a:xfrm>
            <a:custGeom>
              <a:avLst/>
              <a:gdLst>
                <a:gd name="T0" fmla="*/ 15 w 603"/>
                <a:gd name="T1" fmla="*/ 0 h 798"/>
                <a:gd name="T2" fmla="*/ 2 w 603"/>
                <a:gd name="T3" fmla="*/ 30 h 798"/>
                <a:gd name="T4" fmla="*/ 26 w 603"/>
                <a:gd name="T5" fmla="*/ 40 h 798"/>
                <a:gd name="T6" fmla="*/ 22 w 603"/>
                <a:gd name="T7" fmla="*/ 30 h 798"/>
                <a:gd name="T8" fmla="*/ 19 w 603"/>
                <a:gd name="T9" fmla="*/ 20 h 798"/>
                <a:gd name="T10" fmla="*/ 17 w 603"/>
                <a:gd name="T11" fmla="*/ 14 h 798"/>
                <a:gd name="T12" fmla="*/ 15 w 603"/>
                <a:gd name="T13" fmla="*/ 0 h 798"/>
                <a:gd name="T14" fmla="*/ 0 60000 65536"/>
                <a:gd name="T15" fmla="*/ 0 60000 65536"/>
                <a:gd name="T16" fmla="*/ 0 60000 65536"/>
                <a:gd name="T17" fmla="*/ 0 60000 65536"/>
                <a:gd name="T18" fmla="*/ 0 60000 65536"/>
                <a:gd name="T19" fmla="*/ 0 60000 65536"/>
                <a:gd name="T20" fmla="*/ 0 60000 65536"/>
                <a:gd name="T21" fmla="*/ 0 w 603"/>
                <a:gd name="T22" fmla="*/ 0 h 798"/>
                <a:gd name="T23" fmla="*/ 603 w 603"/>
                <a:gd name="T24" fmla="*/ 798 h 7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3" h="798">
                  <a:moveTo>
                    <a:pt x="333" y="0"/>
                  </a:moveTo>
                  <a:cubicBezTo>
                    <a:pt x="272" y="48"/>
                    <a:pt x="0" y="467"/>
                    <a:pt x="45" y="600"/>
                  </a:cubicBezTo>
                  <a:lnTo>
                    <a:pt x="603" y="798"/>
                  </a:lnTo>
                  <a:lnTo>
                    <a:pt x="501" y="588"/>
                  </a:lnTo>
                  <a:lnTo>
                    <a:pt x="435" y="402"/>
                  </a:lnTo>
                  <a:lnTo>
                    <a:pt x="393" y="276"/>
                  </a:lnTo>
                  <a:lnTo>
                    <a:pt x="333" y="0"/>
                  </a:lnTo>
                  <a:close/>
                </a:path>
              </a:pathLst>
            </a:custGeom>
            <a:solidFill>
              <a:schemeClr val="tx1"/>
            </a:solidFill>
            <a:ln w="9525">
              <a:solidFill>
                <a:schemeClr val="tx1"/>
              </a:solidFill>
              <a:round/>
              <a:headEnd/>
              <a:tailEnd/>
            </a:ln>
          </p:spPr>
          <p:txBody>
            <a:bodyPr/>
            <a:lstStyle/>
            <a:p>
              <a:endParaRPr lang="en-US"/>
            </a:p>
          </p:txBody>
        </p:sp>
        <p:sp>
          <p:nvSpPr>
            <p:cNvPr id="18493" name="Line 807"/>
            <p:cNvSpPr>
              <a:spLocks noChangeShapeType="1"/>
            </p:cNvSpPr>
            <p:nvPr/>
          </p:nvSpPr>
          <p:spPr bwMode="auto">
            <a:xfrm flipH="1" flipV="1">
              <a:off x="282" y="2132"/>
              <a:ext cx="72" cy="343"/>
            </a:xfrm>
            <a:prstGeom prst="line">
              <a:avLst/>
            </a:prstGeom>
            <a:noFill/>
            <a:ln w="19050">
              <a:solidFill>
                <a:schemeClr val="tx1"/>
              </a:solidFill>
              <a:round/>
              <a:headEnd/>
              <a:tailEnd/>
            </a:ln>
          </p:spPr>
          <p:txBody>
            <a:bodyPr/>
            <a:lstStyle/>
            <a:p>
              <a:endParaRPr lang="en-US"/>
            </a:p>
          </p:txBody>
        </p:sp>
        <p:sp>
          <p:nvSpPr>
            <p:cNvPr id="18494" name="Freeform 808"/>
            <p:cNvSpPr>
              <a:spLocks/>
            </p:cNvSpPr>
            <p:nvPr/>
          </p:nvSpPr>
          <p:spPr bwMode="auto">
            <a:xfrm>
              <a:off x="398" y="2119"/>
              <a:ext cx="101" cy="350"/>
            </a:xfrm>
            <a:custGeom>
              <a:avLst/>
              <a:gdLst>
                <a:gd name="T0" fmla="*/ 22 w 456"/>
                <a:gd name="T1" fmla="*/ 80 h 1524"/>
                <a:gd name="T2" fmla="*/ 0 w 456"/>
                <a:gd name="T3" fmla="*/ 0 h 1524"/>
                <a:gd name="T4" fmla="*/ 16 w 456"/>
                <a:gd name="T5" fmla="*/ 80 h 1524"/>
                <a:gd name="T6" fmla="*/ 0 60000 65536"/>
                <a:gd name="T7" fmla="*/ 0 60000 65536"/>
                <a:gd name="T8" fmla="*/ 0 60000 65536"/>
                <a:gd name="T9" fmla="*/ 0 w 456"/>
                <a:gd name="T10" fmla="*/ 0 h 1524"/>
                <a:gd name="T11" fmla="*/ 456 w 456"/>
                <a:gd name="T12" fmla="*/ 1524 h 1524"/>
              </a:gdLst>
              <a:ahLst/>
              <a:cxnLst>
                <a:cxn ang="T6">
                  <a:pos x="T0" y="T1"/>
                </a:cxn>
                <a:cxn ang="T7">
                  <a:pos x="T2" y="T3"/>
                </a:cxn>
                <a:cxn ang="T8">
                  <a:pos x="T4" y="T5"/>
                </a:cxn>
              </a:cxnLst>
              <a:rect l="T9" t="T10" r="T11" b="T12"/>
              <a:pathLst>
                <a:path w="456" h="1524">
                  <a:moveTo>
                    <a:pt x="456" y="1512"/>
                  </a:moveTo>
                  <a:lnTo>
                    <a:pt x="0" y="0"/>
                  </a:lnTo>
                  <a:lnTo>
                    <a:pt x="318" y="1524"/>
                  </a:lnTo>
                </a:path>
              </a:pathLst>
            </a:custGeom>
            <a:noFill/>
            <a:ln w="28575">
              <a:solidFill>
                <a:schemeClr val="tx1"/>
              </a:solidFill>
              <a:round/>
              <a:headEnd/>
              <a:tailEnd/>
            </a:ln>
          </p:spPr>
          <p:txBody>
            <a:bodyPr/>
            <a:lstStyle/>
            <a:p>
              <a:endParaRPr lang="en-US"/>
            </a:p>
          </p:txBody>
        </p:sp>
        <p:sp>
          <p:nvSpPr>
            <p:cNvPr id="18495" name="Freeform 809"/>
            <p:cNvSpPr>
              <a:spLocks/>
            </p:cNvSpPr>
            <p:nvPr/>
          </p:nvSpPr>
          <p:spPr bwMode="auto">
            <a:xfrm>
              <a:off x="277" y="2123"/>
              <a:ext cx="58" cy="88"/>
            </a:xfrm>
            <a:custGeom>
              <a:avLst/>
              <a:gdLst>
                <a:gd name="T0" fmla="*/ 0 w 282"/>
                <a:gd name="T1" fmla="*/ 20 h 390"/>
                <a:gd name="T2" fmla="*/ 0 w 282"/>
                <a:gd name="T3" fmla="*/ 0 h 390"/>
                <a:gd name="T4" fmla="*/ 12 w 282"/>
                <a:gd name="T5" fmla="*/ 20 h 390"/>
                <a:gd name="T6" fmla="*/ 0 60000 65536"/>
                <a:gd name="T7" fmla="*/ 0 60000 65536"/>
                <a:gd name="T8" fmla="*/ 0 60000 65536"/>
                <a:gd name="T9" fmla="*/ 0 w 282"/>
                <a:gd name="T10" fmla="*/ 0 h 390"/>
                <a:gd name="T11" fmla="*/ 282 w 282"/>
                <a:gd name="T12" fmla="*/ 390 h 390"/>
              </a:gdLst>
              <a:ahLst/>
              <a:cxnLst>
                <a:cxn ang="T6">
                  <a:pos x="T0" y="T1"/>
                </a:cxn>
                <a:cxn ang="T7">
                  <a:pos x="T2" y="T3"/>
                </a:cxn>
                <a:cxn ang="T8">
                  <a:pos x="T4" y="T5"/>
                </a:cxn>
              </a:cxnLst>
              <a:rect l="T9" t="T10" r="T11" b="T12"/>
              <a:pathLst>
                <a:path w="282" h="390">
                  <a:moveTo>
                    <a:pt x="0" y="384"/>
                  </a:moveTo>
                  <a:lnTo>
                    <a:pt x="12" y="0"/>
                  </a:lnTo>
                  <a:lnTo>
                    <a:pt x="282" y="390"/>
                  </a:lnTo>
                </a:path>
              </a:pathLst>
            </a:custGeom>
            <a:noFill/>
            <a:ln w="19050">
              <a:solidFill>
                <a:schemeClr val="tx1"/>
              </a:solidFill>
              <a:round/>
              <a:headEnd/>
              <a:tailEnd/>
            </a:ln>
          </p:spPr>
          <p:txBody>
            <a:bodyPr/>
            <a:lstStyle/>
            <a:p>
              <a:endParaRPr lang="en-US"/>
            </a:p>
          </p:txBody>
        </p:sp>
        <p:sp>
          <p:nvSpPr>
            <p:cNvPr id="18496" name="Line 810"/>
            <p:cNvSpPr>
              <a:spLocks noChangeShapeType="1"/>
            </p:cNvSpPr>
            <p:nvPr/>
          </p:nvSpPr>
          <p:spPr bwMode="auto">
            <a:xfrm>
              <a:off x="399" y="2123"/>
              <a:ext cx="293" cy="251"/>
            </a:xfrm>
            <a:prstGeom prst="line">
              <a:avLst/>
            </a:prstGeom>
            <a:noFill/>
            <a:ln w="19050">
              <a:solidFill>
                <a:schemeClr val="tx1"/>
              </a:solidFill>
              <a:round/>
              <a:headEnd/>
              <a:tailEnd/>
            </a:ln>
          </p:spPr>
          <p:txBody>
            <a:bodyPr/>
            <a:lstStyle/>
            <a:p>
              <a:endParaRPr lang="en-US"/>
            </a:p>
          </p:txBody>
        </p:sp>
        <p:sp>
          <p:nvSpPr>
            <p:cNvPr id="18497" name="Freeform 811"/>
            <p:cNvSpPr>
              <a:spLocks/>
            </p:cNvSpPr>
            <p:nvPr/>
          </p:nvSpPr>
          <p:spPr bwMode="auto">
            <a:xfrm>
              <a:off x="360" y="2174"/>
              <a:ext cx="127" cy="119"/>
            </a:xfrm>
            <a:custGeom>
              <a:avLst/>
              <a:gdLst>
                <a:gd name="T0" fmla="*/ 1 w 611"/>
                <a:gd name="T1" fmla="*/ 5 h 531"/>
                <a:gd name="T2" fmla="*/ 10 w 611"/>
                <a:gd name="T3" fmla="*/ 4 h 531"/>
                <a:gd name="T4" fmla="*/ 22 w 611"/>
                <a:gd name="T5" fmla="*/ 1 h 531"/>
                <a:gd name="T6" fmla="*/ 23 w 611"/>
                <a:gd name="T7" fmla="*/ 10 h 531"/>
                <a:gd name="T8" fmla="*/ 26 w 611"/>
                <a:gd name="T9" fmla="*/ 18 h 531"/>
                <a:gd name="T10" fmla="*/ 22 w 611"/>
                <a:gd name="T11" fmla="*/ 16 h 531"/>
                <a:gd name="T12" fmla="*/ 15 w 611"/>
                <a:gd name="T13" fmla="*/ 17 h 531"/>
                <a:gd name="T14" fmla="*/ 9 w 611"/>
                <a:gd name="T15" fmla="*/ 20 h 531"/>
                <a:gd name="T16" fmla="*/ 5 w 611"/>
                <a:gd name="T17" fmla="*/ 25 h 531"/>
                <a:gd name="T18" fmla="*/ 1 w 611"/>
                <a:gd name="T19" fmla="*/ 11 h 531"/>
                <a:gd name="T20" fmla="*/ 1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498" name="Freeform 812"/>
            <p:cNvSpPr>
              <a:spLocks/>
            </p:cNvSpPr>
            <p:nvPr/>
          </p:nvSpPr>
          <p:spPr bwMode="auto">
            <a:xfrm>
              <a:off x="208" y="2236"/>
              <a:ext cx="80" cy="263"/>
            </a:xfrm>
            <a:custGeom>
              <a:avLst/>
              <a:gdLst>
                <a:gd name="T0" fmla="*/ 0 w 384"/>
                <a:gd name="T1" fmla="*/ 18 h 1170"/>
                <a:gd name="T2" fmla="*/ 8 w 384"/>
                <a:gd name="T3" fmla="*/ 16 h 1170"/>
                <a:gd name="T4" fmla="*/ 4 w 384"/>
                <a:gd name="T5" fmla="*/ 0 h 1170"/>
                <a:gd name="T6" fmla="*/ 17 w 384"/>
                <a:gd name="T7" fmla="*/ 59 h 1170"/>
                <a:gd name="T8" fmla="*/ 0 60000 65536"/>
                <a:gd name="T9" fmla="*/ 0 60000 65536"/>
                <a:gd name="T10" fmla="*/ 0 60000 65536"/>
                <a:gd name="T11" fmla="*/ 0 60000 65536"/>
                <a:gd name="T12" fmla="*/ 0 w 384"/>
                <a:gd name="T13" fmla="*/ 0 h 1170"/>
                <a:gd name="T14" fmla="*/ 384 w 384"/>
                <a:gd name="T15" fmla="*/ 1170 h 1170"/>
              </a:gdLst>
              <a:ahLst/>
              <a:cxnLst>
                <a:cxn ang="T8">
                  <a:pos x="T0" y="T1"/>
                </a:cxn>
                <a:cxn ang="T9">
                  <a:pos x="T2" y="T3"/>
                </a:cxn>
                <a:cxn ang="T10">
                  <a:pos x="T4" y="T5"/>
                </a:cxn>
                <a:cxn ang="T11">
                  <a:pos x="T6" y="T7"/>
                </a:cxn>
              </a:cxnLst>
              <a:rect l="T12" t="T13" r="T14" b="T15"/>
              <a:pathLst>
                <a:path w="384" h="1170">
                  <a:moveTo>
                    <a:pt x="0" y="356"/>
                  </a:moveTo>
                  <a:lnTo>
                    <a:pt x="192" y="311"/>
                  </a:lnTo>
                  <a:lnTo>
                    <a:pt x="101" y="0"/>
                  </a:lnTo>
                  <a:lnTo>
                    <a:pt x="384" y="1170"/>
                  </a:lnTo>
                </a:path>
              </a:pathLst>
            </a:custGeom>
            <a:noFill/>
            <a:ln w="19050">
              <a:solidFill>
                <a:schemeClr val="tx1"/>
              </a:solidFill>
              <a:round/>
              <a:headEnd/>
              <a:tailEnd/>
            </a:ln>
          </p:spPr>
          <p:txBody>
            <a:bodyPr/>
            <a:lstStyle/>
            <a:p>
              <a:endParaRPr lang="en-US"/>
            </a:p>
          </p:txBody>
        </p:sp>
      </p:grpSp>
      <p:grpSp>
        <p:nvGrpSpPr>
          <p:cNvPr id="26" name="Group 813"/>
          <p:cNvGrpSpPr>
            <a:grpSpLocks/>
          </p:cNvGrpSpPr>
          <p:nvPr/>
        </p:nvGrpSpPr>
        <p:grpSpPr bwMode="auto">
          <a:xfrm>
            <a:off x="10164764" y="5818189"/>
            <a:ext cx="555625" cy="447675"/>
            <a:chOff x="161" y="2119"/>
            <a:chExt cx="551" cy="419"/>
          </a:xfrm>
        </p:grpSpPr>
        <p:sp>
          <p:nvSpPr>
            <p:cNvPr id="18461" name="Line 814"/>
            <p:cNvSpPr>
              <a:spLocks noChangeShapeType="1"/>
            </p:cNvSpPr>
            <p:nvPr/>
          </p:nvSpPr>
          <p:spPr bwMode="auto">
            <a:xfrm>
              <a:off x="317" y="2219"/>
              <a:ext cx="135" cy="62"/>
            </a:xfrm>
            <a:prstGeom prst="line">
              <a:avLst/>
            </a:prstGeom>
            <a:noFill/>
            <a:ln w="28575">
              <a:solidFill>
                <a:schemeClr val="tx1"/>
              </a:solidFill>
              <a:round/>
              <a:headEnd/>
              <a:tailEnd/>
            </a:ln>
          </p:spPr>
          <p:txBody>
            <a:bodyPr/>
            <a:lstStyle/>
            <a:p>
              <a:endParaRPr lang="en-US"/>
            </a:p>
          </p:txBody>
        </p:sp>
        <p:sp>
          <p:nvSpPr>
            <p:cNvPr id="18462" name="Freeform 815"/>
            <p:cNvSpPr>
              <a:spLocks/>
            </p:cNvSpPr>
            <p:nvPr/>
          </p:nvSpPr>
          <p:spPr bwMode="auto">
            <a:xfrm>
              <a:off x="196" y="2458"/>
              <a:ext cx="406" cy="80"/>
            </a:xfrm>
            <a:custGeom>
              <a:avLst/>
              <a:gdLst>
                <a:gd name="T0" fmla="*/ 1 w 1948"/>
                <a:gd name="T1" fmla="*/ 7 h 355"/>
                <a:gd name="T2" fmla="*/ 39 w 1948"/>
                <a:gd name="T3" fmla="*/ 4 h 355"/>
                <a:gd name="T4" fmla="*/ 85 w 1948"/>
                <a:gd name="T5" fmla="*/ 0 h 355"/>
                <a:gd name="T6" fmla="*/ 80 w 1948"/>
                <a:gd name="T7" fmla="*/ 7 h 355"/>
                <a:gd name="T8" fmla="*/ 69 w 1948"/>
                <a:gd name="T9" fmla="*/ 13 h 355"/>
                <a:gd name="T10" fmla="*/ 62 w 1948"/>
                <a:gd name="T11" fmla="*/ 14 h 355"/>
                <a:gd name="T12" fmla="*/ 43 w 1948"/>
                <a:gd name="T13" fmla="*/ 18 h 355"/>
                <a:gd name="T14" fmla="*/ 20 w 1948"/>
                <a:gd name="T15" fmla="*/ 16 h 355"/>
                <a:gd name="T16" fmla="*/ 7 w 1948"/>
                <a:gd name="T17" fmla="*/ 13 h 355"/>
                <a:gd name="T18" fmla="*/ 0 w 1948"/>
                <a:gd name="T19" fmla="*/ 7 h 355"/>
                <a:gd name="T20" fmla="*/ 1 w 1948"/>
                <a:gd name="T21" fmla="*/ 7 h 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48"/>
                <a:gd name="T34" fmla="*/ 0 h 355"/>
                <a:gd name="T35" fmla="*/ 1948 w 1948"/>
                <a:gd name="T36" fmla="*/ 355 h 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48" h="355">
                  <a:moveTo>
                    <a:pt x="12" y="132"/>
                  </a:moveTo>
                  <a:lnTo>
                    <a:pt x="904" y="80"/>
                  </a:lnTo>
                  <a:lnTo>
                    <a:pt x="1948" y="0"/>
                  </a:lnTo>
                  <a:lnTo>
                    <a:pt x="1836" y="148"/>
                  </a:lnTo>
                  <a:cubicBezTo>
                    <a:pt x="1778" y="189"/>
                    <a:pt x="1669" y="225"/>
                    <a:pt x="1600" y="248"/>
                  </a:cubicBezTo>
                  <a:lnTo>
                    <a:pt x="1424" y="284"/>
                  </a:lnTo>
                  <a:cubicBezTo>
                    <a:pt x="1323" y="301"/>
                    <a:pt x="1157" y="341"/>
                    <a:pt x="996" y="348"/>
                  </a:cubicBezTo>
                  <a:cubicBezTo>
                    <a:pt x="835" y="355"/>
                    <a:pt x="596" y="339"/>
                    <a:pt x="456" y="324"/>
                  </a:cubicBezTo>
                  <a:cubicBezTo>
                    <a:pt x="316" y="309"/>
                    <a:pt x="232" y="292"/>
                    <a:pt x="156" y="260"/>
                  </a:cubicBezTo>
                  <a:cubicBezTo>
                    <a:pt x="80" y="228"/>
                    <a:pt x="24" y="153"/>
                    <a:pt x="0" y="132"/>
                  </a:cubicBezTo>
                  <a:lnTo>
                    <a:pt x="12" y="132"/>
                  </a:lnTo>
                  <a:close/>
                </a:path>
              </a:pathLst>
            </a:custGeom>
            <a:gradFill rotWithShape="0">
              <a:gsLst>
                <a:gs pos="0">
                  <a:srgbClr val="663300"/>
                </a:gs>
                <a:gs pos="100000">
                  <a:schemeClr val="tx1"/>
                </a:gs>
              </a:gsLst>
              <a:lin ang="5400000" scaled="1"/>
            </a:gradFill>
            <a:ln w="3175">
              <a:solidFill>
                <a:schemeClr val="tx1"/>
              </a:solidFill>
              <a:round/>
              <a:headEnd/>
              <a:tailEnd/>
            </a:ln>
          </p:spPr>
          <p:txBody>
            <a:bodyPr/>
            <a:lstStyle/>
            <a:p>
              <a:endParaRPr lang="en-US"/>
            </a:p>
          </p:txBody>
        </p:sp>
        <p:sp>
          <p:nvSpPr>
            <p:cNvPr id="18463" name="Freeform 816"/>
            <p:cNvSpPr>
              <a:spLocks/>
            </p:cNvSpPr>
            <p:nvPr/>
          </p:nvSpPr>
          <p:spPr bwMode="auto">
            <a:xfrm>
              <a:off x="249" y="2491"/>
              <a:ext cx="275" cy="33"/>
            </a:xfrm>
            <a:custGeom>
              <a:avLst/>
              <a:gdLst>
                <a:gd name="T0" fmla="*/ 1 w 1320"/>
                <a:gd name="T1" fmla="*/ 3 h 144"/>
                <a:gd name="T2" fmla="*/ 4 w 1320"/>
                <a:gd name="T3" fmla="*/ 4 h 144"/>
                <a:gd name="T4" fmla="*/ 11 w 1320"/>
                <a:gd name="T5" fmla="*/ 4 h 144"/>
                <a:gd name="T6" fmla="*/ 15 w 1320"/>
                <a:gd name="T7" fmla="*/ 5 h 144"/>
                <a:gd name="T8" fmla="*/ 27 w 1320"/>
                <a:gd name="T9" fmla="*/ 4 h 144"/>
                <a:gd name="T10" fmla="*/ 33 w 1320"/>
                <a:gd name="T11" fmla="*/ 4 h 144"/>
                <a:gd name="T12" fmla="*/ 48 w 1320"/>
                <a:gd name="T13" fmla="*/ 3 h 144"/>
                <a:gd name="T14" fmla="*/ 56 w 1320"/>
                <a:gd name="T15" fmla="*/ 1 h 144"/>
                <a:gd name="T16" fmla="*/ 57 w 1320"/>
                <a:gd name="T17" fmla="*/ 0 h 144"/>
                <a:gd name="T18" fmla="*/ 53 w 1320"/>
                <a:gd name="T19" fmla="*/ 2 h 144"/>
                <a:gd name="T20" fmla="*/ 45 w 1320"/>
                <a:gd name="T21" fmla="*/ 5 h 144"/>
                <a:gd name="T22" fmla="*/ 39 w 1320"/>
                <a:gd name="T23" fmla="*/ 6 h 144"/>
                <a:gd name="T24" fmla="*/ 29 w 1320"/>
                <a:gd name="T25" fmla="*/ 6 h 144"/>
                <a:gd name="T26" fmla="*/ 25 w 1320"/>
                <a:gd name="T27" fmla="*/ 8 h 144"/>
                <a:gd name="T28" fmla="*/ 13 w 1320"/>
                <a:gd name="T29" fmla="*/ 6 h 144"/>
                <a:gd name="T30" fmla="*/ 5 w 1320"/>
                <a:gd name="T31" fmla="*/ 6 h 144"/>
                <a:gd name="T32" fmla="*/ 2 w 1320"/>
                <a:gd name="T33" fmla="*/ 4 h 144"/>
                <a:gd name="T34" fmla="*/ 0 w 1320"/>
                <a:gd name="T35" fmla="*/ 3 h 144"/>
                <a:gd name="T36" fmla="*/ 0 w 1320"/>
                <a:gd name="T37" fmla="*/ 3 h 144"/>
                <a:gd name="T38" fmla="*/ 1 w 1320"/>
                <a:gd name="T39" fmla="*/ 3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20"/>
                <a:gd name="T61" fmla="*/ 0 h 144"/>
                <a:gd name="T62" fmla="*/ 1320 w 1320"/>
                <a:gd name="T63" fmla="*/ 144 h 1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20" h="144">
                  <a:moveTo>
                    <a:pt x="16" y="48"/>
                  </a:moveTo>
                  <a:cubicBezTo>
                    <a:pt x="37" y="62"/>
                    <a:pt x="59" y="64"/>
                    <a:pt x="84" y="68"/>
                  </a:cubicBezTo>
                  <a:cubicBezTo>
                    <a:pt x="141" y="62"/>
                    <a:pt x="199" y="73"/>
                    <a:pt x="256" y="80"/>
                  </a:cubicBezTo>
                  <a:cubicBezTo>
                    <a:pt x="287" y="90"/>
                    <a:pt x="320" y="92"/>
                    <a:pt x="352" y="96"/>
                  </a:cubicBezTo>
                  <a:cubicBezTo>
                    <a:pt x="439" y="92"/>
                    <a:pt x="525" y="87"/>
                    <a:pt x="612" y="84"/>
                  </a:cubicBezTo>
                  <a:cubicBezTo>
                    <a:pt x="666" y="73"/>
                    <a:pt x="703" y="71"/>
                    <a:pt x="764" y="68"/>
                  </a:cubicBezTo>
                  <a:cubicBezTo>
                    <a:pt x="875" y="54"/>
                    <a:pt x="993" y="59"/>
                    <a:pt x="1104" y="56"/>
                  </a:cubicBezTo>
                  <a:cubicBezTo>
                    <a:pt x="1164" y="46"/>
                    <a:pt x="1219" y="21"/>
                    <a:pt x="1280" y="12"/>
                  </a:cubicBezTo>
                  <a:cubicBezTo>
                    <a:pt x="1309" y="2"/>
                    <a:pt x="1296" y="6"/>
                    <a:pt x="1320" y="0"/>
                  </a:cubicBezTo>
                  <a:cubicBezTo>
                    <a:pt x="1302" y="37"/>
                    <a:pt x="1249" y="37"/>
                    <a:pt x="1212" y="44"/>
                  </a:cubicBezTo>
                  <a:cubicBezTo>
                    <a:pt x="1150" y="56"/>
                    <a:pt x="1095" y="95"/>
                    <a:pt x="1032" y="104"/>
                  </a:cubicBezTo>
                  <a:cubicBezTo>
                    <a:pt x="987" y="110"/>
                    <a:pt x="941" y="119"/>
                    <a:pt x="896" y="120"/>
                  </a:cubicBezTo>
                  <a:cubicBezTo>
                    <a:pt x="821" y="122"/>
                    <a:pt x="747" y="123"/>
                    <a:pt x="672" y="124"/>
                  </a:cubicBezTo>
                  <a:cubicBezTo>
                    <a:pt x="635" y="130"/>
                    <a:pt x="601" y="140"/>
                    <a:pt x="564" y="144"/>
                  </a:cubicBezTo>
                  <a:cubicBezTo>
                    <a:pt x="473" y="139"/>
                    <a:pt x="385" y="123"/>
                    <a:pt x="296" y="108"/>
                  </a:cubicBezTo>
                  <a:cubicBezTo>
                    <a:pt x="234" y="112"/>
                    <a:pt x="169" y="123"/>
                    <a:pt x="108" y="108"/>
                  </a:cubicBezTo>
                  <a:cubicBezTo>
                    <a:pt x="82" y="101"/>
                    <a:pt x="61" y="88"/>
                    <a:pt x="36" y="80"/>
                  </a:cubicBezTo>
                  <a:cubicBezTo>
                    <a:pt x="23" y="76"/>
                    <a:pt x="0" y="60"/>
                    <a:pt x="0" y="60"/>
                  </a:cubicBezTo>
                  <a:cubicBezTo>
                    <a:pt x="3" y="56"/>
                    <a:pt x="3" y="48"/>
                    <a:pt x="8" y="48"/>
                  </a:cubicBezTo>
                  <a:cubicBezTo>
                    <a:pt x="18" y="48"/>
                    <a:pt x="16" y="78"/>
                    <a:pt x="16" y="48"/>
                  </a:cubicBezTo>
                  <a:close/>
                </a:path>
              </a:pathLst>
            </a:custGeom>
            <a:solidFill>
              <a:srgbClr val="A58263"/>
            </a:solidFill>
            <a:ln w="9525">
              <a:solidFill>
                <a:schemeClr val="tx1"/>
              </a:solidFill>
              <a:round/>
              <a:headEnd/>
              <a:tailEnd/>
            </a:ln>
          </p:spPr>
          <p:txBody>
            <a:bodyPr/>
            <a:lstStyle/>
            <a:p>
              <a:endParaRPr lang="en-US"/>
            </a:p>
          </p:txBody>
        </p:sp>
        <p:sp>
          <p:nvSpPr>
            <p:cNvPr id="18464" name="Freeform 817"/>
            <p:cNvSpPr>
              <a:spLocks/>
            </p:cNvSpPr>
            <p:nvPr/>
          </p:nvSpPr>
          <p:spPr bwMode="auto">
            <a:xfrm>
              <a:off x="553" y="2387"/>
              <a:ext cx="158" cy="75"/>
            </a:xfrm>
            <a:custGeom>
              <a:avLst/>
              <a:gdLst>
                <a:gd name="T0" fmla="*/ 0 w 760"/>
                <a:gd name="T1" fmla="*/ 16 h 332"/>
                <a:gd name="T2" fmla="*/ 33 w 760"/>
                <a:gd name="T3" fmla="*/ 0 h 332"/>
                <a:gd name="T4" fmla="*/ 2 w 760"/>
                <a:gd name="T5" fmla="*/ 17 h 332"/>
                <a:gd name="T6" fmla="*/ 0 w 760"/>
                <a:gd name="T7" fmla="*/ 16 h 332"/>
                <a:gd name="T8" fmla="*/ 0 60000 65536"/>
                <a:gd name="T9" fmla="*/ 0 60000 65536"/>
                <a:gd name="T10" fmla="*/ 0 60000 65536"/>
                <a:gd name="T11" fmla="*/ 0 60000 65536"/>
                <a:gd name="T12" fmla="*/ 0 w 760"/>
                <a:gd name="T13" fmla="*/ 0 h 332"/>
                <a:gd name="T14" fmla="*/ 760 w 760"/>
                <a:gd name="T15" fmla="*/ 332 h 332"/>
              </a:gdLst>
              <a:ahLst/>
              <a:cxnLst>
                <a:cxn ang="T8">
                  <a:pos x="T0" y="T1"/>
                </a:cxn>
                <a:cxn ang="T9">
                  <a:pos x="T2" y="T3"/>
                </a:cxn>
                <a:cxn ang="T10">
                  <a:pos x="T4" y="T5"/>
                </a:cxn>
                <a:cxn ang="T11">
                  <a:pos x="T6" y="T7"/>
                </a:cxn>
              </a:cxnLst>
              <a:rect l="T12" t="T13" r="T14" b="T15"/>
              <a:pathLst>
                <a:path w="760" h="332">
                  <a:moveTo>
                    <a:pt x="0" y="304"/>
                  </a:moveTo>
                  <a:lnTo>
                    <a:pt x="760" y="0"/>
                  </a:lnTo>
                  <a:lnTo>
                    <a:pt x="48" y="332"/>
                  </a:lnTo>
                  <a:lnTo>
                    <a:pt x="0" y="304"/>
                  </a:lnTo>
                  <a:close/>
                </a:path>
              </a:pathLst>
            </a:custGeom>
            <a:solidFill>
              <a:schemeClr val="tx1"/>
            </a:solidFill>
            <a:ln w="9525">
              <a:solidFill>
                <a:schemeClr val="tx1"/>
              </a:solidFill>
              <a:round/>
              <a:headEnd/>
              <a:tailEnd/>
            </a:ln>
          </p:spPr>
          <p:txBody>
            <a:bodyPr/>
            <a:lstStyle/>
            <a:p>
              <a:endParaRPr lang="en-US"/>
            </a:p>
          </p:txBody>
        </p:sp>
        <p:sp>
          <p:nvSpPr>
            <p:cNvPr id="18465" name="Freeform 818"/>
            <p:cNvSpPr>
              <a:spLocks/>
            </p:cNvSpPr>
            <p:nvPr/>
          </p:nvSpPr>
          <p:spPr bwMode="auto">
            <a:xfrm>
              <a:off x="595" y="2388"/>
              <a:ext cx="117" cy="78"/>
            </a:xfrm>
            <a:custGeom>
              <a:avLst/>
              <a:gdLst>
                <a:gd name="T0" fmla="*/ 0 w 564"/>
                <a:gd name="T1" fmla="*/ 17 h 348"/>
                <a:gd name="T2" fmla="*/ 12 w 564"/>
                <a:gd name="T3" fmla="*/ 12 h 348"/>
                <a:gd name="T4" fmla="*/ 24 w 564"/>
                <a:gd name="T5" fmla="*/ 0 h 348"/>
                <a:gd name="T6" fmla="*/ 17 w 564"/>
                <a:gd name="T7" fmla="*/ 16 h 348"/>
                <a:gd name="T8" fmla="*/ 1 w 564"/>
                <a:gd name="T9" fmla="*/ 6 h 348"/>
                <a:gd name="T10" fmla="*/ 0 60000 65536"/>
                <a:gd name="T11" fmla="*/ 0 60000 65536"/>
                <a:gd name="T12" fmla="*/ 0 60000 65536"/>
                <a:gd name="T13" fmla="*/ 0 60000 65536"/>
                <a:gd name="T14" fmla="*/ 0 60000 65536"/>
                <a:gd name="T15" fmla="*/ 0 w 564"/>
                <a:gd name="T16" fmla="*/ 0 h 348"/>
                <a:gd name="T17" fmla="*/ 564 w 564"/>
                <a:gd name="T18" fmla="*/ 348 h 348"/>
              </a:gdLst>
              <a:ahLst/>
              <a:cxnLst>
                <a:cxn ang="T10">
                  <a:pos x="T0" y="T1"/>
                </a:cxn>
                <a:cxn ang="T11">
                  <a:pos x="T2" y="T3"/>
                </a:cxn>
                <a:cxn ang="T12">
                  <a:pos x="T4" y="T5"/>
                </a:cxn>
                <a:cxn ang="T13">
                  <a:pos x="T6" y="T7"/>
                </a:cxn>
                <a:cxn ang="T14">
                  <a:pos x="T8" y="T9"/>
                </a:cxn>
              </a:cxnLst>
              <a:rect l="T15" t="T16" r="T17" b="T18"/>
              <a:pathLst>
                <a:path w="564" h="348">
                  <a:moveTo>
                    <a:pt x="0" y="348"/>
                  </a:moveTo>
                  <a:lnTo>
                    <a:pt x="276" y="244"/>
                  </a:lnTo>
                  <a:lnTo>
                    <a:pt x="564" y="0"/>
                  </a:lnTo>
                  <a:lnTo>
                    <a:pt x="388" y="312"/>
                  </a:lnTo>
                  <a:lnTo>
                    <a:pt x="32" y="120"/>
                  </a:lnTo>
                </a:path>
              </a:pathLst>
            </a:custGeom>
            <a:noFill/>
            <a:ln w="12700">
              <a:solidFill>
                <a:schemeClr val="tx1"/>
              </a:solidFill>
              <a:round/>
              <a:headEnd/>
              <a:tailEnd/>
            </a:ln>
          </p:spPr>
          <p:txBody>
            <a:bodyPr/>
            <a:lstStyle/>
            <a:p>
              <a:endParaRPr lang="en-US"/>
            </a:p>
          </p:txBody>
        </p:sp>
        <p:sp>
          <p:nvSpPr>
            <p:cNvPr id="18466" name="Line 819"/>
            <p:cNvSpPr>
              <a:spLocks noChangeShapeType="1"/>
            </p:cNvSpPr>
            <p:nvPr/>
          </p:nvSpPr>
          <p:spPr bwMode="auto">
            <a:xfrm>
              <a:off x="164" y="2448"/>
              <a:ext cx="94" cy="17"/>
            </a:xfrm>
            <a:prstGeom prst="line">
              <a:avLst/>
            </a:prstGeom>
            <a:noFill/>
            <a:ln w="9525">
              <a:solidFill>
                <a:schemeClr val="tx1"/>
              </a:solidFill>
              <a:round/>
              <a:headEnd/>
              <a:tailEnd/>
            </a:ln>
          </p:spPr>
          <p:txBody>
            <a:bodyPr/>
            <a:lstStyle/>
            <a:p>
              <a:endParaRPr lang="en-US"/>
            </a:p>
          </p:txBody>
        </p:sp>
        <p:sp>
          <p:nvSpPr>
            <p:cNvPr id="18467" name="Freeform 820"/>
            <p:cNvSpPr>
              <a:spLocks/>
            </p:cNvSpPr>
            <p:nvPr/>
          </p:nvSpPr>
          <p:spPr bwMode="auto">
            <a:xfrm>
              <a:off x="266" y="2355"/>
              <a:ext cx="145" cy="147"/>
            </a:xfrm>
            <a:custGeom>
              <a:avLst/>
              <a:gdLst>
                <a:gd name="T0" fmla="*/ 1 w 695"/>
                <a:gd name="T1" fmla="*/ 8 h 654"/>
                <a:gd name="T2" fmla="*/ 12 w 695"/>
                <a:gd name="T3" fmla="*/ 5 h 654"/>
                <a:gd name="T4" fmla="*/ 23 w 695"/>
                <a:gd name="T5" fmla="*/ 1 h 654"/>
                <a:gd name="T6" fmla="*/ 26 w 695"/>
                <a:gd name="T7" fmla="*/ 13 h 654"/>
                <a:gd name="T8" fmla="*/ 30 w 695"/>
                <a:gd name="T9" fmla="*/ 23 h 654"/>
                <a:gd name="T10" fmla="*/ 25 w 695"/>
                <a:gd name="T11" fmla="*/ 22 h 654"/>
                <a:gd name="T12" fmla="*/ 17 w 695"/>
                <a:gd name="T13" fmla="*/ 23 h 654"/>
                <a:gd name="T14" fmla="*/ 11 w 695"/>
                <a:gd name="T15" fmla="*/ 27 h 654"/>
                <a:gd name="T16" fmla="*/ 8 w 695"/>
                <a:gd name="T17" fmla="*/ 31 h 654"/>
                <a:gd name="T18" fmla="*/ 1 w 695"/>
                <a:gd name="T19" fmla="*/ 16 h 654"/>
                <a:gd name="T20" fmla="*/ 1 w 695"/>
                <a:gd name="T21" fmla="*/ 8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468" name="Freeform 821"/>
            <p:cNvSpPr>
              <a:spLocks/>
            </p:cNvSpPr>
            <p:nvPr/>
          </p:nvSpPr>
          <p:spPr bwMode="auto">
            <a:xfrm>
              <a:off x="246" y="2260"/>
              <a:ext cx="144" cy="110"/>
            </a:xfrm>
            <a:custGeom>
              <a:avLst/>
              <a:gdLst>
                <a:gd name="T0" fmla="*/ 1 w 695"/>
                <a:gd name="T1" fmla="*/ 4 h 654"/>
                <a:gd name="T2" fmla="*/ 12 w 695"/>
                <a:gd name="T3" fmla="*/ 3 h 654"/>
                <a:gd name="T4" fmla="*/ 23 w 695"/>
                <a:gd name="T5" fmla="*/ 1 h 654"/>
                <a:gd name="T6" fmla="*/ 26 w 695"/>
                <a:gd name="T7" fmla="*/ 7 h 654"/>
                <a:gd name="T8" fmla="*/ 30 w 695"/>
                <a:gd name="T9" fmla="*/ 13 h 654"/>
                <a:gd name="T10" fmla="*/ 25 w 695"/>
                <a:gd name="T11" fmla="*/ 12 h 654"/>
                <a:gd name="T12" fmla="*/ 17 w 695"/>
                <a:gd name="T13" fmla="*/ 13 h 654"/>
                <a:gd name="T14" fmla="*/ 11 w 695"/>
                <a:gd name="T15" fmla="*/ 15 h 654"/>
                <a:gd name="T16" fmla="*/ 7 w 695"/>
                <a:gd name="T17" fmla="*/ 17 h 654"/>
                <a:gd name="T18" fmla="*/ 1 w 695"/>
                <a:gd name="T19" fmla="*/ 9 h 654"/>
                <a:gd name="T20" fmla="*/ 1 w 695"/>
                <a:gd name="T21" fmla="*/ 4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469" name="Freeform 822"/>
            <p:cNvSpPr>
              <a:spLocks/>
            </p:cNvSpPr>
            <p:nvPr/>
          </p:nvSpPr>
          <p:spPr bwMode="auto">
            <a:xfrm>
              <a:off x="235" y="2186"/>
              <a:ext cx="120" cy="93"/>
            </a:xfrm>
            <a:custGeom>
              <a:avLst/>
              <a:gdLst>
                <a:gd name="T0" fmla="*/ 1 w 695"/>
                <a:gd name="T1" fmla="*/ 3 h 654"/>
                <a:gd name="T2" fmla="*/ 8 w 695"/>
                <a:gd name="T3" fmla="*/ 2 h 654"/>
                <a:gd name="T4" fmla="*/ 16 w 695"/>
                <a:gd name="T5" fmla="*/ 1 h 654"/>
                <a:gd name="T6" fmla="*/ 18 w 695"/>
                <a:gd name="T7" fmla="*/ 5 h 654"/>
                <a:gd name="T8" fmla="*/ 21 w 695"/>
                <a:gd name="T9" fmla="*/ 9 h 654"/>
                <a:gd name="T10" fmla="*/ 17 w 695"/>
                <a:gd name="T11" fmla="*/ 9 h 654"/>
                <a:gd name="T12" fmla="*/ 12 w 695"/>
                <a:gd name="T13" fmla="*/ 9 h 654"/>
                <a:gd name="T14" fmla="*/ 8 w 695"/>
                <a:gd name="T15" fmla="*/ 11 h 654"/>
                <a:gd name="T16" fmla="*/ 5 w 695"/>
                <a:gd name="T17" fmla="*/ 13 h 654"/>
                <a:gd name="T18" fmla="*/ 1 w 695"/>
                <a:gd name="T19" fmla="*/ 6 h 654"/>
                <a:gd name="T20" fmla="*/ 1 w 695"/>
                <a:gd name="T21" fmla="*/ 3 h 6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5"/>
                <a:gd name="T34" fmla="*/ 0 h 654"/>
                <a:gd name="T35" fmla="*/ 695 w 695"/>
                <a:gd name="T36" fmla="*/ 654 h 6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5" h="654">
                  <a:moveTo>
                    <a:pt x="35" y="151"/>
                  </a:moveTo>
                  <a:cubicBezTo>
                    <a:pt x="76" y="118"/>
                    <a:pt x="192" y="116"/>
                    <a:pt x="275" y="95"/>
                  </a:cubicBezTo>
                  <a:cubicBezTo>
                    <a:pt x="358" y="74"/>
                    <a:pt x="479" y="0"/>
                    <a:pt x="535" y="27"/>
                  </a:cubicBezTo>
                  <a:cubicBezTo>
                    <a:pt x="591" y="54"/>
                    <a:pt x="584" y="183"/>
                    <a:pt x="611" y="255"/>
                  </a:cubicBezTo>
                  <a:lnTo>
                    <a:pt x="695" y="463"/>
                  </a:lnTo>
                  <a:cubicBezTo>
                    <a:pt x="689" y="493"/>
                    <a:pt x="626" y="437"/>
                    <a:pt x="575" y="435"/>
                  </a:cubicBezTo>
                  <a:cubicBezTo>
                    <a:pt x="524" y="433"/>
                    <a:pt x="439" y="436"/>
                    <a:pt x="387" y="451"/>
                  </a:cubicBezTo>
                  <a:cubicBezTo>
                    <a:pt x="335" y="466"/>
                    <a:pt x="299" y="495"/>
                    <a:pt x="263" y="523"/>
                  </a:cubicBezTo>
                  <a:cubicBezTo>
                    <a:pt x="227" y="551"/>
                    <a:pt x="211" y="654"/>
                    <a:pt x="171" y="619"/>
                  </a:cubicBezTo>
                  <a:cubicBezTo>
                    <a:pt x="107" y="596"/>
                    <a:pt x="46" y="393"/>
                    <a:pt x="23" y="315"/>
                  </a:cubicBezTo>
                  <a:cubicBezTo>
                    <a:pt x="0" y="237"/>
                    <a:pt x="33" y="185"/>
                    <a:pt x="35" y="151"/>
                  </a:cubicBezTo>
                  <a:close/>
                </a:path>
              </a:pathLst>
            </a:custGeom>
            <a:solidFill>
              <a:schemeClr val="tx1"/>
            </a:solidFill>
            <a:ln w="9525">
              <a:noFill/>
              <a:round/>
              <a:headEnd/>
              <a:tailEnd/>
            </a:ln>
          </p:spPr>
          <p:txBody>
            <a:bodyPr/>
            <a:lstStyle/>
            <a:p>
              <a:endParaRPr lang="en-US"/>
            </a:p>
          </p:txBody>
        </p:sp>
        <p:sp>
          <p:nvSpPr>
            <p:cNvPr id="18470" name="Freeform 823"/>
            <p:cNvSpPr>
              <a:spLocks/>
            </p:cNvSpPr>
            <p:nvPr/>
          </p:nvSpPr>
          <p:spPr bwMode="auto">
            <a:xfrm>
              <a:off x="375" y="2255"/>
              <a:ext cx="135" cy="134"/>
            </a:xfrm>
            <a:custGeom>
              <a:avLst/>
              <a:gdLst>
                <a:gd name="T0" fmla="*/ 2 w 611"/>
                <a:gd name="T1" fmla="*/ 6 h 531"/>
                <a:gd name="T2" fmla="*/ 12 w 611"/>
                <a:gd name="T3" fmla="*/ 5 h 531"/>
                <a:gd name="T4" fmla="*/ 25 w 611"/>
                <a:gd name="T5" fmla="*/ 1 h 531"/>
                <a:gd name="T6" fmla="*/ 26 w 611"/>
                <a:gd name="T7" fmla="*/ 13 h 531"/>
                <a:gd name="T8" fmla="*/ 30 w 611"/>
                <a:gd name="T9" fmla="*/ 22 h 531"/>
                <a:gd name="T10" fmla="*/ 25 w 611"/>
                <a:gd name="T11" fmla="*/ 21 h 531"/>
                <a:gd name="T12" fmla="*/ 16 w 611"/>
                <a:gd name="T13" fmla="*/ 21 h 531"/>
                <a:gd name="T14" fmla="*/ 10 w 611"/>
                <a:gd name="T15" fmla="*/ 26 h 531"/>
                <a:gd name="T16" fmla="*/ 6 w 611"/>
                <a:gd name="T17" fmla="*/ 32 h 531"/>
                <a:gd name="T18" fmla="*/ 1 w 611"/>
                <a:gd name="T19" fmla="*/ 14 h 531"/>
                <a:gd name="T20" fmla="*/ 2 w 611"/>
                <a:gd name="T21" fmla="*/ 6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471" name="Freeform 824"/>
            <p:cNvSpPr>
              <a:spLocks/>
            </p:cNvSpPr>
            <p:nvPr/>
          </p:nvSpPr>
          <p:spPr bwMode="auto">
            <a:xfrm>
              <a:off x="390" y="2364"/>
              <a:ext cx="147" cy="122"/>
            </a:xfrm>
            <a:custGeom>
              <a:avLst/>
              <a:gdLst>
                <a:gd name="T0" fmla="*/ 2 w 611"/>
                <a:gd name="T1" fmla="*/ 5 h 531"/>
                <a:gd name="T2" fmla="*/ 14 w 611"/>
                <a:gd name="T3" fmla="*/ 4 h 531"/>
                <a:gd name="T4" fmla="*/ 30 w 611"/>
                <a:gd name="T5" fmla="*/ 1 h 531"/>
                <a:gd name="T6" fmla="*/ 31 w 611"/>
                <a:gd name="T7" fmla="*/ 11 h 531"/>
                <a:gd name="T8" fmla="*/ 35 w 611"/>
                <a:gd name="T9" fmla="*/ 19 h 531"/>
                <a:gd name="T10" fmla="*/ 29 w 611"/>
                <a:gd name="T11" fmla="*/ 17 h 531"/>
                <a:gd name="T12" fmla="*/ 19 w 611"/>
                <a:gd name="T13" fmla="*/ 17 h 531"/>
                <a:gd name="T14" fmla="*/ 12 w 611"/>
                <a:gd name="T15" fmla="*/ 21 h 531"/>
                <a:gd name="T16" fmla="*/ 7 w 611"/>
                <a:gd name="T17" fmla="*/ 26 h 531"/>
                <a:gd name="T18" fmla="*/ 1 w 611"/>
                <a:gd name="T19" fmla="*/ 11 h 531"/>
                <a:gd name="T20" fmla="*/ 2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472" name="Freeform 825"/>
            <p:cNvSpPr>
              <a:spLocks/>
            </p:cNvSpPr>
            <p:nvPr/>
          </p:nvSpPr>
          <p:spPr bwMode="auto">
            <a:xfrm>
              <a:off x="462" y="2219"/>
              <a:ext cx="235" cy="221"/>
            </a:xfrm>
            <a:custGeom>
              <a:avLst/>
              <a:gdLst>
                <a:gd name="T0" fmla="*/ 0 w 1128"/>
                <a:gd name="T1" fmla="*/ 0 h 984"/>
                <a:gd name="T2" fmla="*/ 49 w 1128"/>
                <a:gd name="T3" fmla="*/ 36 h 984"/>
                <a:gd name="T4" fmla="*/ 39 w 1128"/>
                <a:gd name="T5" fmla="*/ 38 h 984"/>
                <a:gd name="T6" fmla="*/ 35 w 1128"/>
                <a:gd name="T7" fmla="*/ 40 h 984"/>
                <a:gd name="T8" fmla="*/ 31 w 1128"/>
                <a:gd name="T9" fmla="*/ 43 h 984"/>
                <a:gd name="T10" fmla="*/ 27 w 1128"/>
                <a:gd name="T11" fmla="*/ 50 h 984"/>
                <a:gd name="T12" fmla="*/ 0 w 1128"/>
                <a:gd name="T13" fmla="*/ 0 h 984"/>
                <a:gd name="T14" fmla="*/ 0 60000 65536"/>
                <a:gd name="T15" fmla="*/ 0 60000 65536"/>
                <a:gd name="T16" fmla="*/ 0 60000 65536"/>
                <a:gd name="T17" fmla="*/ 0 60000 65536"/>
                <a:gd name="T18" fmla="*/ 0 60000 65536"/>
                <a:gd name="T19" fmla="*/ 0 60000 65536"/>
                <a:gd name="T20" fmla="*/ 0 60000 65536"/>
                <a:gd name="T21" fmla="*/ 0 w 1128"/>
                <a:gd name="T22" fmla="*/ 0 h 984"/>
                <a:gd name="T23" fmla="*/ 1128 w 1128"/>
                <a:gd name="T24" fmla="*/ 984 h 9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8" h="984">
                  <a:moveTo>
                    <a:pt x="0" y="0"/>
                  </a:moveTo>
                  <a:lnTo>
                    <a:pt x="1128" y="720"/>
                  </a:lnTo>
                  <a:lnTo>
                    <a:pt x="906" y="744"/>
                  </a:lnTo>
                  <a:lnTo>
                    <a:pt x="810" y="786"/>
                  </a:lnTo>
                  <a:lnTo>
                    <a:pt x="714" y="852"/>
                  </a:lnTo>
                  <a:lnTo>
                    <a:pt x="618" y="984"/>
                  </a:lnTo>
                  <a:lnTo>
                    <a:pt x="0" y="0"/>
                  </a:lnTo>
                  <a:close/>
                </a:path>
              </a:pathLst>
            </a:custGeom>
            <a:solidFill>
              <a:schemeClr val="tx1"/>
            </a:solidFill>
            <a:ln w="9525">
              <a:solidFill>
                <a:schemeClr val="tx1"/>
              </a:solidFill>
              <a:round/>
              <a:headEnd/>
              <a:tailEnd/>
            </a:ln>
          </p:spPr>
          <p:txBody>
            <a:bodyPr/>
            <a:lstStyle/>
            <a:p>
              <a:endParaRPr lang="en-US"/>
            </a:p>
          </p:txBody>
        </p:sp>
        <p:sp>
          <p:nvSpPr>
            <p:cNvPr id="18473" name="Freeform 826"/>
            <p:cNvSpPr>
              <a:spLocks/>
            </p:cNvSpPr>
            <p:nvPr/>
          </p:nvSpPr>
          <p:spPr bwMode="auto">
            <a:xfrm>
              <a:off x="161" y="2304"/>
              <a:ext cx="126" cy="179"/>
            </a:xfrm>
            <a:custGeom>
              <a:avLst/>
              <a:gdLst>
                <a:gd name="T0" fmla="*/ 15 w 603"/>
                <a:gd name="T1" fmla="*/ 0 h 798"/>
                <a:gd name="T2" fmla="*/ 2 w 603"/>
                <a:gd name="T3" fmla="*/ 30 h 798"/>
                <a:gd name="T4" fmla="*/ 26 w 603"/>
                <a:gd name="T5" fmla="*/ 40 h 798"/>
                <a:gd name="T6" fmla="*/ 22 w 603"/>
                <a:gd name="T7" fmla="*/ 30 h 798"/>
                <a:gd name="T8" fmla="*/ 19 w 603"/>
                <a:gd name="T9" fmla="*/ 20 h 798"/>
                <a:gd name="T10" fmla="*/ 17 w 603"/>
                <a:gd name="T11" fmla="*/ 14 h 798"/>
                <a:gd name="T12" fmla="*/ 15 w 603"/>
                <a:gd name="T13" fmla="*/ 0 h 798"/>
                <a:gd name="T14" fmla="*/ 0 60000 65536"/>
                <a:gd name="T15" fmla="*/ 0 60000 65536"/>
                <a:gd name="T16" fmla="*/ 0 60000 65536"/>
                <a:gd name="T17" fmla="*/ 0 60000 65536"/>
                <a:gd name="T18" fmla="*/ 0 60000 65536"/>
                <a:gd name="T19" fmla="*/ 0 60000 65536"/>
                <a:gd name="T20" fmla="*/ 0 60000 65536"/>
                <a:gd name="T21" fmla="*/ 0 w 603"/>
                <a:gd name="T22" fmla="*/ 0 h 798"/>
                <a:gd name="T23" fmla="*/ 603 w 603"/>
                <a:gd name="T24" fmla="*/ 798 h 7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3" h="798">
                  <a:moveTo>
                    <a:pt x="333" y="0"/>
                  </a:moveTo>
                  <a:cubicBezTo>
                    <a:pt x="272" y="48"/>
                    <a:pt x="0" y="467"/>
                    <a:pt x="45" y="600"/>
                  </a:cubicBezTo>
                  <a:lnTo>
                    <a:pt x="603" y="798"/>
                  </a:lnTo>
                  <a:lnTo>
                    <a:pt x="501" y="588"/>
                  </a:lnTo>
                  <a:lnTo>
                    <a:pt x="435" y="402"/>
                  </a:lnTo>
                  <a:lnTo>
                    <a:pt x="393" y="276"/>
                  </a:lnTo>
                  <a:lnTo>
                    <a:pt x="333" y="0"/>
                  </a:lnTo>
                  <a:close/>
                </a:path>
              </a:pathLst>
            </a:custGeom>
            <a:solidFill>
              <a:schemeClr val="tx1"/>
            </a:solidFill>
            <a:ln w="9525">
              <a:solidFill>
                <a:schemeClr val="tx1"/>
              </a:solidFill>
              <a:round/>
              <a:headEnd/>
              <a:tailEnd/>
            </a:ln>
          </p:spPr>
          <p:txBody>
            <a:bodyPr/>
            <a:lstStyle/>
            <a:p>
              <a:endParaRPr lang="en-US"/>
            </a:p>
          </p:txBody>
        </p:sp>
        <p:sp>
          <p:nvSpPr>
            <p:cNvPr id="18474" name="Line 827"/>
            <p:cNvSpPr>
              <a:spLocks noChangeShapeType="1"/>
            </p:cNvSpPr>
            <p:nvPr/>
          </p:nvSpPr>
          <p:spPr bwMode="auto">
            <a:xfrm flipH="1" flipV="1">
              <a:off x="282" y="2132"/>
              <a:ext cx="72" cy="343"/>
            </a:xfrm>
            <a:prstGeom prst="line">
              <a:avLst/>
            </a:prstGeom>
            <a:noFill/>
            <a:ln w="19050">
              <a:solidFill>
                <a:schemeClr val="tx1"/>
              </a:solidFill>
              <a:round/>
              <a:headEnd/>
              <a:tailEnd/>
            </a:ln>
          </p:spPr>
          <p:txBody>
            <a:bodyPr/>
            <a:lstStyle/>
            <a:p>
              <a:endParaRPr lang="en-US"/>
            </a:p>
          </p:txBody>
        </p:sp>
        <p:sp>
          <p:nvSpPr>
            <p:cNvPr id="18475" name="Freeform 828"/>
            <p:cNvSpPr>
              <a:spLocks/>
            </p:cNvSpPr>
            <p:nvPr/>
          </p:nvSpPr>
          <p:spPr bwMode="auto">
            <a:xfrm>
              <a:off x="398" y="2119"/>
              <a:ext cx="101" cy="350"/>
            </a:xfrm>
            <a:custGeom>
              <a:avLst/>
              <a:gdLst>
                <a:gd name="T0" fmla="*/ 22 w 456"/>
                <a:gd name="T1" fmla="*/ 80 h 1524"/>
                <a:gd name="T2" fmla="*/ 0 w 456"/>
                <a:gd name="T3" fmla="*/ 0 h 1524"/>
                <a:gd name="T4" fmla="*/ 16 w 456"/>
                <a:gd name="T5" fmla="*/ 80 h 1524"/>
                <a:gd name="T6" fmla="*/ 0 60000 65536"/>
                <a:gd name="T7" fmla="*/ 0 60000 65536"/>
                <a:gd name="T8" fmla="*/ 0 60000 65536"/>
                <a:gd name="T9" fmla="*/ 0 w 456"/>
                <a:gd name="T10" fmla="*/ 0 h 1524"/>
                <a:gd name="T11" fmla="*/ 456 w 456"/>
                <a:gd name="T12" fmla="*/ 1524 h 1524"/>
              </a:gdLst>
              <a:ahLst/>
              <a:cxnLst>
                <a:cxn ang="T6">
                  <a:pos x="T0" y="T1"/>
                </a:cxn>
                <a:cxn ang="T7">
                  <a:pos x="T2" y="T3"/>
                </a:cxn>
                <a:cxn ang="T8">
                  <a:pos x="T4" y="T5"/>
                </a:cxn>
              </a:cxnLst>
              <a:rect l="T9" t="T10" r="T11" b="T12"/>
              <a:pathLst>
                <a:path w="456" h="1524">
                  <a:moveTo>
                    <a:pt x="456" y="1512"/>
                  </a:moveTo>
                  <a:lnTo>
                    <a:pt x="0" y="0"/>
                  </a:lnTo>
                  <a:lnTo>
                    <a:pt x="318" y="1524"/>
                  </a:lnTo>
                </a:path>
              </a:pathLst>
            </a:custGeom>
            <a:noFill/>
            <a:ln w="28575">
              <a:solidFill>
                <a:schemeClr val="tx1"/>
              </a:solidFill>
              <a:round/>
              <a:headEnd/>
              <a:tailEnd/>
            </a:ln>
          </p:spPr>
          <p:txBody>
            <a:bodyPr/>
            <a:lstStyle/>
            <a:p>
              <a:endParaRPr lang="en-US"/>
            </a:p>
          </p:txBody>
        </p:sp>
        <p:sp>
          <p:nvSpPr>
            <p:cNvPr id="18476" name="Freeform 829"/>
            <p:cNvSpPr>
              <a:spLocks/>
            </p:cNvSpPr>
            <p:nvPr/>
          </p:nvSpPr>
          <p:spPr bwMode="auto">
            <a:xfrm>
              <a:off x="277" y="2123"/>
              <a:ext cx="58" cy="88"/>
            </a:xfrm>
            <a:custGeom>
              <a:avLst/>
              <a:gdLst>
                <a:gd name="T0" fmla="*/ 0 w 282"/>
                <a:gd name="T1" fmla="*/ 20 h 390"/>
                <a:gd name="T2" fmla="*/ 0 w 282"/>
                <a:gd name="T3" fmla="*/ 0 h 390"/>
                <a:gd name="T4" fmla="*/ 12 w 282"/>
                <a:gd name="T5" fmla="*/ 20 h 390"/>
                <a:gd name="T6" fmla="*/ 0 60000 65536"/>
                <a:gd name="T7" fmla="*/ 0 60000 65536"/>
                <a:gd name="T8" fmla="*/ 0 60000 65536"/>
                <a:gd name="T9" fmla="*/ 0 w 282"/>
                <a:gd name="T10" fmla="*/ 0 h 390"/>
                <a:gd name="T11" fmla="*/ 282 w 282"/>
                <a:gd name="T12" fmla="*/ 390 h 390"/>
              </a:gdLst>
              <a:ahLst/>
              <a:cxnLst>
                <a:cxn ang="T6">
                  <a:pos x="T0" y="T1"/>
                </a:cxn>
                <a:cxn ang="T7">
                  <a:pos x="T2" y="T3"/>
                </a:cxn>
                <a:cxn ang="T8">
                  <a:pos x="T4" y="T5"/>
                </a:cxn>
              </a:cxnLst>
              <a:rect l="T9" t="T10" r="T11" b="T12"/>
              <a:pathLst>
                <a:path w="282" h="390">
                  <a:moveTo>
                    <a:pt x="0" y="384"/>
                  </a:moveTo>
                  <a:lnTo>
                    <a:pt x="12" y="0"/>
                  </a:lnTo>
                  <a:lnTo>
                    <a:pt x="282" y="390"/>
                  </a:lnTo>
                </a:path>
              </a:pathLst>
            </a:custGeom>
            <a:noFill/>
            <a:ln w="19050">
              <a:solidFill>
                <a:schemeClr val="tx1"/>
              </a:solidFill>
              <a:round/>
              <a:headEnd/>
              <a:tailEnd/>
            </a:ln>
          </p:spPr>
          <p:txBody>
            <a:bodyPr/>
            <a:lstStyle/>
            <a:p>
              <a:endParaRPr lang="en-US"/>
            </a:p>
          </p:txBody>
        </p:sp>
        <p:sp>
          <p:nvSpPr>
            <p:cNvPr id="18477" name="Line 830"/>
            <p:cNvSpPr>
              <a:spLocks noChangeShapeType="1"/>
            </p:cNvSpPr>
            <p:nvPr/>
          </p:nvSpPr>
          <p:spPr bwMode="auto">
            <a:xfrm>
              <a:off x="399" y="2123"/>
              <a:ext cx="293" cy="251"/>
            </a:xfrm>
            <a:prstGeom prst="line">
              <a:avLst/>
            </a:prstGeom>
            <a:noFill/>
            <a:ln w="19050">
              <a:solidFill>
                <a:schemeClr val="tx1"/>
              </a:solidFill>
              <a:round/>
              <a:headEnd/>
              <a:tailEnd/>
            </a:ln>
          </p:spPr>
          <p:txBody>
            <a:bodyPr/>
            <a:lstStyle/>
            <a:p>
              <a:endParaRPr lang="en-US"/>
            </a:p>
          </p:txBody>
        </p:sp>
        <p:sp>
          <p:nvSpPr>
            <p:cNvPr id="18478" name="Freeform 831"/>
            <p:cNvSpPr>
              <a:spLocks/>
            </p:cNvSpPr>
            <p:nvPr/>
          </p:nvSpPr>
          <p:spPr bwMode="auto">
            <a:xfrm>
              <a:off x="360" y="2174"/>
              <a:ext cx="127" cy="119"/>
            </a:xfrm>
            <a:custGeom>
              <a:avLst/>
              <a:gdLst>
                <a:gd name="T0" fmla="*/ 1 w 611"/>
                <a:gd name="T1" fmla="*/ 5 h 531"/>
                <a:gd name="T2" fmla="*/ 10 w 611"/>
                <a:gd name="T3" fmla="*/ 4 h 531"/>
                <a:gd name="T4" fmla="*/ 22 w 611"/>
                <a:gd name="T5" fmla="*/ 1 h 531"/>
                <a:gd name="T6" fmla="*/ 23 w 611"/>
                <a:gd name="T7" fmla="*/ 10 h 531"/>
                <a:gd name="T8" fmla="*/ 26 w 611"/>
                <a:gd name="T9" fmla="*/ 18 h 531"/>
                <a:gd name="T10" fmla="*/ 22 w 611"/>
                <a:gd name="T11" fmla="*/ 16 h 531"/>
                <a:gd name="T12" fmla="*/ 15 w 611"/>
                <a:gd name="T13" fmla="*/ 17 h 531"/>
                <a:gd name="T14" fmla="*/ 9 w 611"/>
                <a:gd name="T15" fmla="*/ 20 h 531"/>
                <a:gd name="T16" fmla="*/ 5 w 611"/>
                <a:gd name="T17" fmla="*/ 25 h 531"/>
                <a:gd name="T18" fmla="*/ 1 w 611"/>
                <a:gd name="T19" fmla="*/ 11 h 531"/>
                <a:gd name="T20" fmla="*/ 1 w 611"/>
                <a:gd name="T21" fmla="*/ 5 h 5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1"/>
                <a:gd name="T34" fmla="*/ 0 h 531"/>
                <a:gd name="T35" fmla="*/ 611 w 611"/>
                <a:gd name="T36" fmla="*/ 531 h 5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1" h="531">
                  <a:moveTo>
                    <a:pt x="31" y="94"/>
                  </a:moveTo>
                  <a:cubicBezTo>
                    <a:pt x="69" y="72"/>
                    <a:pt x="161" y="92"/>
                    <a:pt x="241" y="80"/>
                  </a:cubicBezTo>
                  <a:cubicBezTo>
                    <a:pt x="321" y="68"/>
                    <a:pt x="462" y="0"/>
                    <a:pt x="511" y="20"/>
                  </a:cubicBezTo>
                  <a:cubicBezTo>
                    <a:pt x="560" y="40"/>
                    <a:pt x="518" y="144"/>
                    <a:pt x="535" y="200"/>
                  </a:cubicBezTo>
                  <a:lnTo>
                    <a:pt x="611" y="353"/>
                  </a:lnTo>
                  <a:cubicBezTo>
                    <a:pt x="606" y="374"/>
                    <a:pt x="550" y="331"/>
                    <a:pt x="505" y="327"/>
                  </a:cubicBezTo>
                  <a:cubicBezTo>
                    <a:pt x="460" y="324"/>
                    <a:pt x="387" y="318"/>
                    <a:pt x="336" y="331"/>
                  </a:cubicBezTo>
                  <a:cubicBezTo>
                    <a:pt x="285" y="344"/>
                    <a:pt x="235" y="376"/>
                    <a:pt x="199" y="404"/>
                  </a:cubicBezTo>
                  <a:cubicBezTo>
                    <a:pt x="163" y="432"/>
                    <a:pt x="152" y="531"/>
                    <a:pt x="121" y="500"/>
                  </a:cubicBezTo>
                  <a:cubicBezTo>
                    <a:pt x="64" y="480"/>
                    <a:pt x="30" y="283"/>
                    <a:pt x="15" y="215"/>
                  </a:cubicBezTo>
                  <a:cubicBezTo>
                    <a:pt x="0" y="147"/>
                    <a:pt x="29" y="118"/>
                    <a:pt x="31" y="94"/>
                  </a:cubicBezTo>
                  <a:close/>
                </a:path>
              </a:pathLst>
            </a:custGeom>
            <a:solidFill>
              <a:schemeClr val="tx1"/>
            </a:solidFill>
            <a:ln w="9525">
              <a:noFill/>
              <a:round/>
              <a:headEnd/>
              <a:tailEnd/>
            </a:ln>
          </p:spPr>
          <p:txBody>
            <a:bodyPr/>
            <a:lstStyle/>
            <a:p>
              <a:endParaRPr lang="en-US"/>
            </a:p>
          </p:txBody>
        </p:sp>
        <p:sp>
          <p:nvSpPr>
            <p:cNvPr id="18479" name="Freeform 832"/>
            <p:cNvSpPr>
              <a:spLocks/>
            </p:cNvSpPr>
            <p:nvPr/>
          </p:nvSpPr>
          <p:spPr bwMode="auto">
            <a:xfrm>
              <a:off x="208" y="2236"/>
              <a:ext cx="80" cy="263"/>
            </a:xfrm>
            <a:custGeom>
              <a:avLst/>
              <a:gdLst>
                <a:gd name="T0" fmla="*/ 0 w 384"/>
                <a:gd name="T1" fmla="*/ 18 h 1170"/>
                <a:gd name="T2" fmla="*/ 8 w 384"/>
                <a:gd name="T3" fmla="*/ 16 h 1170"/>
                <a:gd name="T4" fmla="*/ 4 w 384"/>
                <a:gd name="T5" fmla="*/ 0 h 1170"/>
                <a:gd name="T6" fmla="*/ 17 w 384"/>
                <a:gd name="T7" fmla="*/ 59 h 1170"/>
                <a:gd name="T8" fmla="*/ 0 60000 65536"/>
                <a:gd name="T9" fmla="*/ 0 60000 65536"/>
                <a:gd name="T10" fmla="*/ 0 60000 65536"/>
                <a:gd name="T11" fmla="*/ 0 60000 65536"/>
                <a:gd name="T12" fmla="*/ 0 w 384"/>
                <a:gd name="T13" fmla="*/ 0 h 1170"/>
                <a:gd name="T14" fmla="*/ 384 w 384"/>
                <a:gd name="T15" fmla="*/ 1170 h 1170"/>
              </a:gdLst>
              <a:ahLst/>
              <a:cxnLst>
                <a:cxn ang="T8">
                  <a:pos x="T0" y="T1"/>
                </a:cxn>
                <a:cxn ang="T9">
                  <a:pos x="T2" y="T3"/>
                </a:cxn>
                <a:cxn ang="T10">
                  <a:pos x="T4" y="T5"/>
                </a:cxn>
                <a:cxn ang="T11">
                  <a:pos x="T6" y="T7"/>
                </a:cxn>
              </a:cxnLst>
              <a:rect l="T12" t="T13" r="T14" b="T15"/>
              <a:pathLst>
                <a:path w="384" h="1170">
                  <a:moveTo>
                    <a:pt x="0" y="356"/>
                  </a:moveTo>
                  <a:lnTo>
                    <a:pt x="192" y="311"/>
                  </a:lnTo>
                  <a:lnTo>
                    <a:pt x="101" y="0"/>
                  </a:lnTo>
                  <a:lnTo>
                    <a:pt x="384" y="1170"/>
                  </a:lnTo>
                </a:path>
              </a:pathLst>
            </a:custGeom>
            <a:noFill/>
            <a:ln w="19050">
              <a:solidFill>
                <a:schemeClr val="tx1"/>
              </a:solidFill>
              <a:round/>
              <a:headEnd/>
              <a:tailEnd/>
            </a:ln>
          </p:spPr>
          <p:txBody>
            <a:bodyPr/>
            <a:lstStyle/>
            <a:p>
              <a:endParaRPr lang="en-US"/>
            </a:p>
          </p:txBody>
        </p:sp>
      </p:grpSp>
      <p:pic>
        <p:nvPicPr>
          <p:cNvPr id="12098" name="Picture 834" descr="arrow-pt-rt-ani"/>
          <p:cNvPicPr>
            <a:picLocks noChangeAspect="1" noChangeArrowheads="1" noCrop="1"/>
          </p:cNvPicPr>
          <p:nvPr/>
        </p:nvPicPr>
        <p:blipFill>
          <a:blip r:embed="rId4" cstate="print"/>
          <a:srcRect/>
          <a:stretch>
            <a:fillRect/>
          </a:stretch>
        </p:blipFill>
        <p:spPr bwMode="auto">
          <a:xfrm>
            <a:off x="5216526" y="250825"/>
            <a:ext cx="804863" cy="482600"/>
          </a:xfrm>
          <a:prstGeom prst="rect">
            <a:avLst/>
          </a:prstGeom>
          <a:noFill/>
          <a:ln w="9525">
            <a:noFill/>
            <a:miter lim="800000"/>
            <a:headEnd/>
            <a:tailEnd/>
          </a:ln>
        </p:spPr>
      </p:pic>
    </p:spTree>
    <p:extLst>
      <p:ext uri="{BB962C8B-B14F-4D97-AF65-F5344CB8AC3E}">
        <p14:creationId xmlns:p14="http://schemas.microsoft.com/office/powerpoint/2010/main" val="1448053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1" presetClass="entr" presetSubtype="0" fill="hold" nodeType="afterEffect">
                                  <p:stCondLst>
                                    <p:cond delay="0"/>
                                  </p:stCondLst>
                                  <p:childTnLst>
                                    <p:set>
                                      <p:cBhvr>
                                        <p:cTn id="6" dur="500">
                                          <p:stCondLst>
                                            <p:cond delay="0"/>
                                          </p:stCondLst>
                                        </p:cTn>
                                        <p:tgtEl>
                                          <p:spTgt spid="11"/>
                                        </p:tgtEl>
                                        <p:attrNameLst>
                                          <p:attrName>style.visibility</p:attrName>
                                        </p:attrNameLst>
                                      </p:cBhvr>
                                      <p:to>
                                        <p:strVal val="visible"/>
                                      </p:to>
                                    </p:set>
                                  </p:childTnLst>
                                </p:cTn>
                              </p:par>
                            </p:childTnLst>
                          </p:cTn>
                        </p:par>
                        <p:par>
                          <p:cTn id="7" fill="hold">
                            <p:stCondLst>
                              <p:cond delay="500"/>
                            </p:stCondLst>
                            <p:childTnLst>
                              <p:par>
                                <p:cTn id="8" presetID="11" presetClass="entr" presetSubtype="0" fill="hold" nodeType="afterEffect">
                                  <p:stCondLst>
                                    <p:cond delay="0"/>
                                  </p:stCondLst>
                                  <p:childTnLst>
                                    <p:set>
                                      <p:cBhvr>
                                        <p:cTn id="9" dur="500">
                                          <p:stCondLst>
                                            <p:cond delay="0"/>
                                          </p:stCondLst>
                                        </p:cTn>
                                        <p:tgtEl>
                                          <p:spTgt spid="12"/>
                                        </p:tgtEl>
                                        <p:attrNameLst>
                                          <p:attrName>style.visibility</p:attrName>
                                        </p:attrNameLst>
                                      </p:cBhvr>
                                      <p:to>
                                        <p:strVal val="visible"/>
                                      </p:to>
                                    </p:set>
                                  </p:childTnLst>
                                </p:cTn>
                              </p:par>
                            </p:childTnLst>
                          </p:cTn>
                        </p:par>
                        <p:par>
                          <p:cTn id="10" fill="hold">
                            <p:stCondLst>
                              <p:cond delay="1000"/>
                            </p:stCondLst>
                            <p:childTnLst>
                              <p:par>
                                <p:cTn id="11" presetID="9" presetClass="entr" presetSubtype="0" fill="hold"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dissolve">
                                      <p:cBhvr>
                                        <p:cTn id="13" dur="500"/>
                                        <p:tgtEl>
                                          <p:spTgt spid="7"/>
                                        </p:tgtEl>
                                      </p:cBhvr>
                                    </p:animEffect>
                                  </p:childTnLst>
                                </p:cTn>
                              </p:par>
                            </p:childTnLst>
                          </p:cTn>
                        </p:par>
                        <p:par>
                          <p:cTn id="14" fill="hold">
                            <p:stCondLst>
                              <p:cond delay="1500"/>
                            </p:stCondLst>
                            <p:childTnLst>
                              <p:par>
                                <p:cTn id="15" presetID="11" presetClass="entr" presetSubtype="0" fill="hold" nodeType="afterEffect">
                                  <p:stCondLst>
                                    <p:cond delay="0"/>
                                  </p:stCondLst>
                                  <p:childTnLst>
                                    <p:set>
                                      <p:cBhvr>
                                        <p:cTn id="16" dur="500">
                                          <p:stCondLst>
                                            <p:cond delay="0"/>
                                          </p:stCondLst>
                                        </p:cTn>
                                        <p:tgtEl>
                                          <p:spTgt spid="13"/>
                                        </p:tgtEl>
                                        <p:attrNameLst>
                                          <p:attrName>style.visibility</p:attrName>
                                        </p:attrNameLst>
                                      </p:cBhvr>
                                      <p:to>
                                        <p:strVal val="visible"/>
                                      </p:to>
                                    </p:set>
                                  </p:childTnLst>
                                </p:cTn>
                              </p:par>
                            </p:childTnLst>
                          </p:cTn>
                        </p:par>
                        <p:par>
                          <p:cTn id="17" fill="hold">
                            <p:stCondLst>
                              <p:cond delay="2000"/>
                            </p:stCondLst>
                            <p:childTnLst>
                              <p:par>
                                <p:cTn id="18" presetID="12" presetClass="entr" presetSubtype="1" fill="hold" grpId="0" nodeType="afterEffect">
                                  <p:stCondLst>
                                    <p:cond delay="0"/>
                                  </p:stCondLst>
                                  <p:childTnLst>
                                    <p:set>
                                      <p:cBhvr>
                                        <p:cTn id="19" dur="1" fill="hold">
                                          <p:stCondLst>
                                            <p:cond delay="0"/>
                                          </p:stCondLst>
                                        </p:cTn>
                                        <p:tgtEl>
                                          <p:spTgt spid="11271"/>
                                        </p:tgtEl>
                                        <p:attrNameLst>
                                          <p:attrName>style.visibility</p:attrName>
                                        </p:attrNameLst>
                                      </p:cBhvr>
                                      <p:to>
                                        <p:strVal val="visible"/>
                                      </p:to>
                                    </p:set>
                                    <p:animEffect transition="in" filter="slide(fromTop)">
                                      <p:cBhvr>
                                        <p:cTn id="20" dur="500"/>
                                        <p:tgtEl>
                                          <p:spTgt spid="11271"/>
                                        </p:tgtEl>
                                      </p:cBhvr>
                                    </p:animEffect>
                                  </p:childTnLst>
                                </p:cTn>
                              </p:par>
                            </p:childTnLst>
                          </p:cTn>
                        </p:par>
                        <p:par>
                          <p:cTn id="21" fill="hold">
                            <p:stCondLst>
                              <p:cond delay="2500"/>
                            </p:stCondLst>
                            <p:childTnLst>
                              <p:par>
                                <p:cTn id="22" presetID="11" presetClass="entr" presetSubtype="0" fill="hold" nodeType="afterEffect">
                                  <p:stCondLst>
                                    <p:cond delay="1000"/>
                                  </p:stCondLst>
                                  <p:childTnLst>
                                    <p:set>
                                      <p:cBhvr>
                                        <p:cTn id="23" dur="500">
                                          <p:stCondLst>
                                            <p:cond delay="0"/>
                                          </p:stCondLst>
                                        </p:cTn>
                                        <p:tgtEl>
                                          <p:spTgt spid="14"/>
                                        </p:tgtEl>
                                        <p:attrNameLst>
                                          <p:attrName>style.visibility</p:attrName>
                                        </p:attrNameLst>
                                      </p:cBhvr>
                                      <p:to>
                                        <p:strVal val="visible"/>
                                      </p:to>
                                    </p:set>
                                  </p:childTnLst>
                                </p:cTn>
                              </p:par>
                            </p:childTnLst>
                          </p:cTn>
                        </p:par>
                        <p:par>
                          <p:cTn id="24" fill="hold">
                            <p:stCondLst>
                              <p:cond delay="4000"/>
                            </p:stCondLst>
                            <p:childTnLst>
                              <p:par>
                                <p:cTn id="25" presetID="9"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dissolve">
                                      <p:cBhvr>
                                        <p:cTn id="27" dur="500"/>
                                        <p:tgtEl>
                                          <p:spTgt spid="4"/>
                                        </p:tgtEl>
                                      </p:cBhvr>
                                    </p:animEffect>
                                  </p:childTnLst>
                                </p:cTn>
                              </p:par>
                            </p:childTnLst>
                          </p:cTn>
                        </p:par>
                        <p:par>
                          <p:cTn id="28" fill="hold">
                            <p:stCondLst>
                              <p:cond delay="4500"/>
                            </p:stCondLst>
                            <p:childTnLst>
                              <p:par>
                                <p:cTn id="29" presetID="11" presetClass="entr" presetSubtype="0" fill="hold" nodeType="afterEffect">
                                  <p:stCondLst>
                                    <p:cond delay="0"/>
                                  </p:stCondLst>
                                  <p:childTnLst>
                                    <p:set>
                                      <p:cBhvr>
                                        <p:cTn id="30" dur="500">
                                          <p:stCondLst>
                                            <p:cond delay="0"/>
                                          </p:stCondLst>
                                        </p:cTn>
                                        <p:tgtEl>
                                          <p:spTgt spid="15"/>
                                        </p:tgtEl>
                                        <p:attrNameLst>
                                          <p:attrName>style.visibility</p:attrName>
                                        </p:attrNameLst>
                                      </p:cBhvr>
                                      <p:to>
                                        <p:strVal val="visible"/>
                                      </p:to>
                                    </p:set>
                                  </p:childTnLst>
                                </p:cTn>
                              </p:par>
                            </p:childTnLst>
                          </p:cTn>
                        </p:par>
                        <p:par>
                          <p:cTn id="31" fill="hold">
                            <p:stCondLst>
                              <p:cond delay="5000"/>
                            </p:stCondLst>
                            <p:childTnLst>
                              <p:par>
                                <p:cTn id="32" presetID="11" presetClass="entr" presetSubtype="0" fill="hold" nodeType="afterEffect">
                                  <p:stCondLst>
                                    <p:cond delay="0"/>
                                  </p:stCondLst>
                                  <p:childTnLst>
                                    <p:set>
                                      <p:cBhvr>
                                        <p:cTn id="33" dur="500">
                                          <p:stCondLst>
                                            <p:cond delay="0"/>
                                          </p:stCondLst>
                                        </p:cTn>
                                        <p:tgtEl>
                                          <p:spTgt spid="16"/>
                                        </p:tgtEl>
                                        <p:attrNameLst>
                                          <p:attrName>style.visibility</p:attrName>
                                        </p:attrNameLst>
                                      </p:cBhvr>
                                      <p:to>
                                        <p:strVal val="visible"/>
                                      </p:to>
                                    </p:set>
                                  </p:childTnLst>
                                </p:cTn>
                              </p:par>
                            </p:childTnLst>
                          </p:cTn>
                        </p:par>
                        <p:par>
                          <p:cTn id="34" fill="hold">
                            <p:stCondLst>
                              <p:cond delay="5500"/>
                            </p:stCondLst>
                            <p:childTnLst>
                              <p:par>
                                <p:cTn id="35" presetID="9" presetClass="entr" presetSubtype="0"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dissolve">
                                      <p:cBhvr>
                                        <p:cTn id="37" dur="500"/>
                                        <p:tgtEl>
                                          <p:spTgt spid="6"/>
                                        </p:tgtEl>
                                      </p:cBhvr>
                                    </p:animEffect>
                                  </p:childTnLst>
                                </p:cTn>
                              </p:par>
                            </p:childTnLst>
                          </p:cTn>
                        </p:par>
                        <p:par>
                          <p:cTn id="38" fill="hold">
                            <p:stCondLst>
                              <p:cond delay="6000"/>
                            </p:stCondLst>
                            <p:childTnLst>
                              <p:par>
                                <p:cTn id="39" presetID="11" presetClass="entr" presetSubtype="0" fill="hold" nodeType="afterEffect">
                                  <p:stCondLst>
                                    <p:cond delay="0"/>
                                  </p:stCondLst>
                                  <p:childTnLst>
                                    <p:set>
                                      <p:cBhvr>
                                        <p:cTn id="40" dur="500">
                                          <p:stCondLst>
                                            <p:cond delay="0"/>
                                          </p:stCondLst>
                                        </p:cTn>
                                        <p:tgtEl>
                                          <p:spTgt spid="17"/>
                                        </p:tgtEl>
                                        <p:attrNameLst>
                                          <p:attrName>style.visibility</p:attrName>
                                        </p:attrNameLst>
                                      </p:cBhvr>
                                      <p:to>
                                        <p:strVal val="visible"/>
                                      </p:to>
                                    </p:set>
                                  </p:childTnLst>
                                </p:cTn>
                              </p:par>
                            </p:childTnLst>
                          </p:cTn>
                        </p:par>
                        <p:par>
                          <p:cTn id="41" fill="hold">
                            <p:stCondLst>
                              <p:cond delay="6500"/>
                            </p:stCondLst>
                            <p:childTnLst>
                              <p:par>
                                <p:cTn id="42" presetID="11" presetClass="entr" presetSubtype="0" fill="hold" nodeType="afterEffect">
                                  <p:stCondLst>
                                    <p:cond delay="0"/>
                                  </p:stCondLst>
                                  <p:childTnLst>
                                    <p:set>
                                      <p:cBhvr>
                                        <p:cTn id="43" dur="500">
                                          <p:stCondLst>
                                            <p:cond delay="0"/>
                                          </p:stCondLst>
                                        </p:cTn>
                                        <p:tgtEl>
                                          <p:spTgt spid="18"/>
                                        </p:tgtEl>
                                        <p:attrNameLst>
                                          <p:attrName>style.visibility</p:attrName>
                                        </p:attrNameLst>
                                      </p:cBhvr>
                                      <p:to>
                                        <p:strVal val="visible"/>
                                      </p:to>
                                    </p:set>
                                  </p:childTnLst>
                                </p:cTn>
                              </p:par>
                            </p:childTnLst>
                          </p:cTn>
                        </p:par>
                        <p:par>
                          <p:cTn id="44" fill="hold">
                            <p:stCondLst>
                              <p:cond delay="7000"/>
                            </p:stCondLst>
                            <p:childTnLst>
                              <p:par>
                                <p:cTn id="45" presetID="9" presetClass="entr" presetSubtype="0" fill="hold" nodeType="after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dissolve">
                                      <p:cBhvr>
                                        <p:cTn id="47" dur="500"/>
                                        <p:tgtEl>
                                          <p:spTgt spid="5"/>
                                        </p:tgtEl>
                                      </p:cBhvr>
                                    </p:animEffect>
                                  </p:childTnLst>
                                </p:cTn>
                              </p:par>
                            </p:childTnLst>
                          </p:cTn>
                        </p:par>
                        <p:par>
                          <p:cTn id="48" fill="hold">
                            <p:stCondLst>
                              <p:cond delay="7500"/>
                            </p:stCondLst>
                            <p:childTnLst>
                              <p:par>
                                <p:cTn id="49" presetID="11" presetClass="entr" presetSubtype="0" fill="hold" nodeType="afterEffect">
                                  <p:stCondLst>
                                    <p:cond delay="0"/>
                                  </p:stCondLst>
                                  <p:childTnLst>
                                    <p:set>
                                      <p:cBhvr>
                                        <p:cTn id="50" dur="500">
                                          <p:stCondLst>
                                            <p:cond delay="0"/>
                                          </p:stCondLst>
                                        </p:cTn>
                                        <p:tgtEl>
                                          <p:spTgt spid="19"/>
                                        </p:tgtEl>
                                        <p:attrNameLst>
                                          <p:attrName>style.visibility</p:attrName>
                                        </p:attrNameLst>
                                      </p:cBhvr>
                                      <p:to>
                                        <p:strVal val="visible"/>
                                      </p:to>
                                    </p:set>
                                  </p:childTnLst>
                                </p:cTn>
                              </p:par>
                            </p:childTnLst>
                          </p:cTn>
                        </p:par>
                        <p:par>
                          <p:cTn id="51" fill="hold">
                            <p:stCondLst>
                              <p:cond delay="8000"/>
                            </p:stCondLst>
                            <p:childTnLst>
                              <p:par>
                                <p:cTn id="52" presetID="5" presetClass="entr" presetSubtype="5" fill="hold" grpId="0" nodeType="afterEffect">
                                  <p:stCondLst>
                                    <p:cond delay="0"/>
                                  </p:stCondLst>
                                  <p:childTnLst>
                                    <p:set>
                                      <p:cBhvr>
                                        <p:cTn id="53" dur="1" fill="hold">
                                          <p:stCondLst>
                                            <p:cond delay="0"/>
                                          </p:stCondLst>
                                        </p:cTn>
                                        <p:tgtEl>
                                          <p:spTgt spid="11272"/>
                                        </p:tgtEl>
                                        <p:attrNameLst>
                                          <p:attrName>style.visibility</p:attrName>
                                        </p:attrNameLst>
                                      </p:cBhvr>
                                      <p:to>
                                        <p:strVal val="visible"/>
                                      </p:to>
                                    </p:set>
                                    <p:animEffect transition="in" filter="checkerboard(down)">
                                      <p:cBhvr>
                                        <p:cTn id="54" dur="500"/>
                                        <p:tgtEl>
                                          <p:spTgt spid="11272"/>
                                        </p:tgtEl>
                                      </p:cBhvr>
                                    </p:animEffect>
                                  </p:childTnLst>
                                </p:cTn>
                              </p:par>
                            </p:childTnLst>
                          </p:cTn>
                        </p:par>
                        <p:par>
                          <p:cTn id="55" fill="hold">
                            <p:stCondLst>
                              <p:cond delay="8500"/>
                            </p:stCondLst>
                            <p:childTnLst>
                              <p:par>
                                <p:cTn id="56" presetID="1" presetClass="entr" presetSubtype="0" fill="hold" nodeType="afterEffect">
                                  <p:stCondLst>
                                    <p:cond delay="0"/>
                                  </p:stCondLst>
                                  <p:childTnLst>
                                    <p:set>
                                      <p:cBhvr>
                                        <p:cTn id="57" dur="1" fill="hold">
                                          <p:stCondLst>
                                            <p:cond delay="499"/>
                                          </p:stCondLst>
                                        </p:cTn>
                                        <p:tgtEl>
                                          <p:spTgt spid="12098"/>
                                        </p:tgtEl>
                                        <p:attrNameLst>
                                          <p:attrName>style.visibility</p:attrName>
                                        </p:attrNameLst>
                                      </p:cBhvr>
                                      <p:to>
                                        <p:strVal val="visible"/>
                                      </p:to>
                                    </p:set>
                                  </p:childTnLst>
                                </p:cTn>
                              </p:par>
                            </p:childTnLst>
                          </p:cTn>
                        </p:par>
                        <p:par>
                          <p:cTn id="58" fill="hold">
                            <p:stCondLst>
                              <p:cond delay="9000"/>
                            </p:stCondLst>
                            <p:childTnLst>
                              <p:par>
                                <p:cTn id="59" presetID="11" presetClass="entr" presetSubtype="0" fill="hold" nodeType="afterEffect">
                                  <p:stCondLst>
                                    <p:cond delay="1000"/>
                                  </p:stCondLst>
                                  <p:childTnLst>
                                    <p:set>
                                      <p:cBhvr>
                                        <p:cTn id="60" dur="500">
                                          <p:stCondLst>
                                            <p:cond delay="0"/>
                                          </p:stCondLst>
                                        </p:cTn>
                                        <p:tgtEl>
                                          <p:spTgt spid="20"/>
                                        </p:tgtEl>
                                        <p:attrNameLst>
                                          <p:attrName>style.visibility</p:attrName>
                                        </p:attrNameLst>
                                      </p:cBhvr>
                                      <p:to>
                                        <p:strVal val="visible"/>
                                      </p:to>
                                    </p:set>
                                  </p:childTnLst>
                                </p:cTn>
                              </p:par>
                            </p:childTnLst>
                          </p:cTn>
                        </p:par>
                        <p:par>
                          <p:cTn id="61" fill="hold">
                            <p:stCondLst>
                              <p:cond delay="10500"/>
                            </p:stCondLst>
                            <p:childTnLst>
                              <p:par>
                                <p:cTn id="62" presetID="11" presetClass="entr" presetSubtype="0" fill="hold" nodeType="afterEffect">
                                  <p:stCondLst>
                                    <p:cond delay="0"/>
                                  </p:stCondLst>
                                  <p:childTnLst>
                                    <p:set>
                                      <p:cBhvr>
                                        <p:cTn id="63" dur="500">
                                          <p:stCondLst>
                                            <p:cond delay="0"/>
                                          </p:stCondLst>
                                        </p:cTn>
                                        <p:tgtEl>
                                          <p:spTgt spid="21"/>
                                        </p:tgtEl>
                                        <p:attrNameLst>
                                          <p:attrName>style.visibility</p:attrName>
                                        </p:attrNameLst>
                                      </p:cBhvr>
                                      <p:to>
                                        <p:strVal val="visible"/>
                                      </p:to>
                                    </p:set>
                                  </p:childTnLst>
                                </p:cTn>
                              </p:par>
                            </p:childTnLst>
                          </p:cTn>
                        </p:par>
                        <p:par>
                          <p:cTn id="64" fill="hold">
                            <p:stCondLst>
                              <p:cond delay="11000"/>
                            </p:stCondLst>
                            <p:childTnLst>
                              <p:par>
                                <p:cTn id="65" presetID="9" presetClass="entr" presetSubtype="0" fill="hold" nodeType="afterEffect">
                                  <p:stCondLst>
                                    <p:cond delay="0"/>
                                  </p:stCondLst>
                                  <p:childTnLst>
                                    <p:set>
                                      <p:cBhvr>
                                        <p:cTn id="66" dur="1" fill="hold">
                                          <p:stCondLst>
                                            <p:cond delay="0"/>
                                          </p:stCondLst>
                                        </p:cTn>
                                        <p:tgtEl>
                                          <p:spTgt spid="11476"/>
                                        </p:tgtEl>
                                        <p:attrNameLst>
                                          <p:attrName>style.visibility</p:attrName>
                                        </p:attrNameLst>
                                      </p:cBhvr>
                                      <p:to>
                                        <p:strVal val="visible"/>
                                      </p:to>
                                    </p:set>
                                    <p:animEffect transition="in" filter="dissolve">
                                      <p:cBhvr>
                                        <p:cTn id="67" dur="500"/>
                                        <p:tgtEl>
                                          <p:spTgt spid="11476"/>
                                        </p:tgtEl>
                                      </p:cBhvr>
                                    </p:animEffect>
                                  </p:childTnLst>
                                </p:cTn>
                              </p:par>
                            </p:childTnLst>
                          </p:cTn>
                        </p:par>
                        <p:par>
                          <p:cTn id="68" fill="hold">
                            <p:stCondLst>
                              <p:cond delay="11500"/>
                            </p:stCondLst>
                            <p:childTnLst>
                              <p:par>
                                <p:cTn id="69" presetID="11" presetClass="entr" presetSubtype="0" fill="hold" nodeType="afterEffect">
                                  <p:stCondLst>
                                    <p:cond delay="0"/>
                                  </p:stCondLst>
                                  <p:childTnLst>
                                    <p:set>
                                      <p:cBhvr>
                                        <p:cTn id="70" dur="500">
                                          <p:stCondLst>
                                            <p:cond delay="0"/>
                                          </p:stCondLst>
                                        </p:cTn>
                                        <p:tgtEl>
                                          <p:spTgt spid="22"/>
                                        </p:tgtEl>
                                        <p:attrNameLst>
                                          <p:attrName>style.visibility</p:attrName>
                                        </p:attrNameLst>
                                      </p:cBhvr>
                                      <p:to>
                                        <p:strVal val="visible"/>
                                      </p:to>
                                    </p:set>
                                  </p:childTnLst>
                                </p:cTn>
                              </p:par>
                            </p:childTnLst>
                          </p:cTn>
                        </p:par>
                        <p:par>
                          <p:cTn id="71" fill="hold">
                            <p:stCondLst>
                              <p:cond delay="12000"/>
                            </p:stCondLst>
                            <p:childTnLst>
                              <p:par>
                                <p:cTn id="72" presetID="9" presetClass="entr" presetSubtype="0" fill="hold" nodeType="afterEffect">
                                  <p:stCondLst>
                                    <p:cond delay="0"/>
                                  </p:stCondLst>
                                  <p:childTnLst>
                                    <p:set>
                                      <p:cBhvr>
                                        <p:cTn id="73" dur="1" fill="hold">
                                          <p:stCondLst>
                                            <p:cond delay="0"/>
                                          </p:stCondLst>
                                        </p:cTn>
                                        <p:tgtEl>
                                          <p:spTgt spid="9"/>
                                        </p:tgtEl>
                                        <p:attrNameLst>
                                          <p:attrName>style.visibility</p:attrName>
                                        </p:attrNameLst>
                                      </p:cBhvr>
                                      <p:to>
                                        <p:strVal val="visible"/>
                                      </p:to>
                                    </p:set>
                                    <p:animEffect transition="in" filter="dissolve">
                                      <p:cBhvr>
                                        <p:cTn id="74" dur="500"/>
                                        <p:tgtEl>
                                          <p:spTgt spid="9"/>
                                        </p:tgtEl>
                                      </p:cBhvr>
                                    </p:animEffect>
                                  </p:childTnLst>
                                </p:cTn>
                              </p:par>
                            </p:childTnLst>
                          </p:cTn>
                        </p:par>
                        <p:par>
                          <p:cTn id="75" fill="hold">
                            <p:stCondLst>
                              <p:cond delay="12500"/>
                            </p:stCondLst>
                            <p:childTnLst>
                              <p:par>
                                <p:cTn id="76" presetID="11" presetClass="entr" presetSubtype="0" fill="hold" nodeType="afterEffect">
                                  <p:stCondLst>
                                    <p:cond delay="0"/>
                                  </p:stCondLst>
                                  <p:childTnLst>
                                    <p:set>
                                      <p:cBhvr>
                                        <p:cTn id="77" dur="500">
                                          <p:stCondLst>
                                            <p:cond delay="0"/>
                                          </p:stCondLst>
                                        </p:cTn>
                                        <p:tgtEl>
                                          <p:spTgt spid="23"/>
                                        </p:tgtEl>
                                        <p:attrNameLst>
                                          <p:attrName>style.visibility</p:attrName>
                                        </p:attrNameLst>
                                      </p:cBhvr>
                                      <p:to>
                                        <p:strVal val="visible"/>
                                      </p:to>
                                    </p:set>
                                  </p:childTnLst>
                                </p:cTn>
                              </p:par>
                            </p:childTnLst>
                          </p:cTn>
                        </p:par>
                        <p:par>
                          <p:cTn id="78" fill="hold">
                            <p:stCondLst>
                              <p:cond delay="13000"/>
                            </p:stCondLst>
                            <p:childTnLst>
                              <p:par>
                                <p:cTn id="79" presetID="9" presetClass="entr" presetSubtype="0" fill="hold" nodeType="afterEffect">
                                  <p:stCondLst>
                                    <p:cond delay="0"/>
                                  </p:stCondLst>
                                  <p:childTnLst>
                                    <p:set>
                                      <p:cBhvr>
                                        <p:cTn id="80" dur="1" fill="hold">
                                          <p:stCondLst>
                                            <p:cond delay="0"/>
                                          </p:stCondLst>
                                        </p:cTn>
                                        <p:tgtEl>
                                          <p:spTgt spid="3"/>
                                        </p:tgtEl>
                                        <p:attrNameLst>
                                          <p:attrName>style.visibility</p:attrName>
                                        </p:attrNameLst>
                                      </p:cBhvr>
                                      <p:to>
                                        <p:strVal val="visible"/>
                                      </p:to>
                                    </p:set>
                                    <p:animEffect transition="in" filter="dissolve">
                                      <p:cBhvr>
                                        <p:cTn id="81" dur="500"/>
                                        <p:tgtEl>
                                          <p:spTgt spid="3"/>
                                        </p:tgtEl>
                                      </p:cBhvr>
                                    </p:animEffect>
                                  </p:childTnLst>
                                </p:cTn>
                              </p:par>
                            </p:childTnLst>
                          </p:cTn>
                        </p:par>
                        <p:par>
                          <p:cTn id="82" fill="hold">
                            <p:stCondLst>
                              <p:cond delay="13500"/>
                            </p:stCondLst>
                            <p:childTnLst>
                              <p:par>
                                <p:cTn id="83" presetID="11" presetClass="entr" presetSubtype="0" fill="hold" nodeType="afterEffect">
                                  <p:stCondLst>
                                    <p:cond delay="0"/>
                                  </p:stCondLst>
                                  <p:childTnLst>
                                    <p:set>
                                      <p:cBhvr>
                                        <p:cTn id="84" dur="500">
                                          <p:stCondLst>
                                            <p:cond delay="0"/>
                                          </p:stCondLst>
                                        </p:cTn>
                                        <p:tgtEl>
                                          <p:spTgt spid="24"/>
                                        </p:tgtEl>
                                        <p:attrNameLst>
                                          <p:attrName>style.visibility</p:attrName>
                                        </p:attrNameLst>
                                      </p:cBhvr>
                                      <p:to>
                                        <p:strVal val="visible"/>
                                      </p:to>
                                    </p:set>
                                  </p:childTnLst>
                                </p:cTn>
                              </p:par>
                            </p:childTnLst>
                          </p:cTn>
                        </p:par>
                        <p:par>
                          <p:cTn id="85" fill="hold">
                            <p:stCondLst>
                              <p:cond delay="14000"/>
                            </p:stCondLst>
                            <p:childTnLst>
                              <p:par>
                                <p:cTn id="86" presetID="11" presetClass="entr" presetSubtype="0" fill="hold" nodeType="afterEffect">
                                  <p:stCondLst>
                                    <p:cond delay="0"/>
                                  </p:stCondLst>
                                  <p:childTnLst>
                                    <p:set>
                                      <p:cBhvr>
                                        <p:cTn id="87" dur="500">
                                          <p:stCondLst>
                                            <p:cond delay="0"/>
                                          </p:stCondLst>
                                        </p:cTn>
                                        <p:tgtEl>
                                          <p:spTgt spid="25"/>
                                        </p:tgtEl>
                                        <p:attrNameLst>
                                          <p:attrName>style.visibility</p:attrName>
                                        </p:attrNameLst>
                                      </p:cBhvr>
                                      <p:to>
                                        <p:strVal val="visible"/>
                                      </p:to>
                                    </p:set>
                                  </p:childTnLst>
                                </p:cTn>
                              </p:par>
                            </p:childTnLst>
                          </p:cTn>
                        </p:par>
                        <p:par>
                          <p:cTn id="88" fill="hold">
                            <p:stCondLst>
                              <p:cond delay="14500"/>
                            </p:stCondLst>
                            <p:childTnLst>
                              <p:par>
                                <p:cTn id="89" presetID="11" presetClass="entr" presetSubtype="0" fill="hold" nodeType="afterEffect">
                                  <p:stCondLst>
                                    <p:cond delay="0"/>
                                  </p:stCondLst>
                                  <p:childTnLst>
                                    <p:set>
                                      <p:cBhvr>
                                        <p:cTn id="90" dur="500">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71" grpId="0" animBg="1" autoUpdateAnimBg="0"/>
      <p:bldP spid="11272" grpId="0" animBg="1" autoUpdateAnimBg="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098" name="Object 2"/>
          <p:cNvGraphicFramePr>
            <a:graphicFrameLocks noChangeAspect="1"/>
          </p:cNvGraphicFramePr>
          <p:nvPr/>
        </p:nvGraphicFramePr>
        <p:xfrm>
          <a:off x="6550026" y="398463"/>
          <a:ext cx="3884613" cy="5562600"/>
        </p:xfrm>
        <a:graphic>
          <a:graphicData uri="http://schemas.openxmlformats.org/presentationml/2006/ole">
            <mc:AlternateContent xmlns:mc="http://schemas.openxmlformats.org/markup-compatibility/2006">
              <mc:Choice xmlns:v="urn:schemas-microsoft-com:vml" Requires="v">
                <p:oleObj spid="_x0000_s2050" name="Image" r:id="rId3" imgW="5993651" imgH="8584127" progId="">
                  <p:embed/>
                </p:oleObj>
              </mc:Choice>
              <mc:Fallback>
                <p:oleObj name="Image" r:id="rId3" imgW="5993651" imgH="8584127" progId="">
                  <p:embed/>
                  <p:pic>
                    <p:nvPicPr>
                      <p:cNvPr id="0" name=""/>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550026" y="398463"/>
                        <a:ext cx="3884613" cy="5562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grpSp>
        <p:nvGrpSpPr>
          <p:cNvPr id="4107" name="Group 3"/>
          <p:cNvGrpSpPr>
            <a:grpSpLocks/>
          </p:cNvGrpSpPr>
          <p:nvPr/>
        </p:nvGrpSpPr>
        <p:grpSpPr bwMode="auto">
          <a:xfrm>
            <a:off x="5773738" y="1403351"/>
            <a:ext cx="381000" cy="473075"/>
            <a:chOff x="336" y="1167"/>
            <a:chExt cx="2766" cy="2372"/>
          </a:xfrm>
        </p:grpSpPr>
        <p:sp>
          <p:nvSpPr>
            <p:cNvPr id="4112" name="Freeform 4"/>
            <p:cNvSpPr>
              <a:spLocks/>
            </p:cNvSpPr>
            <p:nvPr/>
          </p:nvSpPr>
          <p:spPr bwMode="auto">
            <a:xfrm>
              <a:off x="336" y="1423"/>
              <a:ext cx="1316" cy="1667"/>
            </a:xfrm>
            <a:custGeom>
              <a:avLst/>
              <a:gdLst>
                <a:gd name="T0" fmla="*/ 652 w 1316"/>
                <a:gd name="T1" fmla="*/ 101 h 1667"/>
                <a:gd name="T2" fmla="*/ 568 w 1316"/>
                <a:gd name="T3" fmla="*/ 17 h 1667"/>
                <a:gd name="T4" fmla="*/ 532 w 1316"/>
                <a:gd name="T5" fmla="*/ 5 h 1667"/>
                <a:gd name="T6" fmla="*/ 308 w 1316"/>
                <a:gd name="T7" fmla="*/ 77 h 1667"/>
                <a:gd name="T8" fmla="*/ 216 w 1316"/>
                <a:gd name="T9" fmla="*/ 121 h 1667"/>
                <a:gd name="T10" fmla="*/ 88 w 1316"/>
                <a:gd name="T11" fmla="*/ 237 h 1667"/>
                <a:gd name="T12" fmla="*/ 292 w 1316"/>
                <a:gd name="T13" fmla="*/ 369 h 1667"/>
                <a:gd name="T14" fmla="*/ 384 w 1316"/>
                <a:gd name="T15" fmla="*/ 525 h 1667"/>
                <a:gd name="T16" fmla="*/ 412 w 1316"/>
                <a:gd name="T17" fmla="*/ 601 h 1667"/>
                <a:gd name="T18" fmla="*/ 380 w 1316"/>
                <a:gd name="T19" fmla="*/ 541 h 1667"/>
                <a:gd name="T20" fmla="*/ 284 w 1316"/>
                <a:gd name="T21" fmla="*/ 545 h 1667"/>
                <a:gd name="T22" fmla="*/ 68 w 1316"/>
                <a:gd name="T23" fmla="*/ 557 h 1667"/>
                <a:gd name="T24" fmla="*/ 20 w 1316"/>
                <a:gd name="T25" fmla="*/ 669 h 1667"/>
                <a:gd name="T26" fmla="*/ 76 w 1316"/>
                <a:gd name="T27" fmla="*/ 801 h 1667"/>
                <a:gd name="T28" fmla="*/ 112 w 1316"/>
                <a:gd name="T29" fmla="*/ 893 h 1667"/>
                <a:gd name="T30" fmla="*/ 276 w 1316"/>
                <a:gd name="T31" fmla="*/ 997 h 1667"/>
                <a:gd name="T32" fmla="*/ 472 w 1316"/>
                <a:gd name="T33" fmla="*/ 945 h 1667"/>
                <a:gd name="T34" fmla="*/ 496 w 1316"/>
                <a:gd name="T35" fmla="*/ 789 h 1667"/>
                <a:gd name="T36" fmla="*/ 592 w 1316"/>
                <a:gd name="T37" fmla="*/ 845 h 1667"/>
                <a:gd name="T38" fmla="*/ 692 w 1316"/>
                <a:gd name="T39" fmla="*/ 949 h 1667"/>
                <a:gd name="T40" fmla="*/ 728 w 1316"/>
                <a:gd name="T41" fmla="*/ 1009 h 1667"/>
                <a:gd name="T42" fmla="*/ 536 w 1316"/>
                <a:gd name="T43" fmla="*/ 1105 h 1667"/>
                <a:gd name="T44" fmla="*/ 424 w 1316"/>
                <a:gd name="T45" fmla="*/ 1125 h 1667"/>
                <a:gd name="T46" fmla="*/ 308 w 1316"/>
                <a:gd name="T47" fmla="*/ 1173 h 1667"/>
                <a:gd name="T48" fmla="*/ 240 w 1316"/>
                <a:gd name="T49" fmla="*/ 1237 h 1667"/>
                <a:gd name="T50" fmla="*/ 200 w 1316"/>
                <a:gd name="T51" fmla="*/ 1289 h 1667"/>
                <a:gd name="T52" fmla="*/ 236 w 1316"/>
                <a:gd name="T53" fmla="*/ 1485 h 1667"/>
                <a:gd name="T54" fmla="*/ 440 w 1316"/>
                <a:gd name="T55" fmla="*/ 1625 h 1667"/>
                <a:gd name="T56" fmla="*/ 744 w 1316"/>
                <a:gd name="T57" fmla="*/ 1653 h 1667"/>
                <a:gd name="T58" fmla="*/ 952 w 1316"/>
                <a:gd name="T59" fmla="*/ 1613 h 1667"/>
                <a:gd name="T60" fmla="*/ 1080 w 1316"/>
                <a:gd name="T61" fmla="*/ 1517 h 1667"/>
                <a:gd name="T62" fmla="*/ 1168 w 1316"/>
                <a:gd name="T63" fmla="*/ 1533 h 1667"/>
                <a:gd name="T64" fmla="*/ 1208 w 1316"/>
                <a:gd name="T65" fmla="*/ 1457 h 1667"/>
                <a:gd name="T66" fmla="*/ 1264 w 1316"/>
                <a:gd name="T67" fmla="*/ 1425 h 1667"/>
                <a:gd name="T68" fmla="*/ 1300 w 1316"/>
                <a:gd name="T69" fmla="*/ 1385 h 1667"/>
                <a:gd name="T70" fmla="*/ 1312 w 1316"/>
                <a:gd name="T71" fmla="*/ 1225 h 1667"/>
                <a:gd name="T72" fmla="*/ 1164 w 1316"/>
                <a:gd name="T73" fmla="*/ 1041 h 1667"/>
                <a:gd name="T74" fmla="*/ 1064 w 1316"/>
                <a:gd name="T75" fmla="*/ 905 h 1667"/>
                <a:gd name="T76" fmla="*/ 1000 w 1316"/>
                <a:gd name="T77" fmla="*/ 753 h 1667"/>
                <a:gd name="T78" fmla="*/ 892 w 1316"/>
                <a:gd name="T79" fmla="*/ 613 h 1667"/>
                <a:gd name="T80" fmla="*/ 736 w 1316"/>
                <a:gd name="T81" fmla="*/ 349 h 1667"/>
                <a:gd name="T82" fmla="*/ 708 w 1316"/>
                <a:gd name="T83" fmla="*/ 245 h 1667"/>
                <a:gd name="T84" fmla="*/ 684 w 1316"/>
                <a:gd name="T85" fmla="*/ 157 h 16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6"/>
                <a:gd name="T130" fmla="*/ 0 h 1667"/>
                <a:gd name="T131" fmla="*/ 1316 w 1316"/>
                <a:gd name="T132" fmla="*/ 1667 h 166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6" h="1667">
                  <a:moveTo>
                    <a:pt x="696" y="205"/>
                  </a:moveTo>
                  <a:cubicBezTo>
                    <a:pt x="684" y="168"/>
                    <a:pt x="667" y="136"/>
                    <a:pt x="652" y="101"/>
                  </a:cubicBezTo>
                  <a:cubicBezTo>
                    <a:pt x="646" y="87"/>
                    <a:pt x="648" y="77"/>
                    <a:pt x="632" y="65"/>
                  </a:cubicBezTo>
                  <a:cubicBezTo>
                    <a:pt x="612" y="50"/>
                    <a:pt x="592" y="25"/>
                    <a:pt x="568" y="17"/>
                  </a:cubicBezTo>
                  <a:cubicBezTo>
                    <a:pt x="560" y="14"/>
                    <a:pt x="552" y="12"/>
                    <a:pt x="544" y="9"/>
                  </a:cubicBezTo>
                  <a:cubicBezTo>
                    <a:pt x="540" y="8"/>
                    <a:pt x="532" y="5"/>
                    <a:pt x="532" y="5"/>
                  </a:cubicBezTo>
                  <a:cubicBezTo>
                    <a:pt x="499" y="7"/>
                    <a:pt x="410" y="0"/>
                    <a:pt x="372" y="21"/>
                  </a:cubicBezTo>
                  <a:cubicBezTo>
                    <a:pt x="345" y="36"/>
                    <a:pt x="330" y="58"/>
                    <a:pt x="308" y="77"/>
                  </a:cubicBezTo>
                  <a:cubicBezTo>
                    <a:pt x="298" y="85"/>
                    <a:pt x="279" y="87"/>
                    <a:pt x="268" y="93"/>
                  </a:cubicBezTo>
                  <a:cubicBezTo>
                    <a:pt x="247" y="105"/>
                    <a:pt x="238" y="115"/>
                    <a:pt x="216" y="121"/>
                  </a:cubicBezTo>
                  <a:cubicBezTo>
                    <a:pt x="194" y="136"/>
                    <a:pt x="165" y="142"/>
                    <a:pt x="144" y="157"/>
                  </a:cubicBezTo>
                  <a:cubicBezTo>
                    <a:pt x="116" y="177"/>
                    <a:pt x="106" y="210"/>
                    <a:pt x="88" y="237"/>
                  </a:cubicBezTo>
                  <a:cubicBezTo>
                    <a:pt x="81" y="286"/>
                    <a:pt x="93" y="324"/>
                    <a:pt x="144" y="341"/>
                  </a:cubicBezTo>
                  <a:cubicBezTo>
                    <a:pt x="184" y="381"/>
                    <a:pt x="232" y="367"/>
                    <a:pt x="292" y="369"/>
                  </a:cubicBezTo>
                  <a:cubicBezTo>
                    <a:pt x="311" y="388"/>
                    <a:pt x="339" y="414"/>
                    <a:pt x="348" y="441"/>
                  </a:cubicBezTo>
                  <a:cubicBezTo>
                    <a:pt x="357" y="469"/>
                    <a:pt x="367" y="500"/>
                    <a:pt x="384" y="525"/>
                  </a:cubicBezTo>
                  <a:cubicBezTo>
                    <a:pt x="390" y="548"/>
                    <a:pt x="398" y="568"/>
                    <a:pt x="408" y="589"/>
                  </a:cubicBezTo>
                  <a:cubicBezTo>
                    <a:pt x="410" y="593"/>
                    <a:pt x="410" y="597"/>
                    <a:pt x="412" y="601"/>
                  </a:cubicBezTo>
                  <a:cubicBezTo>
                    <a:pt x="414" y="605"/>
                    <a:pt x="420" y="618"/>
                    <a:pt x="420" y="613"/>
                  </a:cubicBezTo>
                  <a:cubicBezTo>
                    <a:pt x="420" y="584"/>
                    <a:pt x="396" y="561"/>
                    <a:pt x="380" y="541"/>
                  </a:cubicBezTo>
                  <a:cubicBezTo>
                    <a:pt x="366" y="522"/>
                    <a:pt x="365" y="508"/>
                    <a:pt x="344" y="501"/>
                  </a:cubicBezTo>
                  <a:cubicBezTo>
                    <a:pt x="306" y="511"/>
                    <a:pt x="311" y="524"/>
                    <a:pt x="284" y="545"/>
                  </a:cubicBezTo>
                  <a:cubicBezTo>
                    <a:pt x="276" y="551"/>
                    <a:pt x="260" y="561"/>
                    <a:pt x="260" y="561"/>
                  </a:cubicBezTo>
                  <a:cubicBezTo>
                    <a:pt x="179" y="558"/>
                    <a:pt x="141" y="552"/>
                    <a:pt x="68" y="557"/>
                  </a:cubicBezTo>
                  <a:cubicBezTo>
                    <a:pt x="40" y="554"/>
                    <a:pt x="24" y="545"/>
                    <a:pt x="8" y="569"/>
                  </a:cubicBezTo>
                  <a:cubicBezTo>
                    <a:pt x="0" y="600"/>
                    <a:pt x="10" y="639"/>
                    <a:pt x="20" y="669"/>
                  </a:cubicBezTo>
                  <a:cubicBezTo>
                    <a:pt x="24" y="708"/>
                    <a:pt x="26" y="723"/>
                    <a:pt x="52" y="749"/>
                  </a:cubicBezTo>
                  <a:cubicBezTo>
                    <a:pt x="57" y="769"/>
                    <a:pt x="70" y="782"/>
                    <a:pt x="76" y="801"/>
                  </a:cubicBezTo>
                  <a:cubicBezTo>
                    <a:pt x="72" y="828"/>
                    <a:pt x="68" y="844"/>
                    <a:pt x="76" y="873"/>
                  </a:cubicBezTo>
                  <a:cubicBezTo>
                    <a:pt x="80" y="886"/>
                    <a:pt x="112" y="893"/>
                    <a:pt x="112" y="893"/>
                  </a:cubicBezTo>
                  <a:cubicBezTo>
                    <a:pt x="145" y="926"/>
                    <a:pt x="177" y="965"/>
                    <a:pt x="224" y="977"/>
                  </a:cubicBezTo>
                  <a:cubicBezTo>
                    <a:pt x="240" y="988"/>
                    <a:pt x="257" y="992"/>
                    <a:pt x="276" y="997"/>
                  </a:cubicBezTo>
                  <a:cubicBezTo>
                    <a:pt x="319" y="1026"/>
                    <a:pt x="387" y="981"/>
                    <a:pt x="424" y="957"/>
                  </a:cubicBezTo>
                  <a:cubicBezTo>
                    <a:pt x="436" y="949"/>
                    <a:pt x="459" y="948"/>
                    <a:pt x="472" y="945"/>
                  </a:cubicBezTo>
                  <a:cubicBezTo>
                    <a:pt x="487" y="925"/>
                    <a:pt x="492" y="908"/>
                    <a:pt x="500" y="885"/>
                  </a:cubicBezTo>
                  <a:cubicBezTo>
                    <a:pt x="496" y="850"/>
                    <a:pt x="492" y="824"/>
                    <a:pt x="496" y="789"/>
                  </a:cubicBezTo>
                  <a:cubicBezTo>
                    <a:pt x="536" y="796"/>
                    <a:pt x="539" y="808"/>
                    <a:pt x="572" y="825"/>
                  </a:cubicBezTo>
                  <a:cubicBezTo>
                    <a:pt x="604" y="873"/>
                    <a:pt x="555" y="802"/>
                    <a:pt x="592" y="845"/>
                  </a:cubicBezTo>
                  <a:cubicBezTo>
                    <a:pt x="611" y="866"/>
                    <a:pt x="620" y="893"/>
                    <a:pt x="640" y="913"/>
                  </a:cubicBezTo>
                  <a:cubicBezTo>
                    <a:pt x="656" y="929"/>
                    <a:pt x="676" y="933"/>
                    <a:pt x="692" y="949"/>
                  </a:cubicBezTo>
                  <a:cubicBezTo>
                    <a:pt x="697" y="965"/>
                    <a:pt x="704" y="973"/>
                    <a:pt x="716" y="985"/>
                  </a:cubicBezTo>
                  <a:cubicBezTo>
                    <a:pt x="719" y="993"/>
                    <a:pt x="727" y="1000"/>
                    <a:pt x="728" y="1009"/>
                  </a:cubicBezTo>
                  <a:cubicBezTo>
                    <a:pt x="732" y="1048"/>
                    <a:pt x="692" y="1055"/>
                    <a:pt x="664" y="1061"/>
                  </a:cubicBezTo>
                  <a:cubicBezTo>
                    <a:pt x="623" y="1081"/>
                    <a:pt x="580" y="1094"/>
                    <a:pt x="536" y="1105"/>
                  </a:cubicBezTo>
                  <a:cubicBezTo>
                    <a:pt x="523" y="1115"/>
                    <a:pt x="496" y="1133"/>
                    <a:pt x="496" y="1133"/>
                  </a:cubicBezTo>
                  <a:cubicBezTo>
                    <a:pt x="472" y="1130"/>
                    <a:pt x="448" y="1128"/>
                    <a:pt x="424" y="1125"/>
                  </a:cubicBezTo>
                  <a:cubicBezTo>
                    <a:pt x="412" y="1124"/>
                    <a:pt x="388" y="1121"/>
                    <a:pt x="388" y="1121"/>
                  </a:cubicBezTo>
                  <a:cubicBezTo>
                    <a:pt x="330" y="1128"/>
                    <a:pt x="343" y="1138"/>
                    <a:pt x="308" y="1173"/>
                  </a:cubicBezTo>
                  <a:cubicBezTo>
                    <a:pt x="307" y="1177"/>
                    <a:pt x="307" y="1182"/>
                    <a:pt x="304" y="1185"/>
                  </a:cubicBezTo>
                  <a:cubicBezTo>
                    <a:pt x="285" y="1204"/>
                    <a:pt x="262" y="1215"/>
                    <a:pt x="240" y="1237"/>
                  </a:cubicBezTo>
                  <a:cubicBezTo>
                    <a:pt x="226" y="1251"/>
                    <a:pt x="228" y="1248"/>
                    <a:pt x="216" y="1265"/>
                  </a:cubicBezTo>
                  <a:cubicBezTo>
                    <a:pt x="210" y="1273"/>
                    <a:pt x="200" y="1289"/>
                    <a:pt x="200" y="1289"/>
                  </a:cubicBezTo>
                  <a:cubicBezTo>
                    <a:pt x="196" y="1306"/>
                    <a:pt x="190" y="1318"/>
                    <a:pt x="180" y="1333"/>
                  </a:cubicBezTo>
                  <a:cubicBezTo>
                    <a:pt x="165" y="1394"/>
                    <a:pt x="206" y="1437"/>
                    <a:pt x="236" y="1485"/>
                  </a:cubicBezTo>
                  <a:cubicBezTo>
                    <a:pt x="267" y="1534"/>
                    <a:pt x="303" y="1560"/>
                    <a:pt x="344" y="1601"/>
                  </a:cubicBezTo>
                  <a:cubicBezTo>
                    <a:pt x="357" y="1614"/>
                    <a:pt x="422" y="1622"/>
                    <a:pt x="440" y="1625"/>
                  </a:cubicBezTo>
                  <a:cubicBezTo>
                    <a:pt x="489" y="1634"/>
                    <a:pt x="535" y="1655"/>
                    <a:pt x="584" y="1665"/>
                  </a:cubicBezTo>
                  <a:cubicBezTo>
                    <a:pt x="644" y="1663"/>
                    <a:pt x="688" y="1660"/>
                    <a:pt x="744" y="1653"/>
                  </a:cubicBezTo>
                  <a:cubicBezTo>
                    <a:pt x="793" y="1658"/>
                    <a:pt x="849" y="1667"/>
                    <a:pt x="896" y="1649"/>
                  </a:cubicBezTo>
                  <a:cubicBezTo>
                    <a:pt x="917" y="1641"/>
                    <a:pt x="932" y="1623"/>
                    <a:pt x="952" y="1613"/>
                  </a:cubicBezTo>
                  <a:cubicBezTo>
                    <a:pt x="979" y="1599"/>
                    <a:pt x="1022" y="1591"/>
                    <a:pt x="1052" y="1581"/>
                  </a:cubicBezTo>
                  <a:cubicBezTo>
                    <a:pt x="1060" y="1558"/>
                    <a:pt x="1067" y="1537"/>
                    <a:pt x="1080" y="1517"/>
                  </a:cubicBezTo>
                  <a:cubicBezTo>
                    <a:pt x="1105" y="1521"/>
                    <a:pt x="1124" y="1531"/>
                    <a:pt x="1148" y="1537"/>
                  </a:cubicBezTo>
                  <a:cubicBezTo>
                    <a:pt x="1155" y="1536"/>
                    <a:pt x="1162" y="1536"/>
                    <a:pt x="1168" y="1533"/>
                  </a:cubicBezTo>
                  <a:cubicBezTo>
                    <a:pt x="1178" y="1527"/>
                    <a:pt x="1176" y="1513"/>
                    <a:pt x="1180" y="1505"/>
                  </a:cubicBezTo>
                  <a:cubicBezTo>
                    <a:pt x="1188" y="1488"/>
                    <a:pt x="1200" y="1474"/>
                    <a:pt x="1208" y="1457"/>
                  </a:cubicBezTo>
                  <a:cubicBezTo>
                    <a:pt x="1212" y="1449"/>
                    <a:pt x="1211" y="1439"/>
                    <a:pt x="1220" y="1433"/>
                  </a:cubicBezTo>
                  <a:cubicBezTo>
                    <a:pt x="1232" y="1425"/>
                    <a:pt x="1249" y="1427"/>
                    <a:pt x="1264" y="1425"/>
                  </a:cubicBezTo>
                  <a:cubicBezTo>
                    <a:pt x="1285" y="1418"/>
                    <a:pt x="1274" y="1425"/>
                    <a:pt x="1292" y="1397"/>
                  </a:cubicBezTo>
                  <a:cubicBezTo>
                    <a:pt x="1295" y="1393"/>
                    <a:pt x="1300" y="1385"/>
                    <a:pt x="1300" y="1385"/>
                  </a:cubicBezTo>
                  <a:cubicBezTo>
                    <a:pt x="1307" y="1359"/>
                    <a:pt x="1312" y="1336"/>
                    <a:pt x="1316" y="1309"/>
                  </a:cubicBezTo>
                  <a:cubicBezTo>
                    <a:pt x="1315" y="1281"/>
                    <a:pt x="1314" y="1253"/>
                    <a:pt x="1312" y="1225"/>
                  </a:cubicBezTo>
                  <a:cubicBezTo>
                    <a:pt x="1309" y="1188"/>
                    <a:pt x="1259" y="1128"/>
                    <a:pt x="1232" y="1101"/>
                  </a:cubicBezTo>
                  <a:cubicBezTo>
                    <a:pt x="1211" y="1080"/>
                    <a:pt x="1186" y="1059"/>
                    <a:pt x="1164" y="1041"/>
                  </a:cubicBezTo>
                  <a:cubicBezTo>
                    <a:pt x="1152" y="1031"/>
                    <a:pt x="1128" y="1013"/>
                    <a:pt x="1128" y="1013"/>
                  </a:cubicBezTo>
                  <a:cubicBezTo>
                    <a:pt x="1103" y="976"/>
                    <a:pt x="1085" y="946"/>
                    <a:pt x="1064" y="905"/>
                  </a:cubicBezTo>
                  <a:cubicBezTo>
                    <a:pt x="1049" y="875"/>
                    <a:pt x="1038" y="823"/>
                    <a:pt x="1020" y="797"/>
                  </a:cubicBezTo>
                  <a:cubicBezTo>
                    <a:pt x="1016" y="780"/>
                    <a:pt x="1010" y="768"/>
                    <a:pt x="1000" y="753"/>
                  </a:cubicBezTo>
                  <a:cubicBezTo>
                    <a:pt x="990" y="715"/>
                    <a:pt x="964" y="669"/>
                    <a:pt x="936" y="641"/>
                  </a:cubicBezTo>
                  <a:cubicBezTo>
                    <a:pt x="924" y="629"/>
                    <a:pt x="905" y="626"/>
                    <a:pt x="892" y="613"/>
                  </a:cubicBezTo>
                  <a:cubicBezTo>
                    <a:pt x="860" y="581"/>
                    <a:pt x="828" y="549"/>
                    <a:pt x="796" y="517"/>
                  </a:cubicBezTo>
                  <a:cubicBezTo>
                    <a:pt x="752" y="473"/>
                    <a:pt x="768" y="397"/>
                    <a:pt x="736" y="349"/>
                  </a:cubicBezTo>
                  <a:cubicBezTo>
                    <a:pt x="732" y="327"/>
                    <a:pt x="725" y="307"/>
                    <a:pt x="720" y="285"/>
                  </a:cubicBezTo>
                  <a:cubicBezTo>
                    <a:pt x="717" y="271"/>
                    <a:pt x="708" y="245"/>
                    <a:pt x="708" y="245"/>
                  </a:cubicBezTo>
                  <a:cubicBezTo>
                    <a:pt x="705" y="214"/>
                    <a:pt x="703" y="206"/>
                    <a:pt x="692" y="181"/>
                  </a:cubicBezTo>
                  <a:cubicBezTo>
                    <a:pt x="689" y="173"/>
                    <a:pt x="684" y="157"/>
                    <a:pt x="684" y="157"/>
                  </a:cubicBezTo>
                </a:path>
              </a:pathLst>
            </a:custGeom>
            <a:solidFill>
              <a:srgbClr val="B5F7EF">
                <a:alpha val="50195"/>
              </a:srgbClr>
            </a:solidFill>
            <a:ln w="9525">
              <a:noFill/>
              <a:round/>
              <a:headEnd/>
              <a:tailEnd/>
            </a:ln>
          </p:spPr>
          <p:txBody>
            <a:bodyPr/>
            <a:lstStyle/>
            <a:p>
              <a:endParaRPr lang="en-US"/>
            </a:p>
          </p:txBody>
        </p:sp>
        <p:sp>
          <p:nvSpPr>
            <p:cNvPr id="4113" name="Freeform 5"/>
            <p:cNvSpPr>
              <a:spLocks/>
            </p:cNvSpPr>
            <p:nvPr/>
          </p:nvSpPr>
          <p:spPr bwMode="auto">
            <a:xfrm>
              <a:off x="1764" y="2103"/>
              <a:ext cx="676" cy="653"/>
            </a:xfrm>
            <a:custGeom>
              <a:avLst/>
              <a:gdLst>
                <a:gd name="T0" fmla="*/ 394 w 676"/>
                <a:gd name="T1" fmla="*/ 69 h 653"/>
                <a:gd name="T2" fmla="*/ 324 w 676"/>
                <a:gd name="T3" fmla="*/ 125 h 653"/>
                <a:gd name="T4" fmla="*/ 272 w 676"/>
                <a:gd name="T5" fmla="*/ 153 h 653"/>
                <a:gd name="T6" fmla="*/ 196 w 676"/>
                <a:gd name="T7" fmla="*/ 161 h 653"/>
                <a:gd name="T8" fmla="*/ 140 w 676"/>
                <a:gd name="T9" fmla="*/ 169 h 653"/>
                <a:gd name="T10" fmla="*/ 100 w 676"/>
                <a:gd name="T11" fmla="*/ 213 h 653"/>
                <a:gd name="T12" fmla="*/ 48 w 676"/>
                <a:gd name="T13" fmla="*/ 233 h 653"/>
                <a:gd name="T14" fmla="*/ 28 w 676"/>
                <a:gd name="T15" fmla="*/ 285 h 653"/>
                <a:gd name="T16" fmla="*/ 12 w 676"/>
                <a:gd name="T17" fmla="*/ 309 h 653"/>
                <a:gd name="T18" fmla="*/ 0 w 676"/>
                <a:gd name="T19" fmla="*/ 369 h 653"/>
                <a:gd name="T20" fmla="*/ 4 w 676"/>
                <a:gd name="T21" fmla="*/ 453 h 653"/>
                <a:gd name="T22" fmla="*/ 52 w 676"/>
                <a:gd name="T23" fmla="*/ 497 h 653"/>
                <a:gd name="T24" fmla="*/ 104 w 676"/>
                <a:gd name="T25" fmla="*/ 537 h 653"/>
                <a:gd name="T26" fmla="*/ 144 w 676"/>
                <a:gd name="T27" fmla="*/ 589 h 653"/>
                <a:gd name="T28" fmla="*/ 204 w 676"/>
                <a:gd name="T29" fmla="*/ 613 h 653"/>
                <a:gd name="T30" fmla="*/ 272 w 676"/>
                <a:gd name="T31" fmla="*/ 641 h 653"/>
                <a:gd name="T32" fmla="*/ 316 w 676"/>
                <a:gd name="T33" fmla="*/ 653 h 653"/>
                <a:gd name="T34" fmla="*/ 380 w 676"/>
                <a:gd name="T35" fmla="*/ 649 h 653"/>
                <a:gd name="T36" fmla="*/ 436 w 676"/>
                <a:gd name="T37" fmla="*/ 625 h 653"/>
                <a:gd name="T38" fmla="*/ 508 w 676"/>
                <a:gd name="T39" fmla="*/ 613 h 653"/>
                <a:gd name="T40" fmla="*/ 532 w 676"/>
                <a:gd name="T41" fmla="*/ 605 h 653"/>
                <a:gd name="T42" fmla="*/ 544 w 676"/>
                <a:gd name="T43" fmla="*/ 601 h 653"/>
                <a:gd name="T44" fmla="*/ 620 w 676"/>
                <a:gd name="T45" fmla="*/ 561 h 653"/>
                <a:gd name="T46" fmla="*/ 668 w 676"/>
                <a:gd name="T47" fmla="*/ 501 h 653"/>
                <a:gd name="T48" fmla="*/ 676 w 676"/>
                <a:gd name="T49" fmla="*/ 469 h 653"/>
                <a:gd name="T50" fmla="*/ 644 w 676"/>
                <a:gd name="T51" fmla="*/ 337 h 653"/>
                <a:gd name="T52" fmla="*/ 624 w 676"/>
                <a:gd name="T53" fmla="*/ 273 h 653"/>
                <a:gd name="T54" fmla="*/ 620 w 676"/>
                <a:gd name="T55" fmla="*/ 221 h 653"/>
                <a:gd name="T56" fmla="*/ 616 w 676"/>
                <a:gd name="T57" fmla="*/ 205 h 653"/>
                <a:gd name="T58" fmla="*/ 552 w 676"/>
                <a:gd name="T59" fmla="*/ 189 h 653"/>
                <a:gd name="T60" fmla="*/ 548 w 676"/>
                <a:gd name="T61" fmla="*/ 131 h 653"/>
                <a:gd name="T62" fmla="*/ 532 w 676"/>
                <a:gd name="T63" fmla="*/ 97 h 653"/>
                <a:gd name="T64" fmla="*/ 496 w 676"/>
                <a:gd name="T65" fmla="*/ 41 h 653"/>
                <a:gd name="T66" fmla="*/ 438 w 676"/>
                <a:gd name="T67" fmla="*/ 17 h 653"/>
                <a:gd name="T68" fmla="*/ 410 w 676"/>
                <a:gd name="T69" fmla="*/ 3 h 653"/>
                <a:gd name="T70" fmla="*/ 382 w 676"/>
                <a:gd name="T71" fmla="*/ 37 h 6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76"/>
                <a:gd name="T109" fmla="*/ 0 h 653"/>
                <a:gd name="T110" fmla="*/ 676 w 676"/>
                <a:gd name="T111" fmla="*/ 653 h 65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76" h="653">
                  <a:moveTo>
                    <a:pt x="394" y="69"/>
                  </a:moveTo>
                  <a:cubicBezTo>
                    <a:pt x="363" y="84"/>
                    <a:pt x="357" y="114"/>
                    <a:pt x="324" y="125"/>
                  </a:cubicBezTo>
                  <a:cubicBezTo>
                    <a:pt x="305" y="131"/>
                    <a:pt x="293" y="148"/>
                    <a:pt x="272" y="153"/>
                  </a:cubicBezTo>
                  <a:cubicBezTo>
                    <a:pt x="244" y="160"/>
                    <a:pt x="229" y="159"/>
                    <a:pt x="196" y="161"/>
                  </a:cubicBezTo>
                  <a:cubicBezTo>
                    <a:pt x="174" y="176"/>
                    <a:pt x="170" y="173"/>
                    <a:pt x="140" y="169"/>
                  </a:cubicBezTo>
                  <a:cubicBezTo>
                    <a:pt x="94" y="154"/>
                    <a:pt x="115" y="191"/>
                    <a:pt x="100" y="213"/>
                  </a:cubicBezTo>
                  <a:cubicBezTo>
                    <a:pt x="91" y="227"/>
                    <a:pt x="63" y="229"/>
                    <a:pt x="48" y="233"/>
                  </a:cubicBezTo>
                  <a:cubicBezTo>
                    <a:pt x="45" y="247"/>
                    <a:pt x="35" y="274"/>
                    <a:pt x="28" y="285"/>
                  </a:cubicBezTo>
                  <a:cubicBezTo>
                    <a:pt x="23" y="293"/>
                    <a:pt x="12" y="309"/>
                    <a:pt x="12" y="309"/>
                  </a:cubicBezTo>
                  <a:cubicBezTo>
                    <a:pt x="7" y="330"/>
                    <a:pt x="3" y="346"/>
                    <a:pt x="0" y="369"/>
                  </a:cubicBezTo>
                  <a:cubicBezTo>
                    <a:pt x="1" y="397"/>
                    <a:pt x="0" y="425"/>
                    <a:pt x="4" y="453"/>
                  </a:cubicBezTo>
                  <a:cubicBezTo>
                    <a:pt x="7" y="473"/>
                    <a:pt x="41" y="486"/>
                    <a:pt x="52" y="497"/>
                  </a:cubicBezTo>
                  <a:cubicBezTo>
                    <a:pt x="68" y="513"/>
                    <a:pt x="89" y="522"/>
                    <a:pt x="104" y="537"/>
                  </a:cubicBezTo>
                  <a:cubicBezTo>
                    <a:pt x="116" y="549"/>
                    <a:pt x="130" y="582"/>
                    <a:pt x="144" y="589"/>
                  </a:cubicBezTo>
                  <a:cubicBezTo>
                    <a:pt x="168" y="601"/>
                    <a:pt x="180" y="607"/>
                    <a:pt x="204" y="613"/>
                  </a:cubicBezTo>
                  <a:cubicBezTo>
                    <a:pt x="223" y="625"/>
                    <a:pt x="250" y="635"/>
                    <a:pt x="272" y="641"/>
                  </a:cubicBezTo>
                  <a:cubicBezTo>
                    <a:pt x="287" y="645"/>
                    <a:pt x="316" y="653"/>
                    <a:pt x="316" y="653"/>
                  </a:cubicBezTo>
                  <a:cubicBezTo>
                    <a:pt x="337" y="652"/>
                    <a:pt x="359" y="651"/>
                    <a:pt x="380" y="649"/>
                  </a:cubicBezTo>
                  <a:cubicBezTo>
                    <a:pt x="399" y="647"/>
                    <a:pt x="418" y="631"/>
                    <a:pt x="436" y="625"/>
                  </a:cubicBezTo>
                  <a:cubicBezTo>
                    <a:pt x="458" y="618"/>
                    <a:pt x="486" y="615"/>
                    <a:pt x="508" y="613"/>
                  </a:cubicBezTo>
                  <a:cubicBezTo>
                    <a:pt x="516" y="610"/>
                    <a:pt x="524" y="608"/>
                    <a:pt x="532" y="605"/>
                  </a:cubicBezTo>
                  <a:cubicBezTo>
                    <a:pt x="536" y="604"/>
                    <a:pt x="544" y="601"/>
                    <a:pt x="544" y="601"/>
                  </a:cubicBezTo>
                  <a:cubicBezTo>
                    <a:pt x="566" y="585"/>
                    <a:pt x="593" y="568"/>
                    <a:pt x="620" y="561"/>
                  </a:cubicBezTo>
                  <a:cubicBezTo>
                    <a:pt x="641" y="547"/>
                    <a:pt x="660" y="526"/>
                    <a:pt x="668" y="501"/>
                  </a:cubicBezTo>
                  <a:cubicBezTo>
                    <a:pt x="671" y="491"/>
                    <a:pt x="676" y="469"/>
                    <a:pt x="676" y="469"/>
                  </a:cubicBezTo>
                  <a:cubicBezTo>
                    <a:pt x="671" y="420"/>
                    <a:pt x="665" y="380"/>
                    <a:pt x="644" y="337"/>
                  </a:cubicBezTo>
                  <a:cubicBezTo>
                    <a:pt x="640" y="315"/>
                    <a:pt x="630" y="295"/>
                    <a:pt x="624" y="273"/>
                  </a:cubicBezTo>
                  <a:cubicBezTo>
                    <a:pt x="623" y="256"/>
                    <a:pt x="622" y="238"/>
                    <a:pt x="620" y="221"/>
                  </a:cubicBezTo>
                  <a:cubicBezTo>
                    <a:pt x="619" y="216"/>
                    <a:pt x="620" y="209"/>
                    <a:pt x="616" y="205"/>
                  </a:cubicBezTo>
                  <a:cubicBezTo>
                    <a:pt x="604" y="195"/>
                    <a:pt x="565" y="191"/>
                    <a:pt x="552" y="189"/>
                  </a:cubicBezTo>
                  <a:cubicBezTo>
                    <a:pt x="525" y="175"/>
                    <a:pt x="544" y="163"/>
                    <a:pt x="548" y="131"/>
                  </a:cubicBezTo>
                  <a:cubicBezTo>
                    <a:pt x="547" y="118"/>
                    <a:pt x="538" y="109"/>
                    <a:pt x="532" y="97"/>
                  </a:cubicBezTo>
                  <a:cubicBezTo>
                    <a:pt x="523" y="85"/>
                    <a:pt x="512" y="54"/>
                    <a:pt x="496" y="41"/>
                  </a:cubicBezTo>
                  <a:cubicBezTo>
                    <a:pt x="480" y="28"/>
                    <a:pt x="452" y="23"/>
                    <a:pt x="438" y="17"/>
                  </a:cubicBezTo>
                  <a:cubicBezTo>
                    <a:pt x="419" y="5"/>
                    <a:pt x="419" y="0"/>
                    <a:pt x="410" y="3"/>
                  </a:cubicBezTo>
                  <a:cubicBezTo>
                    <a:pt x="401" y="6"/>
                    <a:pt x="388" y="30"/>
                    <a:pt x="382" y="37"/>
                  </a:cubicBezTo>
                </a:path>
              </a:pathLst>
            </a:custGeom>
            <a:solidFill>
              <a:srgbClr val="B5F7EF">
                <a:alpha val="50195"/>
              </a:srgbClr>
            </a:solidFill>
            <a:ln w="9525">
              <a:noFill/>
              <a:round/>
              <a:headEnd/>
              <a:tailEnd/>
            </a:ln>
          </p:spPr>
          <p:txBody>
            <a:bodyPr/>
            <a:lstStyle/>
            <a:p>
              <a:endParaRPr lang="en-US"/>
            </a:p>
          </p:txBody>
        </p:sp>
        <p:graphicFrame>
          <p:nvGraphicFramePr>
            <p:cNvPr id="4099" name="Object 6"/>
            <p:cNvGraphicFramePr>
              <a:graphicFrameLocks noChangeAspect="1"/>
            </p:cNvGraphicFramePr>
            <p:nvPr/>
          </p:nvGraphicFramePr>
          <p:xfrm>
            <a:off x="1872" y="2322"/>
            <a:ext cx="496" cy="366"/>
          </p:xfrm>
          <a:graphic>
            <a:graphicData uri="http://schemas.openxmlformats.org/presentationml/2006/ole">
              <mc:AlternateContent xmlns:mc="http://schemas.openxmlformats.org/markup-compatibility/2006">
                <mc:Choice xmlns:v="urn:schemas-microsoft-com:vml" Requires="v">
                  <p:oleObj spid="_x0000_s2051" name="Image" r:id="rId5" imgW="1015515" imgH="749206" progId="">
                    <p:embed/>
                  </p:oleObj>
                </mc:Choice>
                <mc:Fallback>
                  <p:oleObj name="Image" r:id="rId5" imgW="1015515" imgH="749206" progId="">
                    <p:embed/>
                    <p:pic>
                      <p:nvPicPr>
                        <p:cNvPr id="0" name=""/>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72" y="2322"/>
                          <a:ext cx="496"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graphicFrame>
          <p:nvGraphicFramePr>
            <p:cNvPr id="4100" name="Object 7"/>
            <p:cNvGraphicFramePr>
              <a:graphicFrameLocks noChangeAspect="1"/>
            </p:cNvGraphicFramePr>
            <p:nvPr/>
          </p:nvGraphicFramePr>
          <p:xfrm>
            <a:off x="514" y="1461"/>
            <a:ext cx="1062" cy="1559"/>
          </p:xfrm>
          <a:graphic>
            <a:graphicData uri="http://schemas.openxmlformats.org/presentationml/2006/ole">
              <mc:AlternateContent xmlns:mc="http://schemas.openxmlformats.org/markup-compatibility/2006">
                <mc:Choice xmlns:v="urn:schemas-microsoft-com:vml" Requires="v">
                  <p:oleObj spid="_x0000_s2052" name="Image" r:id="rId7" imgW="2196825" imgH="3225397" progId="">
                    <p:embed/>
                  </p:oleObj>
                </mc:Choice>
                <mc:Fallback>
                  <p:oleObj name="Image" r:id="rId7" imgW="2196825" imgH="3225397" progId="">
                    <p:embed/>
                    <p:pic>
                      <p:nvPicPr>
                        <p:cNvPr id="0" name=""/>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14" y="1461"/>
                          <a:ext cx="1062" cy="155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graphicFrame>
          <p:nvGraphicFramePr>
            <p:cNvPr id="4101" name="Object 8"/>
            <p:cNvGraphicFramePr>
              <a:graphicFrameLocks noChangeAspect="1"/>
            </p:cNvGraphicFramePr>
            <p:nvPr/>
          </p:nvGraphicFramePr>
          <p:xfrm>
            <a:off x="396" y="1992"/>
            <a:ext cx="408" cy="340"/>
          </p:xfrm>
          <a:graphic>
            <a:graphicData uri="http://schemas.openxmlformats.org/presentationml/2006/ole">
              <mc:AlternateContent xmlns:mc="http://schemas.openxmlformats.org/markup-compatibility/2006">
                <mc:Choice xmlns:v="urn:schemas-microsoft-com:vml" Requires="v">
                  <p:oleObj spid="_x0000_s2053" name="Image" r:id="rId9" imgW="800000" imgH="622003" progId="">
                    <p:embed/>
                  </p:oleObj>
                </mc:Choice>
                <mc:Fallback>
                  <p:oleObj name="Image" r:id="rId9" imgW="800000" imgH="622003" progId="">
                    <p:embed/>
                    <p:pic>
                      <p:nvPicPr>
                        <p:cNvPr id="0" name=""/>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96" y="1992"/>
                          <a:ext cx="408" cy="3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4114" name="Freeform 9"/>
            <p:cNvSpPr>
              <a:spLocks/>
            </p:cNvSpPr>
            <p:nvPr/>
          </p:nvSpPr>
          <p:spPr bwMode="auto">
            <a:xfrm>
              <a:off x="1390" y="1771"/>
              <a:ext cx="507" cy="481"/>
            </a:xfrm>
            <a:custGeom>
              <a:avLst/>
              <a:gdLst>
                <a:gd name="T0" fmla="*/ 450 w 507"/>
                <a:gd name="T1" fmla="*/ 204 h 481"/>
                <a:gd name="T2" fmla="*/ 422 w 507"/>
                <a:gd name="T3" fmla="*/ 105 h 481"/>
                <a:gd name="T4" fmla="*/ 366 w 507"/>
                <a:gd name="T5" fmla="*/ 139 h 481"/>
                <a:gd name="T6" fmla="*/ 306 w 507"/>
                <a:gd name="T7" fmla="*/ 116 h 481"/>
                <a:gd name="T8" fmla="*/ 250 w 507"/>
                <a:gd name="T9" fmla="*/ 25 h 481"/>
                <a:gd name="T10" fmla="*/ 158 w 507"/>
                <a:gd name="T11" fmla="*/ 33 h 481"/>
                <a:gd name="T12" fmla="*/ 122 w 507"/>
                <a:gd name="T13" fmla="*/ 42 h 481"/>
                <a:gd name="T14" fmla="*/ 106 w 507"/>
                <a:gd name="T15" fmla="*/ 84 h 481"/>
                <a:gd name="T16" fmla="*/ 58 w 507"/>
                <a:gd name="T17" fmla="*/ 101 h 481"/>
                <a:gd name="T18" fmla="*/ 38 w 507"/>
                <a:gd name="T19" fmla="*/ 149 h 481"/>
                <a:gd name="T20" fmla="*/ 42 w 507"/>
                <a:gd name="T21" fmla="*/ 185 h 481"/>
                <a:gd name="T22" fmla="*/ 18 w 507"/>
                <a:gd name="T23" fmla="*/ 257 h 481"/>
                <a:gd name="T24" fmla="*/ 66 w 507"/>
                <a:gd name="T25" fmla="*/ 305 h 481"/>
                <a:gd name="T26" fmla="*/ 90 w 507"/>
                <a:gd name="T27" fmla="*/ 365 h 481"/>
                <a:gd name="T28" fmla="*/ 150 w 507"/>
                <a:gd name="T29" fmla="*/ 389 h 481"/>
                <a:gd name="T30" fmla="*/ 242 w 507"/>
                <a:gd name="T31" fmla="*/ 481 h 481"/>
                <a:gd name="T32" fmla="*/ 458 w 507"/>
                <a:gd name="T33" fmla="*/ 449 h 481"/>
                <a:gd name="T34" fmla="*/ 478 w 507"/>
                <a:gd name="T35" fmla="*/ 397 h 481"/>
                <a:gd name="T36" fmla="*/ 486 w 507"/>
                <a:gd name="T37" fmla="*/ 369 h 481"/>
                <a:gd name="T38" fmla="*/ 470 w 507"/>
                <a:gd name="T39" fmla="*/ 375 h 481"/>
                <a:gd name="T40" fmla="*/ 498 w 507"/>
                <a:gd name="T41" fmla="*/ 289 h 481"/>
                <a:gd name="T42" fmla="*/ 486 w 507"/>
                <a:gd name="T43" fmla="*/ 209 h 481"/>
                <a:gd name="T44" fmla="*/ 462 w 507"/>
                <a:gd name="T45" fmla="*/ 141 h 48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07"/>
                <a:gd name="T70" fmla="*/ 0 h 481"/>
                <a:gd name="T71" fmla="*/ 507 w 507"/>
                <a:gd name="T72" fmla="*/ 481 h 48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07" h="481">
                  <a:moveTo>
                    <a:pt x="450" y="204"/>
                  </a:moveTo>
                  <a:cubicBezTo>
                    <a:pt x="441" y="188"/>
                    <a:pt x="439" y="113"/>
                    <a:pt x="422" y="105"/>
                  </a:cubicBezTo>
                  <a:cubicBezTo>
                    <a:pt x="407" y="98"/>
                    <a:pt x="381" y="148"/>
                    <a:pt x="366" y="139"/>
                  </a:cubicBezTo>
                  <a:cubicBezTo>
                    <a:pt x="323" y="111"/>
                    <a:pt x="362" y="123"/>
                    <a:pt x="306" y="116"/>
                  </a:cubicBezTo>
                  <a:cubicBezTo>
                    <a:pt x="278" y="84"/>
                    <a:pt x="291" y="36"/>
                    <a:pt x="250" y="25"/>
                  </a:cubicBezTo>
                  <a:cubicBezTo>
                    <a:pt x="217" y="0"/>
                    <a:pt x="198" y="39"/>
                    <a:pt x="158" y="33"/>
                  </a:cubicBezTo>
                  <a:cubicBezTo>
                    <a:pt x="146" y="36"/>
                    <a:pt x="133" y="35"/>
                    <a:pt x="122" y="42"/>
                  </a:cubicBezTo>
                  <a:cubicBezTo>
                    <a:pt x="111" y="49"/>
                    <a:pt x="112" y="77"/>
                    <a:pt x="106" y="84"/>
                  </a:cubicBezTo>
                  <a:cubicBezTo>
                    <a:pt x="91" y="101"/>
                    <a:pt x="69" y="82"/>
                    <a:pt x="58" y="101"/>
                  </a:cubicBezTo>
                  <a:cubicBezTo>
                    <a:pt x="58" y="103"/>
                    <a:pt x="39" y="146"/>
                    <a:pt x="38" y="149"/>
                  </a:cubicBezTo>
                  <a:cubicBezTo>
                    <a:pt x="32" y="163"/>
                    <a:pt x="42" y="185"/>
                    <a:pt x="42" y="185"/>
                  </a:cubicBezTo>
                  <a:cubicBezTo>
                    <a:pt x="32" y="219"/>
                    <a:pt x="0" y="236"/>
                    <a:pt x="18" y="257"/>
                  </a:cubicBezTo>
                  <a:cubicBezTo>
                    <a:pt x="23" y="273"/>
                    <a:pt x="58" y="290"/>
                    <a:pt x="66" y="305"/>
                  </a:cubicBezTo>
                  <a:cubicBezTo>
                    <a:pt x="77" y="327"/>
                    <a:pt x="81" y="364"/>
                    <a:pt x="90" y="365"/>
                  </a:cubicBezTo>
                  <a:cubicBezTo>
                    <a:pt x="98" y="371"/>
                    <a:pt x="142" y="383"/>
                    <a:pt x="150" y="389"/>
                  </a:cubicBezTo>
                  <a:cubicBezTo>
                    <a:pt x="157" y="394"/>
                    <a:pt x="242" y="481"/>
                    <a:pt x="242" y="481"/>
                  </a:cubicBezTo>
                  <a:cubicBezTo>
                    <a:pt x="283" y="478"/>
                    <a:pt x="420" y="443"/>
                    <a:pt x="458" y="449"/>
                  </a:cubicBezTo>
                  <a:cubicBezTo>
                    <a:pt x="477" y="456"/>
                    <a:pt x="458" y="390"/>
                    <a:pt x="478" y="397"/>
                  </a:cubicBezTo>
                  <a:cubicBezTo>
                    <a:pt x="491" y="402"/>
                    <a:pt x="486" y="369"/>
                    <a:pt x="486" y="369"/>
                  </a:cubicBezTo>
                  <a:cubicBezTo>
                    <a:pt x="507" y="366"/>
                    <a:pt x="453" y="387"/>
                    <a:pt x="470" y="375"/>
                  </a:cubicBezTo>
                  <a:cubicBezTo>
                    <a:pt x="468" y="362"/>
                    <a:pt x="500" y="314"/>
                    <a:pt x="498" y="289"/>
                  </a:cubicBezTo>
                  <a:cubicBezTo>
                    <a:pt x="501" y="261"/>
                    <a:pt x="492" y="234"/>
                    <a:pt x="486" y="209"/>
                  </a:cubicBezTo>
                  <a:cubicBezTo>
                    <a:pt x="483" y="200"/>
                    <a:pt x="462" y="145"/>
                    <a:pt x="462" y="141"/>
                  </a:cubicBezTo>
                </a:path>
              </a:pathLst>
            </a:custGeom>
            <a:solidFill>
              <a:srgbClr val="B5F7EF">
                <a:alpha val="50195"/>
              </a:srgbClr>
            </a:solidFill>
            <a:ln w="9525">
              <a:noFill/>
              <a:round/>
              <a:headEnd/>
              <a:tailEnd/>
            </a:ln>
          </p:spPr>
          <p:txBody>
            <a:bodyPr/>
            <a:lstStyle/>
            <a:p>
              <a:endParaRPr lang="en-US"/>
            </a:p>
          </p:txBody>
        </p:sp>
        <p:graphicFrame>
          <p:nvGraphicFramePr>
            <p:cNvPr id="4102" name="Object 10"/>
            <p:cNvGraphicFramePr>
              <a:graphicFrameLocks noChangeAspect="1"/>
            </p:cNvGraphicFramePr>
            <p:nvPr/>
          </p:nvGraphicFramePr>
          <p:xfrm>
            <a:off x="1424" y="1840"/>
            <a:ext cx="494" cy="336"/>
          </p:xfrm>
          <a:graphic>
            <a:graphicData uri="http://schemas.openxmlformats.org/presentationml/2006/ole">
              <mc:AlternateContent xmlns:mc="http://schemas.openxmlformats.org/markup-compatibility/2006">
                <mc:Choice xmlns:v="urn:schemas-microsoft-com:vml" Requires="v">
                  <p:oleObj spid="_x0000_s2054" name="Image" r:id="rId11" imgW="913963" imgH="622003" progId="">
                    <p:embed/>
                  </p:oleObj>
                </mc:Choice>
                <mc:Fallback>
                  <p:oleObj name="Image" r:id="rId11" imgW="913963" imgH="622003" progId="">
                    <p:embed/>
                    <p:pic>
                      <p:nvPicPr>
                        <p:cNvPr id="0" name=""/>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424" y="1840"/>
                          <a:ext cx="494" cy="33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4115" name="Freeform 11"/>
            <p:cNvSpPr>
              <a:spLocks/>
            </p:cNvSpPr>
            <p:nvPr/>
          </p:nvSpPr>
          <p:spPr bwMode="auto">
            <a:xfrm>
              <a:off x="2574" y="1167"/>
              <a:ext cx="139" cy="126"/>
            </a:xfrm>
            <a:custGeom>
              <a:avLst/>
              <a:gdLst>
                <a:gd name="T0" fmla="*/ 123 w 139"/>
                <a:gd name="T1" fmla="*/ 51 h 126"/>
                <a:gd name="T2" fmla="*/ 27 w 139"/>
                <a:gd name="T3" fmla="*/ 0 h 126"/>
                <a:gd name="T4" fmla="*/ 18 w 139"/>
                <a:gd name="T5" fmla="*/ 48 h 126"/>
                <a:gd name="T6" fmla="*/ 0 w 139"/>
                <a:gd name="T7" fmla="*/ 84 h 126"/>
                <a:gd name="T8" fmla="*/ 24 w 139"/>
                <a:gd name="T9" fmla="*/ 120 h 126"/>
                <a:gd name="T10" fmla="*/ 42 w 139"/>
                <a:gd name="T11" fmla="*/ 126 h 126"/>
                <a:gd name="T12" fmla="*/ 93 w 139"/>
                <a:gd name="T13" fmla="*/ 99 h 126"/>
                <a:gd name="T14" fmla="*/ 120 w 139"/>
                <a:gd name="T15" fmla="*/ 84 h 126"/>
                <a:gd name="T16" fmla="*/ 108 w 139"/>
                <a:gd name="T17" fmla="*/ 15 h 1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9"/>
                <a:gd name="T28" fmla="*/ 0 h 126"/>
                <a:gd name="T29" fmla="*/ 139 w 139"/>
                <a:gd name="T30" fmla="*/ 126 h 1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9" h="126">
                  <a:moveTo>
                    <a:pt x="123" y="51"/>
                  </a:moveTo>
                  <a:cubicBezTo>
                    <a:pt x="107" y="4"/>
                    <a:pt x="73" y="3"/>
                    <a:pt x="27" y="0"/>
                  </a:cubicBezTo>
                  <a:cubicBezTo>
                    <a:pt x="3" y="6"/>
                    <a:pt x="11" y="27"/>
                    <a:pt x="18" y="48"/>
                  </a:cubicBezTo>
                  <a:cubicBezTo>
                    <a:pt x="15" y="64"/>
                    <a:pt x="9" y="71"/>
                    <a:pt x="0" y="84"/>
                  </a:cubicBezTo>
                  <a:cubicBezTo>
                    <a:pt x="4" y="97"/>
                    <a:pt x="16" y="108"/>
                    <a:pt x="24" y="120"/>
                  </a:cubicBezTo>
                  <a:cubicBezTo>
                    <a:pt x="28" y="125"/>
                    <a:pt x="42" y="126"/>
                    <a:pt x="42" y="126"/>
                  </a:cubicBezTo>
                  <a:cubicBezTo>
                    <a:pt x="73" y="123"/>
                    <a:pt x="75" y="121"/>
                    <a:pt x="93" y="99"/>
                  </a:cubicBezTo>
                  <a:cubicBezTo>
                    <a:pt x="100" y="91"/>
                    <a:pt x="120" y="84"/>
                    <a:pt x="120" y="84"/>
                  </a:cubicBezTo>
                  <a:cubicBezTo>
                    <a:pt x="139" y="65"/>
                    <a:pt x="125" y="32"/>
                    <a:pt x="108" y="15"/>
                  </a:cubicBezTo>
                </a:path>
              </a:pathLst>
            </a:custGeom>
            <a:solidFill>
              <a:srgbClr val="B5F7EF">
                <a:alpha val="50195"/>
              </a:srgbClr>
            </a:solidFill>
            <a:ln w="9525">
              <a:noFill/>
              <a:round/>
              <a:headEnd/>
              <a:tailEnd/>
            </a:ln>
          </p:spPr>
          <p:txBody>
            <a:bodyPr/>
            <a:lstStyle/>
            <a:p>
              <a:endParaRPr lang="en-US"/>
            </a:p>
          </p:txBody>
        </p:sp>
        <p:graphicFrame>
          <p:nvGraphicFramePr>
            <p:cNvPr id="4103" name="Object 12"/>
            <p:cNvGraphicFramePr>
              <a:graphicFrameLocks noChangeAspect="1"/>
            </p:cNvGraphicFramePr>
            <p:nvPr/>
          </p:nvGraphicFramePr>
          <p:xfrm>
            <a:off x="2586" y="1178"/>
            <a:ext cx="88" cy="95"/>
          </p:xfrm>
          <a:graphic>
            <a:graphicData uri="http://schemas.openxmlformats.org/presentationml/2006/ole">
              <mc:AlternateContent xmlns:mc="http://schemas.openxmlformats.org/markup-compatibility/2006">
                <mc:Choice xmlns:v="urn:schemas-microsoft-com:vml" Requires="v">
                  <p:oleObj spid="_x0000_s2055" name="Image" r:id="rId13" imgW="152274" imgH="164905" progId="">
                    <p:embed/>
                  </p:oleObj>
                </mc:Choice>
                <mc:Fallback>
                  <p:oleObj name="Image" r:id="rId13" imgW="152274" imgH="164905" progId="">
                    <p:embed/>
                    <p:pic>
                      <p:nvPicPr>
                        <p:cNvPr id="0" name=""/>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86" y="1178"/>
                          <a:ext cx="88" cy="9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graphicFrame>
          <p:nvGraphicFramePr>
            <p:cNvPr id="4104" name="Object 13"/>
            <p:cNvGraphicFramePr>
              <a:graphicFrameLocks noChangeAspect="1"/>
            </p:cNvGraphicFramePr>
            <p:nvPr/>
          </p:nvGraphicFramePr>
          <p:xfrm>
            <a:off x="2183" y="2160"/>
            <a:ext cx="93" cy="152"/>
          </p:xfrm>
          <a:graphic>
            <a:graphicData uri="http://schemas.openxmlformats.org/presentationml/2006/ole">
              <mc:AlternateContent xmlns:mc="http://schemas.openxmlformats.org/markup-compatibility/2006">
                <mc:Choice xmlns:v="urn:schemas-microsoft-com:vml" Requires="v">
                  <p:oleObj spid="_x0000_s2056" name="Image" r:id="rId15" imgW="177465" imgH="291961" progId="">
                    <p:embed/>
                  </p:oleObj>
                </mc:Choice>
                <mc:Fallback>
                  <p:oleObj name="Image" r:id="rId15" imgW="177465" imgH="291961" progId="">
                    <p:embed/>
                    <p:pic>
                      <p:nvPicPr>
                        <p:cNvPr id="0" name=""/>
                        <p:cNvPicPr>
                          <a:picLocks noChangeAspect="1" noChangeArrowheads="1"/>
                        </p:cNvPicPr>
                        <p:nvPr/>
                      </p:nvPicPr>
                      <p:blipFill>
                        <a:blip r:embed="rId1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183" y="2160"/>
                          <a:ext cx="93"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4116" name="Freeform 14"/>
            <p:cNvSpPr>
              <a:spLocks/>
            </p:cNvSpPr>
            <p:nvPr/>
          </p:nvSpPr>
          <p:spPr bwMode="auto">
            <a:xfrm>
              <a:off x="2880" y="3350"/>
              <a:ext cx="222" cy="189"/>
            </a:xfrm>
            <a:custGeom>
              <a:avLst/>
              <a:gdLst>
                <a:gd name="T0" fmla="*/ 222 w 222"/>
                <a:gd name="T1" fmla="*/ 118 h 189"/>
                <a:gd name="T2" fmla="*/ 174 w 222"/>
                <a:gd name="T3" fmla="*/ 25 h 189"/>
                <a:gd name="T4" fmla="*/ 134 w 222"/>
                <a:gd name="T5" fmla="*/ 7 h 189"/>
                <a:gd name="T6" fmla="*/ 121 w 222"/>
                <a:gd name="T7" fmla="*/ 0 h 189"/>
                <a:gd name="T8" fmla="*/ 77 w 222"/>
                <a:gd name="T9" fmla="*/ 11 h 189"/>
                <a:gd name="T10" fmla="*/ 54 w 222"/>
                <a:gd name="T11" fmla="*/ 33 h 189"/>
                <a:gd name="T12" fmla="*/ 31 w 222"/>
                <a:gd name="T13" fmla="*/ 30 h 189"/>
                <a:gd name="T14" fmla="*/ 24 w 222"/>
                <a:gd name="T15" fmla="*/ 22 h 189"/>
                <a:gd name="T16" fmla="*/ 17 w 222"/>
                <a:gd name="T17" fmla="*/ 44 h 189"/>
                <a:gd name="T18" fmla="*/ 3 w 222"/>
                <a:gd name="T19" fmla="*/ 56 h 189"/>
                <a:gd name="T20" fmla="*/ 1 w 222"/>
                <a:gd name="T21" fmla="*/ 67 h 189"/>
                <a:gd name="T22" fmla="*/ 33 w 222"/>
                <a:gd name="T23" fmla="*/ 133 h 189"/>
                <a:gd name="T24" fmla="*/ 66 w 222"/>
                <a:gd name="T25" fmla="*/ 151 h 189"/>
                <a:gd name="T26" fmla="*/ 91 w 222"/>
                <a:gd name="T27" fmla="*/ 159 h 189"/>
                <a:gd name="T28" fmla="*/ 105 w 222"/>
                <a:gd name="T29" fmla="*/ 167 h 189"/>
                <a:gd name="T30" fmla="*/ 148 w 222"/>
                <a:gd name="T31" fmla="*/ 163 h 189"/>
                <a:gd name="T32" fmla="*/ 192 w 222"/>
                <a:gd name="T33" fmla="*/ 178 h 189"/>
                <a:gd name="T34" fmla="*/ 208 w 222"/>
                <a:gd name="T35" fmla="*/ 167 h 189"/>
                <a:gd name="T36" fmla="*/ 199 w 222"/>
                <a:gd name="T37" fmla="*/ 93 h 18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2"/>
                <a:gd name="T58" fmla="*/ 0 h 189"/>
                <a:gd name="T59" fmla="*/ 222 w 222"/>
                <a:gd name="T60" fmla="*/ 189 h 18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2" h="189">
                  <a:moveTo>
                    <a:pt x="222" y="118"/>
                  </a:moveTo>
                  <a:cubicBezTo>
                    <a:pt x="217" y="60"/>
                    <a:pt x="209" y="32"/>
                    <a:pt x="174" y="25"/>
                  </a:cubicBezTo>
                  <a:cubicBezTo>
                    <a:pt x="167" y="14"/>
                    <a:pt x="141" y="19"/>
                    <a:pt x="134" y="7"/>
                  </a:cubicBezTo>
                  <a:cubicBezTo>
                    <a:pt x="131" y="2"/>
                    <a:pt x="121" y="0"/>
                    <a:pt x="121" y="0"/>
                  </a:cubicBezTo>
                  <a:cubicBezTo>
                    <a:pt x="101" y="2"/>
                    <a:pt x="93" y="4"/>
                    <a:pt x="77" y="11"/>
                  </a:cubicBezTo>
                  <a:cubicBezTo>
                    <a:pt x="69" y="24"/>
                    <a:pt x="64" y="30"/>
                    <a:pt x="54" y="33"/>
                  </a:cubicBezTo>
                  <a:cubicBezTo>
                    <a:pt x="46" y="32"/>
                    <a:pt x="39" y="33"/>
                    <a:pt x="31" y="30"/>
                  </a:cubicBezTo>
                  <a:cubicBezTo>
                    <a:pt x="29" y="28"/>
                    <a:pt x="26" y="22"/>
                    <a:pt x="24" y="22"/>
                  </a:cubicBezTo>
                  <a:cubicBezTo>
                    <a:pt x="20" y="24"/>
                    <a:pt x="20" y="41"/>
                    <a:pt x="17" y="44"/>
                  </a:cubicBezTo>
                  <a:cubicBezTo>
                    <a:pt x="14" y="52"/>
                    <a:pt x="8" y="54"/>
                    <a:pt x="3" y="56"/>
                  </a:cubicBezTo>
                  <a:cubicBezTo>
                    <a:pt x="2" y="59"/>
                    <a:pt x="0" y="63"/>
                    <a:pt x="1" y="67"/>
                  </a:cubicBezTo>
                  <a:cubicBezTo>
                    <a:pt x="5" y="78"/>
                    <a:pt x="23" y="128"/>
                    <a:pt x="33" y="133"/>
                  </a:cubicBezTo>
                  <a:cubicBezTo>
                    <a:pt x="57" y="120"/>
                    <a:pt x="50" y="125"/>
                    <a:pt x="66" y="151"/>
                  </a:cubicBezTo>
                  <a:cubicBezTo>
                    <a:pt x="68" y="155"/>
                    <a:pt x="88" y="158"/>
                    <a:pt x="91" y="159"/>
                  </a:cubicBezTo>
                  <a:cubicBezTo>
                    <a:pt x="94" y="163"/>
                    <a:pt x="105" y="167"/>
                    <a:pt x="105" y="167"/>
                  </a:cubicBezTo>
                  <a:cubicBezTo>
                    <a:pt x="124" y="161"/>
                    <a:pt x="125" y="159"/>
                    <a:pt x="148" y="163"/>
                  </a:cubicBezTo>
                  <a:cubicBezTo>
                    <a:pt x="163" y="169"/>
                    <a:pt x="177" y="172"/>
                    <a:pt x="192" y="178"/>
                  </a:cubicBezTo>
                  <a:cubicBezTo>
                    <a:pt x="201" y="189"/>
                    <a:pt x="205" y="183"/>
                    <a:pt x="208" y="167"/>
                  </a:cubicBezTo>
                  <a:cubicBezTo>
                    <a:pt x="206" y="141"/>
                    <a:pt x="206" y="115"/>
                    <a:pt x="199" y="93"/>
                  </a:cubicBezTo>
                </a:path>
              </a:pathLst>
            </a:custGeom>
            <a:solidFill>
              <a:srgbClr val="B5F7EF">
                <a:alpha val="50195"/>
              </a:srgbClr>
            </a:solidFill>
            <a:ln w="9525">
              <a:noFill/>
              <a:round/>
              <a:headEnd/>
              <a:tailEnd/>
            </a:ln>
          </p:spPr>
          <p:txBody>
            <a:bodyPr/>
            <a:lstStyle/>
            <a:p>
              <a:endParaRPr lang="en-US"/>
            </a:p>
          </p:txBody>
        </p:sp>
        <p:graphicFrame>
          <p:nvGraphicFramePr>
            <p:cNvPr id="4105" name="Object 15"/>
            <p:cNvGraphicFramePr>
              <a:graphicFrameLocks noChangeAspect="1"/>
            </p:cNvGraphicFramePr>
            <p:nvPr/>
          </p:nvGraphicFramePr>
          <p:xfrm>
            <a:off x="2916" y="3400"/>
            <a:ext cx="181" cy="106"/>
          </p:xfrm>
          <a:graphic>
            <a:graphicData uri="http://schemas.openxmlformats.org/presentationml/2006/ole">
              <mc:AlternateContent xmlns:mc="http://schemas.openxmlformats.org/markup-compatibility/2006">
                <mc:Choice xmlns:v="urn:schemas-microsoft-com:vml" Requires="v">
                  <p:oleObj spid="_x0000_s2057" name="Image" r:id="rId17" imgW="367865" imgH="215645" progId="">
                    <p:embed/>
                  </p:oleObj>
                </mc:Choice>
                <mc:Fallback>
                  <p:oleObj name="Image" r:id="rId17" imgW="367865" imgH="215645" progId="">
                    <p:embed/>
                    <p:pic>
                      <p:nvPicPr>
                        <p:cNvPr id="0" name=""/>
                        <p:cNvPicPr>
                          <a:picLocks noChangeAspect="1" noChangeArrowheads="1"/>
                        </p:cNvPicPr>
                        <p:nvPr/>
                      </p:nvPicPr>
                      <p:blipFill>
                        <a:blip r:embed="rId1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916" y="3400"/>
                          <a:ext cx="181" cy="10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4117" name="Freeform 16"/>
            <p:cNvSpPr>
              <a:spLocks/>
            </p:cNvSpPr>
            <p:nvPr/>
          </p:nvSpPr>
          <p:spPr bwMode="auto">
            <a:xfrm>
              <a:off x="2401" y="2609"/>
              <a:ext cx="216" cy="187"/>
            </a:xfrm>
            <a:custGeom>
              <a:avLst/>
              <a:gdLst>
                <a:gd name="T0" fmla="*/ 158 w 216"/>
                <a:gd name="T1" fmla="*/ 34 h 187"/>
                <a:gd name="T2" fmla="*/ 104 w 216"/>
                <a:gd name="T3" fmla="*/ 1 h 187"/>
                <a:gd name="T4" fmla="*/ 65 w 216"/>
                <a:gd name="T5" fmla="*/ 4 h 187"/>
                <a:gd name="T6" fmla="*/ 44 w 216"/>
                <a:gd name="T7" fmla="*/ 34 h 187"/>
                <a:gd name="T8" fmla="*/ 17 w 216"/>
                <a:gd name="T9" fmla="*/ 61 h 187"/>
                <a:gd name="T10" fmla="*/ 2 w 216"/>
                <a:gd name="T11" fmla="*/ 88 h 187"/>
                <a:gd name="T12" fmla="*/ 14 w 216"/>
                <a:gd name="T13" fmla="*/ 121 h 187"/>
                <a:gd name="T14" fmla="*/ 32 w 216"/>
                <a:gd name="T15" fmla="*/ 133 h 187"/>
                <a:gd name="T16" fmla="*/ 83 w 216"/>
                <a:gd name="T17" fmla="*/ 187 h 187"/>
                <a:gd name="T18" fmla="*/ 149 w 216"/>
                <a:gd name="T19" fmla="*/ 178 h 187"/>
                <a:gd name="T20" fmla="*/ 200 w 216"/>
                <a:gd name="T21" fmla="*/ 160 h 187"/>
                <a:gd name="T22" fmla="*/ 194 w 216"/>
                <a:gd name="T23" fmla="*/ 67 h 187"/>
                <a:gd name="T24" fmla="*/ 158 w 216"/>
                <a:gd name="T25" fmla="*/ 37 h 187"/>
                <a:gd name="T26" fmla="*/ 158 w 216"/>
                <a:gd name="T27" fmla="*/ 34 h 18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6"/>
                <a:gd name="T43" fmla="*/ 0 h 187"/>
                <a:gd name="T44" fmla="*/ 216 w 216"/>
                <a:gd name="T45" fmla="*/ 187 h 18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6" h="187">
                  <a:moveTo>
                    <a:pt x="158" y="34"/>
                  </a:moveTo>
                  <a:cubicBezTo>
                    <a:pt x="152" y="8"/>
                    <a:pt x="127" y="7"/>
                    <a:pt x="104" y="1"/>
                  </a:cubicBezTo>
                  <a:cubicBezTo>
                    <a:pt x="91" y="2"/>
                    <a:pt x="77" y="0"/>
                    <a:pt x="65" y="4"/>
                  </a:cubicBezTo>
                  <a:cubicBezTo>
                    <a:pt x="53" y="8"/>
                    <a:pt x="51" y="24"/>
                    <a:pt x="44" y="34"/>
                  </a:cubicBezTo>
                  <a:cubicBezTo>
                    <a:pt x="37" y="45"/>
                    <a:pt x="24" y="50"/>
                    <a:pt x="17" y="61"/>
                  </a:cubicBezTo>
                  <a:cubicBezTo>
                    <a:pt x="11" y="70"/>
                    <a:pt x="8" y="79"/>
                    <a:pt x="2" y="88"/>
                  </a:cubicBezTo>
                  <a:cubicBezTo>
                    <a:pt x="5" y="109"/>
                    <a:pt x="0" y="110"/>
                    <a:pt x="14" y="121"/>
                  </a:cubicBezTo>
                  <a:cubicBezTo>
                    <a:pt x="20" y="125"/>
                    <a:pt x="32" y="133"/>
                    <a:pt x="32" y="133"/>
                  </a:cubicBezTo>
                  <a:cubicBezTo>
                    <a:pt x="41" y="160"/>
                    <a:pt x="55" y="180"/>
                    <a:pt x="83" y="187"/>
                  </a:cubicBezTo>
                  <a:cubicBezTo>
                    <a:pt x="103" y="185"/>
                    <a:pt x="129" y="185"/>
                    <a:pt x="149" y="178"/>
                  </a:cubicBezTo>
                  <a:cubicBezTo>
                    <a:pt x="168" y="171"/>
                    <a:pt x="179" y="164"/>
                    <a:pt x="200" y="160"/>
                  </a:cubicBezTo>
                  <a:cubicBezTo>
                    <a:pt x="216" y="136"/>
                    <a:pt x="214" y="90"/>
                    <a:pt x="194" y="67"/>
                  </a:cubicBezTo>
                  <a:cubicBezTo>
                    <a:pt x="177" y="48"/>
                    <a:pt x="178" y="50"/>
                    <a:pt x="158" y="37"/>
                  </a:cubicBezTo>
                  <a:cubicBezTo>
                    <a:pt x="146" y="29"/>
                    <a:pt x="146" y="30"/>
                    <a:pt x="158" y="34"/>
                  </a:cubicBezTo>
                  <a:close/>
                </a:path>
              </a:pathLst>
            </a:custGeom>
            <a:solidFill>
              <a:srgbClr val="B5F7EF">
                <a:alpha val="50195"/>
              </a:srgbClr>
            </a:solidFill>
            <a:ln w="9525">
              <a:noFill/>
              <a:round/>
              <a:headEnd/>
              <a:tailEnd/>
            </a:ln>
          </p:spPr>
          <p:txBody>
            <a:bodyPr/>
            <a:lstStyle/>
            <a:p>
              <a:endParaRPr lang="en-US"/>
            </a:p>
          </p:txBody>
        </p:sp>
        <p:graphicFrame>
          <p:nvGraphicFramePr>
            <p:cNvPr id="4106" name="Object 17"/>
            <p:cNvGraphicFramePr>
              <a:graphicFrameLocks noChangeAspect="1"/>
            </p:cNvGraphicFramePr>
            <p:nvPr/>
          </p:nvGraphicFramePr>
          <p:xfrm>
            <a:off x="2442" y="2654"/>
            <a:ext cx="120" cy="104"/>
          </p:xfrm>
          <a:graphic>
            <a:graphicData uri="http://schemas.openxmlformats.org/presentationml/2006/ole">
              <mc:AlternateContent xmlns:mc="http://schemas.openxmlformats.org/markup-compatibility/2006">
                <mc:Choice xmlns:v="urn:schemas-microsoft-com:vml" Requires="v">
                  <p:oleObj spid="_x0000_s2058" name="Image" r:id="rId19" imgW="190409" imgH="164905" progId="">
                    <p:embed/>
                  </p:oleObj>
                </mc:Choice>
                <mc:Fallback>
                  <p:oleObj name="Image" r:id="rId19" imgW="190409" imgH="164905" progId="">
                    <p:embed/>
                    <p:pic>
                      <p:nvPicPr>
                        <p:cNvPr id="0" name=""/>
                        <p:cNvPicPr>
                          <a:picLocks noChangeAspect="1" noChangeArrowheads="1"/>
                        </p:cNvPicPr>
                        <p:nvPr/>
                      </p:nvPicPr>
                      <p:blipFill>
                        <a:blip r:embed="rId20">
                          <a:clrChange>
                            <a:clrFrom>
                              <a:srgbClr val="FBFEFC"/>
                            </a:clrFrom>
                            <a:clrTo>
                              <a:srgbClr val="FBFEFC">
                                <a:alpha val="0"/>
                              </a:srgbClr>
                            </a:clrTo>
                          </a:clrChange>
                          <a:extLst>
                            <a:ext uri="{28A0092B-C50C-407E-A947-70E740481C1C}">
                              <a14:useLocalDpi xmlns:a14="http://schemas.microsoft.com/office/drawing/2010/main" val="0"/>
                            </a:ext>
                          </a:extLst>
                        </a:blip>
                        <a:srcRect/>
                        <a:stretch>
                          <a:fillRect/>
                        </a:stretch>
                      </p:blipFill>
                      <p:spPr bwMode="auto">
                        <a:xfrm>
                          <a:off x="2442" y="2654"/>
                          <a:ext cx="120" cy="10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grpSp>
      <p:sp>
        <p:nvSpPr>
          <p:cNvPr id="13330" name="Text Box 18"/>
          <p:cNvSpPr txBox="1">
            <a:spLocks noChangeArrowheads="1"/>
          </p:cNvSpPr>
          <p:nvPr/>
        </p:nvSpPr>
        <p:spPr bwMode="auto">
          <a:xfrm>
            <a:off x="1757364" y="3648075"/>
            <a:ext cx="3667125" cy="2679700"/>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lgn="ctr">
              <a:spcBef>
                <a:spcPct val="50000"/>
              </a:spcBef>
              <a:defRPr/>
            </a:pPr>
            <a:r>
              <a:rPr lang="en-US" dirty="0">
                <a:solidFill>
                  <a:srgbClr val="000000"/>
                </a:solidFill>
                <a:effectLst>
                  <a:outerShdw blurRad="38100" dist="38100" dir="2700000" algn="tl">
                    <a:srgbClr val="C0C0C0"/>
                  </a:outerShdw>
                </a:effectLst>
                <a:latin typeface="Arial" charset="0"/>
              </a:rPr>
              <a:t>The Galapagos Islands lie 500 miles west of Ecuador in the Pacific Ocean, directly on the equator.</a:t>
            </a:r>
            <a:endParaRPr lang="en-US" dirty="0">
              <a:solidFill>
                <a:srgbClr val="663300"/>
              </a:solidFill>
              <a:effectLst>
                <a:outerShdw blurRad="38100" dist="38100" dir="2700000" algn="tl">
                  <a:srgbClr val="C0C0C0"/>
                </a:outerShdw>
              </a:effectLst>
              <a:latin typeface="Arial" charset="0"/>
            </a:endParaRPr>
          </a:p>
        </p:txBody>
      </p:sp>
      <p:sp>
        <p:nvSpPr>
          <p:cNvPr id="13339" name="Text Box 27"/>
          <p:cNvSpPr txBox="1">
            <a:spLocks noChangeArrowheads="1"/>
          </p:cNvSpPr>
          <p:nvPr/>
        </p:nvSpPr>
        <p:spPr bwMode="auto">
          <a:xfrm>
            <a:off x="1754188" y="379413"/>
            <a:ext cx="3663950" cy="2728912"/>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lgn="ctr">
              <a:spcBef>
                <a:spcPct val="50000"/>
              </a:spcBef>
              <a:defRPr/>
            </a:pPr>
            <a:r>
              <a:rPr lang="en-US">
                <a:solidFill>
                  <a:srgbClr val="000000"/>
                </a:solidFill>
                <a:effectLst>
                  <a:outerShdw blurRad="38100" dist="38100" dir="2700000" algn="tl">
                    <a:srgbClr val="C0C0C0"/>
                  </a:outerShdw>
                </a:effectLst>
                <a:latin typeface="Arial" charset="0"/>
              </a:rPr>
              <a:t>Many of Darwin’s conclusions were based on observations of wildlife in the Galapagos Islands.</a:t>
            </a:r>
            <a:endParaRPr lang="en-US">
              <a:solidFill>
                <a:srgbClr val="663300"/>
              </a:solidFill>
              <a:effectLst>
                <a:outerShdw blurRad="38100" dist="38100" dir="2700000" algn="tl">
                  <a:srgbClr val="C0C0C0"/>
                </a:outerShdw>
              </a:effectLst>
              <a:latin typeface="Arial" charset="0"/>
            </a:endParaRPr>
          </a:p>
        </p:txBody>
      </p:sp>
      <p:sp>
        <p:nvSpPr>
          <p:cNvPr id="13340" name="Text Box 28"/>
          <p:cNvSpPr txBox="1">
            <a:spLocks noChangeArrowheads="1"/>
          </p:cNvSpPr>
          <p:nvPr/>
        </p:nvSpPr>
        <p:spPr bwMode="auto">
          <a:xfrm>
            <a:off x="7472363" y="6116638"/>
            <a:ext cx="3090862" cy="336550"/>
          </a:xfrm>
          <a:prstGeom prst="rect">
            <a:avLst/>
          </a:prstGeom>
          <a:noFill/>
          <a:ln w="9525">
            <a:noFill/>
            <a:miter lim="800000"/>
            <a:headEnd/>
            <a:tailEnd/>
          </a:ln>
        </p:spPr>
        <p:txBody>
          <a:bodyPr>
            <a:spAutoFit/>
          </a:bodyPr>
          <a:lstStyle/>
          <a:p>
            <a:pPr algn="ctr">
              <a:spcBef>
                <a:spcPct val="50000"/>
              </a:spcBef>
            </a:pPr>
            <a:r>
              <a:rPr lang="en-US" sz="1600" i="1"/>
              <a:t>“Galapagos” means turtle.</a:t>
            </a:r>
          </a:p>
        </p:txBody>
      </p:sp>
      <p:sp>
        <p:nvSpPr>
          <p:cNvPr id="13342" name="AutoShape 30"/>
          <p:cNvSpPr>
            <a:spLocks noChangeArrowheads="1"/>
          </p:cNvSpPr>
          <p:nvPr/>
        </p:nvSpPr>
        <p:spPr bwMode="auto">
          <a:xfrm rot="1369390" flipV="1">
            <a:off x="5135563" y="1879601"/>
            <a:ext cx="1109662" cy="2352675"/>
          </a:xfrm>
          <a:custGeom>
            <a:avLst/>
            <a:gdLst>
              <a:gd name="T0" fmla="*/ 2147483647 w 21600"/>
              <a:gd name="T1" fmla="*/ 2147483647 h 21600"/>
              <a:gd name="T2" fmla="*/ 1952283545 w 21600"/>
              <a:gd name="T3" fmla="*/ 2147483647 h 21600"/>
              <a:gd name="T4" fmla="*/ 2147483647 w 21600"/>
              <a:gd name="T5" fmla="*/ 2147483647 h 21600"/>
              <a:gd name="T6" fmla="*/ 1811682022 w 21600"/>
              <a:gd name="T7" fmla="*/ 2147483647 h 21600"/>
              <a:gd name="T8" fmla="*/ 1190705117 w 21600"/>
              <a:gd name="T9" fmla="*/ 2147483647 h 21600"/>
              <a:gd name="T10" fmla="*/ 1610474482 w 21600"/>
              <a:gd name="T11" fmla="*/ 2147483647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2390" y="19030"/>
                </a:moveTo>
                <a:cubicBezTo>
                  <a:pt x="16334" y="18268"/>
                  <a:pt x="19183" y="14816"/>
                  <a:pt x="19183" y="10800"/>
                </a:cubicBezTo>
                <a:cubicBezTo>
                  <a:pt x="19183" y="7384"/>
                  <a:pt x="17111" y="4311"/>
                  <a:pt x="13945" y="3029"/>
                </a:cubicBezTo>
                <a:lnTo>
                  <a:pt x="14852" y="789"/>
                </a:lnTo>
                <a:cubicBezTo>
                  <a:pt x="18931" y="2440"/>
                  <a:pt x="21600" y="6400"/>
                  <a:pt x="21600" y="10800"/>
                </a:cubicBezTo>
                <a:cubicBezTo>
                  <a:pt x="21600" y="15974"/>
                  <a:pt x="17929" y="20421"/>
                  <a:pt x="12849" y="21403"/>
                </a:cubicBezTo>
                <a:lnTo>
                  <a:pt x="13362" y="24054"/>
                </a:lnTo>
                <a:lnTo>
                  <a:pt x="8782" y="20959"/>
                </a:lnTo>
                <a:lnTo>
                  <a:pt x="11878" y="16379"/>
                </a:lnTo>
                <a:lnTo>
                  <a:pt x="12390" y="19030"/>
                </a:lnTo>
                <a:close/>
              </a:path>
            </a:pathLst>
          </a:custGeom>
          <a:solidFill>
            <a:srgbClr val="990099"/>
          </a:solidFill>
          <a:ln w="9525">
            <a:solidFill>
              <a:schemeClr val="tx1"/>
            </a:solidFill>
            <a:miter lim="800000"/>
            <a:headEnd/>
            <a:tailEnd/>
          </a:ln>
        </p:spPr>
        <p:txBody>
          <a:bodyPr wrap="none" anchor="ctr"/>
          <a:lstStyle/>
          <a:p>
            <a:endParaRPr lang="en-US"/>
          </a:p>
        </p:txBody>
      </p:sp>
    </p:spTree>
    <p:extLst>
      <p:ext uri="{BB962C8B-B14F-4D97-AF65-F5344CB8AC3E}">
        <p14:creationId xmlns:p14="http://schemas.microsoft.com/office/powerpoint/2010/main" val="7833734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5" fill="hold" grpId="0" nodeType="afterEffect">
                                  <p:stCondLst>
                                    <p:cond delay="0"/>
                                  </p:stCondLst>
                                  <p:childTnLst>
                                    <p:set>
                                      <p:cBhvr>
                                        <p:cTn id="6" dur="1" fill="hold">
                                          <p:stCondLst>
                                            <p:cond delay="0"/>
                                          </p:stCondLst>
                                        </p:cTn>
                                        <p:tgtEl>
                                          <p:spTgt spid="13339"/>
                                        </p:tgtEl>
                                        <p:attrNameLst>
                                          <p:attrName>style.visibility</p:attrName>
                                        </p:attrNameLst>
                                      </p:cBhvr>
                                      <p:to>
                                        <p:strVal val="visible"/>
                                      </p:to>
                                    </p:set>
                                    <p:animEffect transition="in" filter="checkerboard(down)">
                                      <p:cBhvr>
                                        <p:cTn id="7" dur="500"/>
                                        <p:tgtEl>
                                          <p:spTgt spid="13339"/>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499"/>
                                          </p:stCondLst>
                                        </p:cTn>
                                        <p:tgtEl>
                                          <p:spTgt spid="13340"/>
                                        </p:tgtEl>
                                        <p:attrNameLst>
                                          <p:attrName>style.visibility</p:attrName>
                                        </p:attrNameLst>
                                      </p:cBhvr>
                                      <p:to>
                                        <p:strVal val="visible"/>
                                      </p:to>
                                    </p:set>
                                  </p:childTnLst>
                                </p:cTn>
                              </p:par>
                            </p:childTnLst>
                          </p:cTn>
                        </p:par>
                        <p:par>
                          <p:cTn id="11" fill="hold">
                            <p:stCondLst>
                              <p:cond delay="1000"/>
                            </p:stCondLst>
                            <p:childTnLst>
                              <p:par>
                                <p:cTn id="12" presetID="5" presetClass="entr" presetSubtype="5" fill="hold" grpId="0" nodeType="afterEffect">
                                  <p:stCondLst>
                                    <p:cond delay="0"/>
                                  </p:stCondLst>
                                  <p:childTnLst>
                                    <p:set>
                                      <p:cBhvr>
                                        <p:cTn id="13" dur="1" fill="hold">
                                          <p:stCondLst>
                                            <p:cond delay="0"/>
                                          </p:stCondLst>
                                        </p:cTn>
                                        <p:tgtEl>
                                          <p:spTgt spid="13330"/>
                                        </p:tgtEl>
                                        <p:attrNameLst>
                                          <p:attrName>style.visibility</p:attrName>
                                        </p:attrNameLst>
                                      </p:cBhvr>
                                      <p:to>
                                        <p:strVal val="visible"/>
                                      </p:to>
                                    </p:set>
                                    <p:animEffect transition="in" filter="checkerboard(down)">
                                      <p:cBhvr>
                                        <p:cTn id="14" dur="500"/>
                                        <p:tgtEl>
                                          <p:spTgt spid="13330"/>
                                        </p:tgtEl>
                                      </p:cBhvr>
                                    </p:animEffect>
                                  </p:childTnLst>
                                </p:cTn>
                              </p:par>
                            </p:childTnLst>
                          </p:cTn>
                        </p:par>
                        <p:par>
                          <p:cTn id="15" fill="hold">
                            <p:stCondLst>
                              <p:cond delay="1500"/>
                            </p:stCondLst>
                            <p:childTnLst>
                              <p:par>
                                <p:cTn id="16" presetID="22" presetClass="entr" presetSubtype="4" fill="hold" grpId="0" nodeType="afterEffect">
                                  <p:stCondLst>
                                    <p:cond delay="0"/>
                                  </p:stCondLst>
                                  <p:childTnLst>
                                    <p:set>
                                      <p:cBhvr>
                                        <p:cTn id="17" dur="1" fill="hold">
                                          <p:stCondLst>
                                            <p:cond delay="0"/>
                                          </p:stCondLst>
                                        </p:cTn>
                                        <p:tgtEl>
                                          <p:spTgt spid="13342"/>
                                        </p:tgtEl>
                                        <p:attrNameLst>
                                          <p:attrName>style.visibility</p:attrName>
                                        </p:attrNameLst>
                                      </p:cBhvr>
                                      <p:to>
                                        <p:strVal val="visible"/>
                                      </p:to>
                                    </p:set>
                                    <p:animEffect transition="in" filter="wipe(down)">
                                      <p:cBhvr>
                                        <p:cTn id="18" dur="500"/>
                                        <p:tgtEl>
                                          <p:spTgt spid="133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30" grpId="0" animBg="1" autoUpdateAnimBg="0"/>
      <p:bldP spid="13339" grpId="0" animBg="1" autoUpdateAnimBg="0"/>
      <p:bldP spid="13340" grpId="0" autoUpdateAnimBg="0"/>
      <p:bldP spid="13342"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1" name="Text Box 5"/>
          <p:cNvSpPr txBox="1">
            <a:spLocks noChangeArrowheads="1"/>
          </p:cNvSpPr>
          <p:nvPr/>
        </p:nvSpPr>
        <p:spPr bwMode="auto">
          <a:xfrm>
            <a:off x="2009776" y="393700"/>
            <a:ext cx="8181975" cy="2635250"/>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lgn="ctr">
              <a:spcBef>
                <a:spcPct val="50000"/>
              </a:spcBef>
              <a:defRPr/>
            </a:pPr>
            <a:r>
              <a:rPr lang="en-US" dirty="0">
                <a:solidFill>
                  <a:srgbClr val="000000"/>
                </a:solidFill>
                <a:effectLst>
                  <a:outerShdw blurRad="38100" dist="38100" dir="2700000" algn="tl">
                    <a:srgbClr val="C0C0C0"/>
                  </a:outerShdw>
                </a:effectLst>
                <a:latin typeface="Arial" charset="0"/>
              </a:rPr>
              <a:t>Were the animals and plants </a:t>
            </a:r>
            <a:r>
              <a:rPr lang="en-US" dirty="0">
                <a:solidFill>
                  <a:srgbClr val="FF0000"/>
                </a:solidFill>
                <a:effectLst>
                  <a:outerShdw blurRad="38100" dist="38100" dir="2700000" algn="tl">
                    <a:srgbClr val="C0C0C0"/>
                  </a:outerShdw>
                </a:effectLst>
                <a:latin typeface="Arial" charset="0"/>
              </a:rPr>
              <a:t>created</a:t>
            </a:r>
            <a:r>
              <a:rPr lang="en-US" dirty="0">
                <a:solidFill>
                  <a:srgbClr val="000000"/>
                </a:solidFill>
                <a:effectLst>
                  <a:outerShdw blurRad="38100" dist="38100" dir="2700000" algn="tl">
                    <a:srgbClr val="C0C0C0"/>
                  </a:outerShdw>
                </a:effectLst>
                <a:latin typeface="Arial" charset="0"/>
              </a:rPr>
              <a:t> to match their </a:t>
            </a:r>
            <a:r>
              <a:rPr lang="en-US" dirty="0">
                <a:solidFill>
                  <a:srgbClr val="000000"/>
                </a:solidFill>
                <a:effectLst>
                  <a:outerShdw blurRad="38100" dist="38100" dir="2700000" algn="tl">
                    <a:srgbClr val="C0C0C0"/>
                  </a:outerShdw>
                </a:effectLst>
                <a:latin typeface="Arial" charset="0"/>
              </a:rPr>
              <a:t>environment? </a:t>
            </a:r>
          </a:p>
          <a:p>
            <a:pPr algn="ctr">
              <a:spcBef>
                <a:spcPct val="50000"/>
              </a:spcBef>
              <a:defRPr/>
            </a:pPr>
            <a:r>
              <a:rPr lang="en-US" dirty="0">
                <a:solidFill>
                  <a:srgbClr val="000000"/>
                </a:solidFill>
                <a:effectLst>
                  <a:outerShdw blurRad="38100" dist="38100" dir="2700000" algn="tl">
                    <a:srgbClr val="C0C0C0"/>
                  </a:outerShdw>
                </a:effectLst>
                <a:latin typeface="Arial" charset="0"/>
              </a:rPr>
              <a:t>Then, </a:t>
            </a:r>
            <a:r>
              <a:rPr lang="en-US" dirty="0">
                <a:solidFill>
                  <a:srgbClr val="000000"/>
                </a:solidFill>
                <a:effectLst>
                  <a:outerShdw blurRad="38100" dist="38100" dir="2700000" algn="tl">
                    <a:srgbClr val="C0C0C0"/>
                  </a:outerShdw>
                </a:effectLst>
                <a:latin typeface="Arial" charset="0"/>
              </a:rPr>
              <a:t>why didn’t </a:t>
            </a:r>
            <a:r>
              <a:rPr lang="en-US" dirty="0">
                <a:solidFill>
                  <a:srgbClr val="000000"/>
                </a:solidFill>
                <a:effectLst>
                  <a:outerShdw blurRad="38100" dist="38100" dir="2700000" algn="tl">
                    <a:srgbClr val="C0C0C0"/>
                  </a:outerShdw>
                </a:effectLst>
                <a:latin typeface="Arial" charset="0"/>
              </a:rPr>
              <a:t>the Galapagos finches look </a:t>
            </a:r>
            <a:r>
              <a:rPr lang="en-US" dirty="0">
                <a:solidFill>
                  <a:srgbClr val="000000"/>
                </a:solidFill>
                <a:effectLst>
                  <a:outerShdw blurRad="38100" dist="38100" dir="2700000" algn="tl">
                    <a:srgbClr val="C0C0C0"/>
                  </a:outerShdw>
                </a:effectLst>
                <a:latin typeface="Arial" charset="0"/>
              </a:rPr>
              <a:t>like the birds of the African continent, since the environments of both the Galapagos and Africa were similar.</a:t>
            </a:r>
            <a:endParaRPr lang="en-US" dirty="0">
              <a:solidFill>
                <a:srgbClr val="663300"/>
              </a:solidFill>
              <a:effectLst>
                <a:outerShdw blurRad="38100" dist="38100" dir="2700000" algn="tl">
                  <a:srgbClr val="C0C0C0"/>
                </a:outerShdw>
              </a:effectLst>
              <a:latin typeface="Arial" charset="0"/>
            </a:endParaRPr>
          </a:p>
        </p:txBody>
      </p:sp>
      <p:graphicFrame>
        <p:nvGraphicFramePr>
          <p:cNvPr id="7170" name="Object 52"/>
          <p:cNvGraphicFramePr>
            <a:graphicFrameLocks noChangeAspect="1"/>
          </p:cNvGraphicFramePr>
          <p:nvPr>
            <p:extLst/>
          </p:nvPr>
        </p:nvGraphicFramePr>
        <p:xfrm>
          <a:off x="7334865" y="3673090"/>
          <a:ext cx="3018810" cy="2870585"/>
        </p:xfrm>
        <a:graphic>
          <a:graphicData uri="http://schemas.openxmlformats.org/presentationml/2006/ole">
            <mc:AlternateContent xmlns:mc="http://schemas.openxmlformats.org/markup-compatibility/2006">
              <mc:Choice xmlns:v="urn:schemas-microsoft-com:vml" Requires="v">
                <p:oleObj spid="_x0000_s3074" name="Image" r:id="rId4" imgW="4406349" imgH="4190476" progId="">
                  <p:embed/>
                </p:oleObj>
              </mc:Choice>
              <mc:Fallback>
                <p:oleObj name="Image" r:id="rId4" imgW="4406349" imgH="4190476" progId="">
                  <p:embed/>
                  <p:pic>
                    <p:nvPicPr>
                      <p:cNvPr id="0" name=""/>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334865" y="3673090"/>
                        <a:ext cx="3018810" cy="2870585"/>
                      </a:xfrm>
                      <a:prstGeom prst="rect">
                        <a:avLst/>
                      </a:prstGeom>
                      <a:noFill/>
                      <a:ln>
                        <a:noFill/>
                      </a:ln>
                      <a:effectLst/>
                      <a:extLst/>
                    </p:spPr>
                  </p:pic>
                </p:oleObj>
              </mc:Fallback>
            </mc:AlternateContent>
          </a:graphicData>
        </a:graphic>
      </p:graphicFrame>
      <p:grpSp>
        <p:nvGrpSpPr>
          <p:cNvPr id="7181" name="Group 53"/>
          <p:cNvGrpSpPr>
            <a:grpSpLocks/>
          </p:cNvGrpSpPr>
          <p:nvPr/>
        </p:nvGrpSpPr>
        <p:grpSpPr bwMode="auto">
          <a:xfrm>
            <a:off x="2324101" y="3790951"/>
            <a:ext cx="314325" cy="346075"/>
            <a:chOff x="336" y="1167"/>
            <a:chExt cx="2766" cy="2372"/>
          </a:xfrm>
        </p:grpSpPr>
        <p:sp>
          <p:nvSpPr>
            <p:cNvPr id="7182" name="Freeform 54"/>
            <p:cNvSpPr>
              <a:spLocks/>
            </p:cNvSpPr>
            <p:nvPr/>
          </p:nvSpPr>
          <p:spPr bwMode="auto">
            <a:xfrm>
              <a:off x="336" y="1423"/>
              <a:ext cx="1316" cy="1667"/>
            </a:xfrm>
            <a:custGeom>
              <a:avLst/>
              <a:gdLst>
                <a:gd name="T0" fmla="*/ 652 w 1316"/>
                <a:gd name="T1" fmla="*/ 101 h 1667"/>
                <a:gd name="T2" fmla="*/ 568 w 1316"/>
                <a:gd name="T3" fmla="*/ 17 h 1667"/>
                <a:gd name="T4" fmla="*/ 532 w 1316"/>
                <a:gd name="T5" fmla="*/ 5 h 1667"/>
                <a:gd name="T6" fmla="*/ 308 w 1316"/>
                <a:gd name="T7" fmla="*/ 77 h 1667"/>
                <a:gd name="T8" fmla="*/ 216 w 1316"/>
                <a:gd name="T9" fmla="*/ 121 h 1667"/>
                <a:gd name="T10" fmla="*/ 88 w 1316"/>
                <a:gd name="T11" fmla="*/ 237 h 1667"/>
                <a:gd name="T12" fmla="*/ 292 w 1316"/>
                <a:gd name="T13" fmla="*/ 369 h 1667"/>
                <a:gd name="T14" fmla="*/ 384 w 1316"/>
                <a:gd name="T15" fmla="*/ 525 h 1667"/>
                <a:gd name="T16" fmla="*/ 412 w 1316"/>
                <a:gd name="T17" fmla="*/ 601 h 1667"/>
                <a:gd name="T18" fmla="*/ 380 w 1316"/>
                <a:gd name="T19" fmla="*/ 541 h 1667"/>
                <a:gd name="T20" fmla="*/ 284 w 1316"/>
                <a:gd name="T21" fmla="*/ 545 h 1667"/>
                <a:gd name="T22" fmla="*/ 68 w 1316"/>
                <a:gd name="T23" fmla="*/ 557 h 1667"/>
                <a:gd name="T24" fmla="*/ 20 w 1316"/>
                <a:gd name="T25" fmla="*/ 669 h 1667"/>
                <a:gd name="T26" fmla="*/ 76 w 1316"/>
                <a:gd name="T27" fmla="*/ 801 h 1667"/>
                <a:gd name="T28" fmla="*/ 112 w 1316"/>
                <a:gd name="T29" fmla="*/ 893 h 1667"/>
                <a:gd name="T30" fmla="*/ 276 w 1316"/>
                <a:gd name="T31" fmla="*/ 997 h 1667"/>
                <a:gd name="T32" fmla="*/ 472 w 1316"/>
                <a:gd name="T33" fmla="*/ 945 h 1667"/>
                <a:gd name="T34" fmla="*/ 496 w 1316"/>
                <a:gd name="T35" fmla="*/ 789 h 1667"/>
                <a:gd name="T36" fmla="*/ 592 w 1316"/>
                <a:gd name="T37" fmla="*/ 845 h 1667"/>
                <a:gd name="T38" fmla="*/ 692 w 1316"/>
                <a:gd name="T39" fmla="*/ 949 h 1667"/>
                <a:gd name="T40" fmla="*/ 728 w 1316"/>
                <a:gd name="T41" fmla="*/ 1009 h 1667"/>
                <a:gd name="T42" fmla="*/ 536 w 1316"/>
                <a:gd name="T43" fmla="*/ 1105 h 1667"/>
                <a:gd name="T44" fmla="*/ 424 w 1316"/>
                <a:gd name="T45" fmla="*/ 1125 h 1667"/>
                <a:gd name="T46" fmla="*/ 308 w 1316"/>
                <a:gd name="T47" fmla="*/ 1173 h 1667"/>
                <a:gd name="T48" fmla="*/ 240 w 1316"/>
                <a:gd name="T49" fmla="*/ 1237 h 1667"/>
                <a:gd name="T50" fmla="*/ 200 w 1316"/>
                <a:gd name="T51" fmla="*/ 1289 h 1667"/>
                <a:gd name="T52" fmla="*/ 236 w 1316"/>
                <a:gd name="T53" fmla="*/ 1485 h 1667"/>
                <a:gd name="T54" fmla="*/ 440 w 1316"/>
                <a:gd name="T55" fmla="*/ 1625 h 1667"/>
                <a:gd name="T56" fmla="*/ 744 w 1316"/>
                <a:gd name="T57" fmla="*/ 1653 h 1667"/>
                <a:gd name="T58" fmla="*/ 952 w 1316"/>
                <a:gd name="T59" fmla="*/ 1613 h 1667"/>
                <a:gd name="T60" fmla="*/ 1080 w 1316"/>
                <a:gd name="T61" fmla="*/ 1517 h 1667"/>
                <a:gd name="T62" fmla="*/ 1168 w 1316"/>
                <a:gd name="T63" fmla="*/ 1533 h 1667"/>
                <a:gd name="T64" fmla="*/ 1208 w 1316"/>
                <a:gd name="T65" fmla="*/ 1457 h 1667"/>
                <a:gd name="T66" fmla="*/ 1264 w 1316"/>
                <a:gd name="T67" fmla="*/ 1425 h 1667"/>
                <a:gd name="T68" fmla="*/ 1300 w 1316"/>
                <a:gd name="T69" fmla="*/ 1385 h 1667"/>
                <a:gd name="T70" fmla="*/ 1312 w 1316"/>
                <a:gd name="T71" fmla="*/ 1225 h 1667"/>
                <a:gd name="T72" fmla="*/ 1164 w 1316"/>
                <a:gd name="T73" fmla="*/ 1041 h 1667"/>
                <a:gd name="T74" fmla="*/ 1064 w 1316"/>
                <a:gd name="T75" fmla="*/ 905 h 1667"/>
                <a:gd name="T76" fmla="*/ 1000 w 1316"/>
                <a:gd name="T77" fmla="*/ 753 h 1667"/>
                <a:gd name="T78" fmla="*/ 892 w 1316"/>
                <a:gd name="T79" fmla="*/ 613 h 1667"/>
                <a:gd name="T80" fmla="*/ 736 w 1316"/>
                <a:gd name="T81" fmla="*/ 349 h 1667"/>
                <a:gd name="T82" fmla="*/ 708 w 1316"/>
                <a:gd name="T83" fmla="*/ 245 h 1667"/>
                <a:gd name="T84" fmla="*/ 684 w 1316"/>
                <a:gd name="T85" fmla="*/ 157 h 16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6"/>
                <a:gd name="T130" fmla="*/ 0 h 1667"/>
                <a:gd name="T131" fmla="*/ 1316 w 1316"/>
                <a:gd name="T132" fmla="*/ 1667 h 166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6" h="1667">
                  <a:moveTo>
                    <a:pt x="696" y="205"/>
                  </a:moveTo>
                  <a:cubicBezTo>
                    <a:pt x="684" y="168"/>
                    <a:pt x="667" y="136"/>
                    <a:pt x="652" y="101"/>
                  </a:cubicBezTo>
                  <a:cubicBezTo>
                    <a:pt x="646" y="87"/>
                    <a:pt x="648" y="77"/>
                    <a:pt x="632" y="65"/>
                  </a:cubicBezTo>
                  <a:cubicBezTo>
                    <a:pt x="612" y="50"/>
                    <a:pt x="592" y="25"/>
                    <a:pt x="568" y="17"/>
                  </a:cubicBezTo>
                  <a:cubicBezTo>
                    <a:pt x="560" y="14"/>
                    <a:pt x="552" y="12"/>
                    <a:pt x="544" y="9"/>
                  </a:cubicBezTo>
                  <a:cubicBezTo>
                    <a:pt x="540" y="8"/>
                    <a:pt x="532" y="5"/>
                    <a:pt x="532" y="5"/>
                  </a:cubicBezTo>
                  <a:cubicBezTo>
                    <a:pt x="499" y="7"/>
                    <a:pt x="410" y="0"/>
                    <a:pt x="372" y="21"/>
                  </a:cubicBezTo>
                  <a:cubicBezTo>
                    <a:pt x="345" y="36"/>
                    <a:pt x="330" y="58"/>
                    <a:pt x="308" y="77"/>
                  </a:cubicBezTo>
                  <a:cubicBezTo>
                    <a:pt x="298" y="85"/>
                    <a:pt x="279" y="87"/>
                    <a:pt x="268" y="93"/>
                  </a:cubicBezTo>
                  <a:cubicBezTo>
                    <a:pt x="247" y="105"/>
                    <a:pt x="238" y="115"/>
                    <a:pt x="216" y="121"/>
                  </a:cubicBezTo>
                  <a:cubicBezTo>
                    <a:pt x="194" y="136"/>
                    <a:pt x="165" y="142"/>
                    <a:pt x="144" y="157"/>
                  </a:cubicBezTo>
                  <a:cubicBezTo>
                    <a:pt x="116" y="177"/>
                    <a:pt x="106" y="210"/>
                    <a:pt x="88" y="237"/>
                  </a:cubicBezTo>
                  <a:cubicBezTo>
                    <a:pt x="81" y="286"/>
                    <a:pt x="93" y="324"/>
                    <a:pt x="144" y="341"/>
                  </a:cubicBezTo>
                  <a:cubicBezTo>
                    <a:pt x="184" y="381"/>
                    <a:pt x="232" y="367"/>
                    <a:pt x="292" y="369"/>
                  </a:cubicBezTo>
                  <a:cubicBezTo>
                    <a:pt x="311" y="388"/>
                    <a:pt x="339" y="414"/>
                    <a:pt x="348" y="441"/>
                  </a:cubicBezTo>
                  <a:cubicBezTo>
                    <a:pt x="357" y="469"/>
                    <a:pt x="367" y="500"/>
                    <a:pt x="384" y="525"/>
                  </a:cubicBezTo>
                  <a:cubicBezTo>
                    <a:pt x="390" y="548"/>
                    <a:pt x="398" y="568"/>
                    <a:pt x="408" y="589"/>
                  </a:cubicBezTo>
                  <a:cubicBezTo>
                    <a:pt x="410" y="593"/>
                    <a:pt x="410" y="597"/>
                    <a:pt x="412" y="601"/>
                  </a:cubicBezTo>
                  <a:cubicBezTo>
                    <a:pt x="414" y="605"/>
                    <a:pt x="420" y="618"/>
                    <a:pt x="420" y="613"/>
                  </a:cubicBezTo>
                  <a:cubicBezTo>
                    <a:pt x="420" y="584"/>
                    <a:pt x="396" y="561"/>
                    <a:pt x="380" y="541"/>
                  </a:cubicBezTo>
                  <a:cubicBezTo>
                    <a:pt x="366" y="522"/>
                    <a:pt x="365" y="508"/>
                    <a:pt x="344" y="501"/>
                  </a:cubicBezTo>
                  <a:cubicBezTo>
                    <a:pt x="306" y="511"/>
                    <a:pt x="311" y="524"/>
                    <a:pt x="284" y="545"/>
                  </a:cubicBezTo>
                  <a:cubicBezTo>
                    <a:pt x="276" y="551"/>
                    <a:pt x="260" y="561"/>
                    <a:pt x="260" y="561"/>
                  </a:cubicBezTo>
                  <a:cubicBezTo>
                    <a:pt x="179" y="558"/>
                    <a:pt x="141" y="552"/>
                    <a:pt x="68" y="557"/>
                  </a:cubicBezTo>
                  <a:cubicBezTo>
                    <a:pt x="40" y="554"/>
                    <a:pt x="24" y="545"/>
                    <a:pt x="8" y="569"/>
                  </a:cubicBezTo>
                  <a:cubicBezTo>
                    <a:pt x="0" y="600"/>
                    <a:pt x="10" y="639"/>
                    <a:pt x="20" y="669"/>
                  </a:cubicBezTo>
                  <a:cubicBezTo>
                    <a:pt x="24" y="708"/>
                    <a:pt x="26" y="723"/>
                    <a:pt x="52" y="749"/>
                  </a:cubicBezTo>
                  <a:cubicBezTo>
                    <a:pt x="57" y="769"/>
                    <a:pt x="70" y="782"/>
                    <a:pt x="76" y="801"/>
                  </a:cubicBezTo>
                  <a:cubicBezTo>
                    <a:pt x="72" y="828"/>
                    <a:pt x="68" y="844"/>
                    <a:pt x="76" y="873"/>
                  </a:cubicBezTo>
                  <a:cubicBezTo>
                    <a:pt x="80" y="886"/>
                    <a:pt x="112" y="893"/>
                    <a:pt x="112" y="893"/>
                  </a:cubicBezTo>
                  <a:cubicBezTo>
                    <a:pt x="145" y="926"/>
                    <a:pt x="177" y="965"/>
                    <a:pt x="224" y="977"/>
                  </a:cubicBezTo>
                  <a:cubicBezTo>
                    <a:pt x="240" y="988"/>
                    <a:pt x="257" y="992"/>
                    <a:pt x="276" y="997"/>
                  </a:cubicBezTo>
                  <a:cubicBezTo>
                    <a:pt x="319" y="1026"/>
                    <a:pt x="387" y="981"/>
                    <a:pt x="424" y="957"/>
                  </a:cubicBezTo>
                  <a:cubicBezTo>
                    <a:pt x="436" y="949"/>
                    <a:pt x="459" y="948"/>
                    <a:pt x="472" y="945"/>
                  </a:cubicBezTo>
                  <a:cubicBezTo>
                    <a:pt x="487" y="925"/>
                    <a:pt x="492" y="908"/>
                    <a:pt x="500" y="885"/>
                  </a:cubicBezTo>
                  <a:cubicBezTo>
                    <a:pt x="496" y="850"/>
                    <a:pt x="492" y="824"/>
                    <a:pt x="496" y="789"/>
                  </a:cubicBezTo>
                  <a:cubicBezTo>
                    <a:pt x="536" y="796"/>
                    <a:pt x="539" y="808"/>
                    <a:pt x="572" y="825"/>
                  </a:cubicBezTo>
                  <a:cubicBezTo>
                    <a:pt x="604" y="873"/>
                    <a:pt x="555" y="802"/>
                    <a:pt x="592" y="845"/>
                  </a:cubicBezTo>
                  <a:cubicBezTo>
                    <a:pt x="611" y="866"/>
                    <a:pt x="620" y="893"/>
                    <a:pt x="640" y="913"/>
                  </a:cubicBezTo>
                  <a:cubicBezTo>
                    <a:pt x="656" y="929"/>
                    <a:pt x="676" y="933"/>
                    <a:pt x="692" y="949"/>
                  </a:cubicBezTo>
                  <a:cubicBezTo>
                    <a:pt x="697" y="965"/>
                    <a:pt x="704" y="973"/>
                    <a:pt x="716" y="985"/>
                  </a:cubicBezTo>
                  <a:cubicBezTo>
                    <a:pt x="719" y="993"/>
                    <a:pt x="727" y="1000"/>
                    <a:pt x="728" y="1009"/>
                  </a:cubicBezTo>
                  <a:cubicBezTo>
                    <a:pt x="732" y="1048"/>
                    <a:pt x="692" y="1055"/>
                    <a:pt x="664" y="1061"/>
                  </a:cubicBezTo>
                  <a:cubicBezTo>
                    <a:pt x="623" y="1081"/>
                    <a:pt x="580" y="1094"/>
                    <a:pt x="536" y="1105"/>
                  </a:cubicBezTo>
                  <a:cubicBezTo>
                    <a:pt x="523" y="1115"/>
                    <a:pt x="496" y="1133"/>
                    <a:pt x="496" y="1133"/>
                  </a:cubicBezTo>
                  <a:cubicBezTo>
                    <a:pt x="472" y="1130"/>
                    <a:pt x="448" y="1128"/>
                    <a:pt x="424" y="1125"/>
                  </a:cubicBezTo>
                  <a:cubicBezTo>
                    <a:pt x="412" y="1124"/>
                    <a:pt x="388" y="1121"/>
                    <a:pt x="388" y="1121"/>
                  </a:cubicBezTo>
                  <a:cubicBezTo>
                    <a:pt x="330" y="1128"/>
                    <a:pt x="343" y="1138"/>
                    <a:pt x="308" y="1173"/>
                  </a:cubicBezTo>
                  <a:cubicBezTo>
                    <a:pt x="307" y="1177"/>
                    <a:pt x="307" y="1182"/>
                    <a:pt x="304" y="1185"/>
                  </a:cubicBezTo>
                  <a:cubicBezTo>
                    <a:pt x="285" y="1204"/>
                    <a:pt x="262" y="1215"/>
                    <a:pt x="240" y="1237"/>
                  </a:cubicBezTo>
                  <a:cubicBezTo>
                    <a:pt x="226" y="1251"/>
                    <a:pt x="228" y="1248"/>
                    <a:pt x="216" y="1265"/>
                  </a:cubicBezTo>
                  <a:cubicBezTo>
                    <a:pt x="210" y="1273"/>
                    <a:pt x="200" y="1289"/>
                    <a:pt x="200" y="1289"/>
                  </a:cubicBezTo>
                  <a:cubicBezTo>
                    <a:pt x="196" y="1306"/>
                    <a:pt x="190" y="1318"/>
                    <a:pt x="180" y="1333"/>
                  </a:cubicBezTo>
                  <a:cubicBezTo>
                    <a:pt x="165" y="1394"/>
                    <a:pt x="206" y="1437"/>
                    <a:pt x="236" y="1485"/>
                  </a:cubicBezTo>
                  <a:cubicBezTo>
                    <a:pt x="267" y="1534"/>
                    <a:pt x="303" y="1560"/>
                    <a:pt x="344" y="1601"/>
                  </a:cubicBezTo>
                  <a:cubicBezTo>
                    <a:pt x="357" y="1614"/>
                    <a:pt x="422" y="1622"/>
                    <a:pt x="440" y="1625"/>
                  </a:cubicBezTo>
                  <a:cubicBezTo>
                    <a:pt x="489" y="1634"/>
                    <a:pt x="535" y="1655"/>
                    <a:pt x="584" y="1665"/>
                  </a:cubicBezTo>
                  <a:cubicBezTo>
                    <a:pt x="644" y="1663"/>
                    <a:pt x="688" y="1660"/>
                    <a:pt x="744" y="1653"/>
                  </a:cubicBezTo>
                  <a:cubicBezTo>
                    <a:pt x="793" y="1658"/>
                    <a:pt x="849" y="1667"/>
                    <a:pt x="896" y="1649"/>
                  </a:cubicBezTo>
                  <a:cubicBezTo>
                    <a:pt x="917" y="1641"/>
                    <a:pt x="932" y="1623"/>
                    <a:pt x="952" y="1613"/>
                  </a:cubicBezTo>
                  <a:cubicBezTo>
                    <a:pt x="979" y="1599"/>
                    <a:pt x="1022" y="1591"/>
                    <a:pt x="1052" y="1581"/>
                  </a:cubicBezTo>
                  <a:cubicBezTo>
                    <a:pt x="1060" y="1558"/>
                    <a:pt x="1067" y="1537"/>
                    <a:pt x="1080" y="1517"/>
                  </a:cubicBezTo>
                  <a:cubicBezTo>
                    <a:pt x="1105" y="1521"/>
                    <a:pt x="1124" y="1531"/>
                    <a:pt x="1148" y="1537"/>
                  </a:cubicBezTo>
                  <a:cubicBezTo>
                    <a:pt x="1155" y="1536"/>
                    <a:pt x="1162" y="1536"/>
                    <a:pt x="1168" y="1533"/>
                  </a:cubicBezTo>
                  <a:cubicBezTo>
                    <a:pt x="1178" y="1527"/>
                    <a:pt x="1176" y="1513"/>
                    <a:pt x="1180" y="1505"/>
                  </a:cubicBezTo>
                  <a:cubicBezTo>
                    <a:pt x="1188" y="1488"/>
                    <a:pt x="1200" y="1474"/>
                    <a:pt x="1208" y="1457"/>
                  </a:cubicBezTo>
                  <a:cubicBezTo>
                    <a:pt x="1212" y="1449"/>
                    <a:pt x="1211" y="1439"/>
                    <a:pt x="1220" y="1433"/>
                  </a:cubicBezTo>
                  <a:cubicBezTo>
                    <a:pt x="1232" y="1425"/>
                    <a:pt x="1249" y="1427"/>
                    <a:pt x="1264" y="1425"/>
                  </a:cubicBezTo>
                  <a:cubicBezTo>
                    <a:pt x="1285" y="1418"/>
                    <a:pt x="1274" y="1425"/>
                    <a:pt x="1292" y="1397"/>
                  </a:cubicBezTo>
                  <a:cubicBezTo>
                    <a:pt x="1295" y="1393"/>
                    <a:pt x="1300" y="1385"/>
                    <a:pt x="1300" y="1385"/>
                  </a:cubicBezTo>
                  <a:cubicBezTo>
                    <a:pt x="1307" y="1359"/>
                    <a:pt x="1312" y="1336"/>
                    <a:pt x="1316" y="1309"/>
                  </a:cubicBezTo>
                  <a:cubicBezTo>
                    <a:pt x="1315" y="1281"/>
                    <a:pt x="1314" y="1253"/>
                    <a:pt x="1312" y="1225"/>
                  </a:cubicBezTo>
                  <a:cubicBezTo>
                    <a:pt x="1309" y="1188"/>
                    <a:pt x="1259" y="1128"/>
                    <a:pt x="1232" y="1101"/>
                  </a:cubicBezTo>
                  <a:cubicBezTo>
                    <a:pt x="1211" y="1080"/>
                    <a:pt x="1186" y="1059"/>
                    <a:pt x="1164" y="1041"/>
                  </a:cubicBezTo>
                  <a:cubicBezTo>
                    <a:pt x="1152" y="1031"/>
                    <a:pt x="1128" y="1013"/>
                    <a:pt x="1128" y="1013"/>
                  </a:cubicBezTo>
                  <a:cubicBezTo>
                    <a:pt x="1103" y="976"/>
                    <a:pt x="1085" y="946"/>
                    <a:pt x="1064" y="905"/>
                  </a:cubicBezTo>
                  <a:cubicBezTo>
                    <a:pt x="1049" y="875"/>
                    <a:pt x="1038" y="823"/>
                    <a:pt x="1020" y="797"/>
                  </a:cubicBezTo>
                  <a:cubicBezTo>
                    <a:pt x="1016" y="780"/>
                    <a:pt x="1010" y="768"/>
                    <a:pt x="1000" y="753"/>
                  </a:cubicBezTo>
                  <a:cubicBezTo>
                    <a:pt x="990" y="715"/>
                    <a:pt x="964" y="669"/>
                    <a:pt x="936" y="641"/>
                  </a:cubicBezTo>
                  <a:cubicBezTo>
                    <a:pt x="924" y="629"/>
                    <a:pt x="905" y="626"/>
                    <a:pt x="892" y="613"/>
                  </a:cubicBezTo>
                  <a:cubicBezTo>
                    <a:pt x="860" y="581"/>
                    <a:pt x="828" y="549"/>
                    <a:pt x="796" y="517"/>
                  </a:cubicBezTo>
                  <a:cubicBezTo>
                    <a:pt x="752" y="473"/>
                    <a:pt x="768" y="397"/>
                    <a:pt x="736" y="349"/>
                  </a:cubicBezTo>
                  <a:cubicBezTo>
                    <a:pt x="732" y="327"/>
                    <a:pt x="725" y="307"/>
                    <a:pt x="720" y="285"/>
                  </a:cubicBezTo>
                  <a:cubicBezTo>
                    <a:pt x="717" y="271"/>
                    <a:pt x="708" y="245"/>
                    <a:pt x="708" y="245"/>
                  </a:cubicBezTo>
                  <a:cubicBezTo>
                    <a:pt x="705" y="214"/>
                    <a:pt x="703" y="206"/>
                    <a:pt x="692" y="181"/>
                  </a:cubicBezTo>
                  <a:cubicBezTo>
                    <a:pt x="689" y="173"/>
                    <a:pt x="684" y="157"/>
                    <a:pt x="684" y="157"/>
                  </a:cubicBezTo>
                </a:path>
              </a:pathLst>
            </a:custGeom>
            <a:solidFill>
              <a:srgbClr val="B5F7EF">
                <a:alpha val="50195"/>
              </a:srgbClr>
            </a:solidFill>
            <a:ln w="9525">
              <a:noFill/>
              <a:round/>
              <a:headEnd/>
              <a:tailEnd/>
            </a:ln>
          </p:spPr>
          <p:txBody>
            <a:bodyPr/>
            <a:lstStyle/>
            <a:p>
              <a:endParaRPr lang="en-US"/>
            </a:p>
          </p:txBody>
        </p:sp>
        <p:sp>
          <p:nvSpPr>
            <p:cNvPr id="7183" name="Freeform 55"/>
            <p:cNvSpPr>
              <a:spLocks/>
            </p:cNvSpPr>
            <p:nvPr/>
          </p:nvSpPr>
          <p:spPr bwMode="auto">
            <a:xfrm>
              <a:off x="1764" y="2103"/>
              <a:ext cx="676" cy="653"/>
            </a:xfrm>
            <a:custGeom>
              <a:avLst/>
              <a:gdLst>
                <a:gd name="T0" fmla="*/ 394 w 676"/>
                <a:gd name="T1" fmla="*/ 69 h 653"/>
                <a:gd name="T2" fmla="*/ 324 w 676"/>
                <a:gd name="T3" fmla="*/ 125 h 653"/>
                <a:gd name="T4" fmla="*/ 272 w 676"/>
                <a:gd name="T5" fmla="*/ 153 h 653"/>
                <a:gd name="T6" fmla="*/ 196 w 676"/>
                <a:gd name="T7" fmla="*/ 161 h 653"/>
                <a:gd name="T8" fmla="*/ 140 w 676"/>
                <a:gd name="T9" fmla="*/ 169 h 653"/>
                <a:gd name="T10" fmla="*/ 100 w 676"/>
                <a:gd name="T11" fmla="*/ 213 h 653"/>
                <a:gd name="T12" fmla="*/ 48 w 676"/>
                <a:gd name="T13" fmla="*/ 233 h 653"/>
                <a:gd name="T14" fmla="*/ 28 w 676"/>
                <a:gd name="T15" fmla="*/ 285 h 653"/>
                <a:gd name="T16" fmla="*/ 12 w 676"/>
                <a:gd name="T17" fmla="*/ 309 h 653"/>
                <a:gd name="T18" fmla="*/ 0 w 676"/>
                <a:gd name="T19" fmla="*/ 369 h 653"/>
                <a:gd name="T20" fmla="*/ 4 w 676"/>
                <a:gd name="T21" fmla="*/ 453 h 653"/>
                <a:gd name="T22" fmla="*/ 52 w 676"/>
                <a:gd name="T23" fmla="*/ 497 h 653"/>
                <a:gd name="T24" fmla="*/ 104 w 676"/>
                <a:gd name="T25" fmla="*/ 537 h 653"/>
                <a:gd name="T26" fmla="*/ 144 w 676"/>
                <a:gd name="T27" fmla="*/ 589 h 653"/>
                <a:gd name="T28" fmla="*/ 204 w 676"/>
                <a:gd name="T29" fmla="*/ 613 h 653"/>
                <a:gd name="T30" fmla="*/ 272 w 676"/>
                <a:gd name="T31" fmla="*/ 641 h 653"/>
                <a:gd name="T32" fmla="*/ 316 w 676"/>
                <a:gd name="T33" fmla="*/ 653 h 653"/>
                <a:gd name="T34" fmla="*/ 380 w 676"/>
                <a:gd name="T35" fmla="*/ 649 h 653"/>
                <a:gd name="T36" fmla="*/ 436 w 676"/>
                <a:gd name="T37" fmla="*/ 625 h 653"/>
                <a:gd name="T38" fmla="*/ 508 w 676"/>
                <a:gd name="T39" fmla="*/ 613 h 653"/>
                <a:gd name="T40" fmla="*/ 532 w 676"/>
                <a:gd name="T41" fmla="*/ 605 h 653"/>
                <a:gd name="T42" fmla="*/ 544 w 676"/>
                <a:gd name="T43" fmla="*/ 601 h 653"/>
                <a:gd name="T44" fmla="*/ 620 w 676"/>
                <a:gd name="T45" fmla="*/ 561 h 653"/>
                <a:gd name="T46" fmla="*/ 668 w 676"/>
                <a:gd name="T47" fmla="*/ 501 h 653"/>
                <a:gd name="T48" fmla="*/ 676 w 676"/>
                <a:gd name="T49" fmla="*/ 469 h 653"/>
                <a:gd name="T50" fmla="*/ 644 w 676"/>
                <a:gd name="T51" fmla="*/ 337 h 653"/>
                <a:gd name="T52" fmla="*/ 624 w 676"/>
                <a:gd name="T53" fmla="*/ 273 h 653"/>
                <a:gd name="T54" fmla="*/ 620 w 676"/>
                <a:gd name="T55" fmla="*/ 221 h 653"/>
                <a:gd name="T56" fmla="*/ 616 w 676"/>
                <a:gd name="T57" fmla="*/ 205 h 653"/>
                <a:gd name="T58" fmla="*/ 552 w 676"/>
                <a:gd name="T59" fmla="*/ 189 h 653"/>
                <a:gd name="T60" fmla="*/ 548 w 676"/>
                <a:gd name="T61" fmla="*/ 131 h 653"/>
                <a:gd name="T62" fmla="*/ 532 w 676"/>
                <a:gd name="T63" fmla="*/ 97 h 653"/>
                <a:gd name="T64" fmla="*/ 496 w 676"/>
                <a:gd name="T65" fmla="*/ 41 h 653"/>
                <a:gd name="T66" fmla="*/ 438 w 676"/>
                <a:gd name="T67" fmla="*/ 17 h 653"/>
                <a:gd name="T68" fmla="*/ 410 w 676"/>
                <a:gd name="T69" fmla="*/ 3 h 653"/>
                <a:gd name="T70" fmla="*/ 382 w 676"/>
                <a:gd name="T71" fmla="*/ 37 h 6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76"/>
                <a:gd name="T109" fmla="*/ 0 h 653"/>
                <a:gd name="T110" fmla="*/ 676 w 676"/>
                <a:gd name="T111" fmla="*/ 653 h 65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76" h="653">
                  <a:moveTo>
                    <a:pt x="394" y="69"/>
                  </a:moveTo>
                  <a:cubicBezTo>
                    <a:pt x="363" y="84"/>
                    <a:pt x="357" y="114"/>
                    <a:pt x="324" y="125"/>
                  </a:cubicBezTo>
                  <a:cubicBezTo>
                    <a:pt x="305" y="131"/>
                    <a:pt x="293" y="148"/>
                    <a:pt x="272" y="153"/>
                  </a:cubicBezTo>
                  <a:cubicBezTo>
                    <a:pt x="244" y="160"/>
                    <a:pt x="229" y="159"/>
                    <a:pt x="196" y="161"/>
                  </a:cubicBezTo>
                  <a:cubicBezTo>
                    <a:pt x="174" y="176"/>
                    <a:pt x="170" y="173"/>
                    <a:pt x="140" y="169"/>
                  </a:cubicBezTo>
                  <a:cubicBezTo>
                    <a:pt x="94" y="154"/>
                    <a:pt x="115" y="191"/>
                    <a:pt x="100" y="213"/>
                  </a:cubicBezTo>
                  <a:cubicBezTo>
                    <a:pt x="91" y="227"/>
                    <a:pt x="63" y="229"/>
                    <a:pt x="48" y="233"/>
                  </a:cubicBezTo>
                  <a:cubicBezTo>
                    <a:pt x="45" y="247"/>
                    <a:pt x="35" y="274"/>
                    <a:pt x="28" y="285"/>
                  </a:cubicBezTo>
                  <a:cubicBezTo>
                    <a:pt x="23" y="293"/>
                    <a:pt x="12" y="309"/>
                    <a:pt x="12" y="309"/>
                  </a:cubicBezTo>
                  <a:cubicBezTo>
                    <a:pt x="7" y="330"/>
                    <a:pt x="3" y="346"/>
                    <a:pt x="0" y="369"/>
                  </a:cubicBezTo>
                  <a:cubicBezTo>
                    <a:pt x="1" y="397"/>
                    <a:pt x="0" y="425"/>
                    <a:pt x="4" y="453"/>
                  </a:cubicBezTo>
                  <a:cubicBezTo>
                    <a:pt x="7" y="473"/>
                    <a:pt x="41" y="486"/>
                    <a:pt x="52" y="497"/>
                  </a:cubicBezTo>
                  <a:cubicBezTo>
                    <a:pt x="68" y="513"/>
                    <a:pt x="89" y="522"/>
                    <a:pt x="104" y="537"/>
                  </a:cubicBezTo>
                  <a:cubicBezTo>
                    <a:pt x="116" y="549"/>
                    <a:pt x="130" y="582"/>
                    <a:pt x="144" y="589"/>
                  </a:cubicBezTo>
                  <a:cubicBezTo>
                    <a:pt x="168" y="601"/>
                    <a:pt x="180" y="607"/>
                    <a:pt x="204" y="613"/>
                  </a:cubicBezTo>
                  <a:cubicBezTo>
                    <a:pt x="223" y="625"/>
                    <a:pt x="250" y="635"/>
                    <a:pt x="272" y="641"/>
                  </a:cubicBezTo>
                  <a:cubicBezTo>
                    <a:pt x="287" y="645"/>
                    <a:pt x="316" y="653"/>
                    <a:pt x="316" y="653"/>
                  </a:cubicBezTo>
                  <a:cubicBezTo>
                    <a:pt x="337" y="652"/>
                    <a:pt x="359" y="651"/>
                    <a:pt x="380" y="649"/>
                  </a:cubicBezTo>
                  <a:cubicBezTo>
                    <a:pt x="399" y="647"/>
                    <a:pt x="418" y="631"/>
                    <a:pt x="436" y="625"/>
                  </a:cubicBezTo>
                  <a:cubicBezTo>
                    <a:pt x="458" y="618"/>
                    <a:pt x="486" y="615"/>
                    <a:pt x="508" y="613"/>
                  </a:cubicBezTo>
                  <a:cubicBezTo>
                    <a:pt x="516" y="610"/>
                    <a:pt x="524" y="608"/>
                    <a:pt x="532" y="605"/>
                  </a:cubicBezTo>
                  <a:cubicBezTo>
                    <a:pt x="536" y="604"/>
                    <a:pt x="544" y="601"/>
                    <a:pt x="544" y="601"/>
                  </a:cubicBezTo>
                  <a:cubicBezTo>
                    <a:pt x="566" y="585"/>
                    <a:pt x="593" y="568"/>
                    <a:pt x="620" y="561"/>
                  </a:cubicBezTo>
                  <a:cubicBezTo>
                    <a:pt x="641" y="547"/>
                    <a:pt x="660" y="526"/>
                    <a:pt x="668" y="501"/>
                  </a:cubicBezTo>
                  <a:cubicBezTo>
                    <a:pt x="671" y="491"/>
                    <a:pt x="676" y="469"/>
                    <a:pt x="676" y="469"/>
                  </a:cubicBezTo>
                  <a:cubicBezTo>
                    <a:pt x="671" y="420"/>
                    <a:pt x="665" y="380"/>
                    <a:pt x="644" y="337"/>
                  </a:cubicBezTo>
                  <a:cubicBezTo>
                    <a:pt x="640" y="315"/>
                    <a:pt x="630" y="295"/>
                    <a:pt x="624" y="273"/>
                  </a:cubicBezTo>
                  <a:cubicBezTo>
                    <a:pt x="623" y="256"/>
                    <a:pt x="622" y="238"/>
                    <a:pt x="620" y="221"/>
                  </a:cubicBezTo>
                  <a:cubicBezTo>
                    <a:pt x="619" y="216"/>
                    <a:pt x="620" y="209"/>
                    <a:pt x="616" y="205"/>
                  </a:cubicBezTo>
                  <a:cubicBezTo>
                    <a:pt x="604" y="195"/>
                    <a:pt x="565" y="191"/>
                    <a:pt x="552" y="189"/>
                  </a:cubicBezTo>
                  <a:cubicBezTo>
                    <a:pt x="525" y="175"/>
                    <a:pt x="544" y="163"/>
                    <a:pt x="548" y="131"/>
                  </a:cubicBezTo>
                  <a:cubicBezTo>
                    <a:pt x="547" y="118"/>
                    <a:pt x="538" y="109"/>
                    <a:pt x="532" y="97"/>
                  </a:cubicBezTo>
                  <a:cubicBezTo>
                    <a:pt x="523" y="85"/>
                    <a:pt x="512" y="54"/>
                    <a:pt x="496" y="41"/>
                  </a:cubicBezTo>
                  <a:cubicBezTo>
                    <a:pt x="480" y="28"/>
                    <a:pt x="452" y="23"/>
                    <a:pt x="438" y="17"/>
                  </a:cubicBezTo>
                  <a:cubicBezTo>
                    <a:pt x="419" y="5"/>
                    <a:pt x="419" y="0"/>
                    <a:pt x="410" y="3"/>
                  </a:cubicBezTo>
                  <a:cubicBezTo>
                    <a:pt x="401" y="6"/>
                    <a:pt x="388" y="30"/>
                    <a:pt x="382" y="37"/>
                  </a:cubicBezTo>
                </a:path>
              </a:pathLst>
            </a:custGeom>
            <a:solidFill>
              <a:srgbClr val="B5F7EF">
                <a:alpha val="50195"/>
              </a:srgbClr>
            </a:solidFill>
            <a:ln w="9525">
              <a:noFill/>
              <a:round/>
              <a:headEnd/>
              <a:tailEnd/>
            </a:ln>
          </p:spPr>
          <p:txBody>
            <a:bodyPr/>
            <a:lstStyle/>
            <a:p>
              <a:endParaRPr lang="en-US"/>
            </a:p>
          </p:txBody>
        </p:sp>
        <p:graphicFrame>
          <p:nvGraphicFramePr>
            <p:cNvPr id="7172" name="Object 56"/>
            <p:cNvGraphicFramePr>
              <a:graphicFrameLocks noChangeAspect="1"/>
            </p:cNvGraphicFramePr>
            <p:nvPr/>
          </p:nvGraphicFramePr>
          <p:xfrm>
            <a:off x="1872" y="2322"/>
            <a:ext cx="496" cy="366"/>
          </p:xfrm>
          <a:graphic>
            <a:graphicData uri="http://schemas.openxmlformats.org/presentationml/2006/ole">
              <mc:AlternateContent xmlns:mc="http://schemas.openxmlformats.org/markup-compatibility/2006">
                <mc:Choice xmlns:v="urn:schemas-microsoft-com:vml" Requires="v">
                  <p:oleObj spid="_x0000_s3075" name="Image" r:id="rId6" imgW="1015515" imgH="749206" progId="">
                    <p:embed/>
                  </p:oleObj>
                </mc:Choice>
                <mc:Fallback>
                  <p:oleObj name="Image" r:id="rId6" imgW="1015515" imgH="749206" progId="">
                    <p:embed/>
                    <p:pic>
                      <p:nvPicPr>
                        <p:cNvPr id="0" name=""/>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72" y="2322"/>
                          <a:ext cx="496"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graphicFrame>
          <p:nvGraphicFramePr>
            <p:cNvPr id="7173" name="Object 57"/>
            <p:cNvGraphicFramePr>
              <a:graphicFrameLocks noChangeAspect="1"/>
            </p:cNvGraphicFramePr>
            <p:nvPr/>
          </p:nvGraphicFramePr>
          <p:xfrm>
            <a:off x="514" y="1461"/>
            <a:ext cx="1062" cy="1559"/>
          </p:xfrm>
          <a:graphic>
            <a:graphicData uri="http://schemas.openxmlformats.org/presentationml/2006/ole">
              <mc:AlternateContent xmlns:mc="http://schemas.openxmlformats.org/markup-compatibility/2006">
                <mc:Choice xmlns:v="urn:schemas-microsoft-com:vml" Requires="v">
                  <p:oleObj spid="_x0000_s3076" name="Image" r:id="rId8" imgW="2196825" imgH="3225397" progId="">
                    <p:embed/>
                  </p:oleObj>
                </mc:Choice>
                <mc:Fallback>
                  <p:oleObj name="Image" r:id="rId8" imgW="2196825" imgH="3225397" progId="">
                    <p:embed/>
                    <p:pic>
                      <p:nvPicPr>
                        <p:cNvPr id="0" name=""/>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14" y="1461"/>
                          <a:ext cx="1062" cy="155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graphicFrame>
          <p:nvGraphicFramePr>
            <p:cNvPr id="7174" name="Object 58"/>
            <p:cNvGraphicFramePr>
              <a:graphicFrameLocks noChangeAspect="1"/>
            </p:cNvGraphicFramePr>
            <p:nvPr/>
          </p:nvGraphicFramePr>
          <p:xfrm>
            <a:off x="396" y="1992"/>
            <a:ext cx="408" cy="340"/>
          </p:xfrm>
          <a:graphic>
            <a:graphicData uri="http://schemas.openxmlformats.org/presentationml/2006/ole">
              <mc:AlternateContent xmlns:mc="http://schemas.openxmlformats.org/markup-compatibility/2006">
                <mc:Choice xmlns:v="urn:schemas-microsoft-com:vml" Requires="v">
                  <p:oleObj spid="_x0000_s3077" name="Image" r:id="rId10" imgW="800000" imgH="622003" progId="">
                    <p:embed/>
                  </p:oleObj>
                </mc:Choice>
                <mc:Fallback>
                  <p:oleObj name="Image" r:id="rId10" imgW="800000" imgH="622003" progId="">
                    <p:embed/>
                    <p:pic>
                      <p:nvPicPr>
                        <p:cNvPr id="0" name=""/>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96" y="1992"/>
                          <a:ext cx="408" cy="3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7184" name="Freeform 59"/>
            <p:cNvSpPr>
              <a:spLocks/>
            </p:cNvSpPr>
            <p:nvPr/>
          </p:nvSpPr>
          <p:spPr bwMode="auto">
            <a:xfrm>
              <a:off x="1390" y="1771"/>
              <a:ext cx="507" cy="481"/>
            </a:xfrm>
            <a:custGeom>
              <a:avLst/>
              <a:gdLst>
                <a:gd name="T0" fmla="*/ 450 w 507"/>
                <a:gd name="T1" fmla="*/ 204 h 481"/>
                <a:gd name="T2" fmla="*/ 422 w 507"/>
                <a:gd name="T3" fmla="*/ 105 h 481"/>
                <a:gd name="T4" fmla="*/ 366 w 507"/>
                <a:gd name="T5" fmla="*/ 139 h 481"/>
                <a:gd name="T6" fmla="*/ 306 w 507"/>
                <a:gd name="T7" fmla="*/ 116 h 481"/>
                <a:gd name="T8" fmla="*/ 250 w 507"/>
                <a:gd name="T9" fmla="*/ 25 h 481"/>
                <a:gd name="T10" fmla="*/ 158 w 507"/>
                <a:gd name="T11" fmla="*/ 33 h 481"/>
                <a:gd name="T12" fmla="*/ 122 w 507"/>
                <a:gd name="T13" fmla="*/ 42 h 481"/>
                <a:gd name="T14" fmla="*/ 106 w 507"/>
                <a:gd name="T15" fmla="*/ 84 h 481"/>
                <a:gd name="T16" fmla="*/ 58 w 507"/>
                <a:gd name="T17" fmla="*/ 101 h 481"/>
                <a:gd name="T18" fmla="*/ 38 w 507"/>
                <a:gd name="T19" fmla="*/ 149 h 481"/>
                <a:gd name="T20" fmla="*/ 42 w 507"/>
                <a:gd name="T21" fmla="*/ 185 h 481"/>
                <a:gd name="T22" fmla="*/ 18 w 507"/>
                <a:gd name="T23" fmla="*/ 257 h 481"/>
                <a:gd name="T24" fmla="*/ 66 w 507"/>
                <a:gd name="T25" fmla="*/ 305 h 481"/>
                <a:gd name="T26" fmla="*/ 90 w 507"/>
                <a:gd name="T27" fmla="*/ 365 h 481"/>
                <a:gd name="T28" fmla="*/ 150 w 507"/>
                <a:gd name="T29" fmla="*/ 389 h 481"/>
                <a:gd name="T30" fmla="*/ 242 w 507"/>
                <a:gd name="T31" fmla="*/ 481 h 481"/>
                <a:gd name="T32" fmla="*/ 458 w 507"/>
                <a:gd name="T33" fmla="*/ 449 h 481"/>
                <a:gd name="T34" fmla="*/ 478 w 507"/>
                <a:gd name="T35" fmla="*/ 397 h 481"/>
                <a:gd name="T36" fmla="*/ 486 w 507"/>
                <a:gd name="T37" fmla="*/ 369 h 481"/>
                <a:gd name="T38" fmla="*/ 470 w 507"/>
                <a:gd name="T39" fmla="*/ 375 h 481"/>
                <a:gd name="T40" fmla="*/ 498 w 507"/>
                <a:gd name="T41" fmla="*/ 289 h 481"/>
                <a:gd name="T42" fmla="*/ 486 w 507"/>
                <a:gd name="T43" fmla="*/ 209 h 481"/>
                <a:gd name="T44" fmla="*/ 462 w 507"/>
                <a:gd name="T45" fmla="*/ 141 h 48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07"/>
                <a:gd name="T70" fmla="*/ 0 h 481"/>
                <a:gd name="T71" fmla="*/ 507 w 507"/>
                <a:gd name="T72" fmla="*/ 481 h 48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07" h="481">
                  <a:moveTo>
                    <a:pt x="450" y="204"/>
                  </a:moveTo>
                  <a:cubicBezTo>
                    <a:pt x="441" y="188"/>
                    <a:pt x="439" y="113"/>
                    <a:pt x="422" y="105"/>
                  </a:cubicBezTo>
                  <a:cubicBezTo>
                    <a:pt x="407" y="98"/>
                    <a:pt x="381" y="148"/>
                    <a:pt x="366" y="139"/>
                  </a:cubicBezTo>
                  <a:cubicBezTo>
                    <a:pt x="323" y="111"/>
                    <a:pt x="362" y="123"/>
                    <a:pt x="306" y="116"/>
                  </a:cubicBezTo>
                  <a:cubicBezTo>
                    <a:pt x="278" y="84"/>
                    <a:pt x="291" y="36"/>
                    <a:pt x="250" y="25"/>
                  </a:cubicBezTo>
                  <a:cubicBezTo>
                    <a:pt x="217" y="0"/>
                    <a:pt x="198" y="39"/>
                    <a:pt x="158" y="33"/>
                  </a:cubicBezTo>
                  <a:cubicBezTo>
                    <a:pt x="146" y="36"/>
                    <a:pt x="133" y="35"/>
                    <a:pt x="122" y="42"/>
                  </a:cubicBezTo>
                  <a:cubicBezTo>
                    <a:pt x="111" y="49"/>
                    <a:pt x="112" y="77"/>
                    <a:pt x="106" y="84"/>
                  </a:cubicBezTo>
                  <a:cubicBezTo>
                    <a:pt x="91" y="101"/>
                    <a:pt x="69" y="82"/>
                    <a:pt x="58" y="101"/>
                  </a:cubicBezTo>
                  <a:cubicBezTo>
                    <a:pt x="58" y="103"/>
                    <a:pt x="39" y="146"/>
                    <a:pt x="38" y="149"/>
                  </a:cubicBezTo>
                  <a:cubicBezTo>
                    <a:pt x="32" y="163"/>
                    <a:pt x="42" y="185"/>
                    <a:pt x="42" y="185"/>
                  </a:cubicBezTo>
                  <a:cubicBezTo>
                    <a:pt x="32" y="219"/>
                    <a:pt x="0" y="236"/>
                    <a:pt x="18" y="257"/>
                  </a:cubicBezTo>
                  <a:cubicBezTo>
                    <a:pt x="23" y="273"/>
                    <a:pt x="58" y="290"/>
                    <a:pt x="66" y="305"/>
                  </a:cubicBezTo>
                  <a:cubicBezTo>
                    <a:pt x="77" y="327"/>
                    <a:pt x="81" y="364"/>
                    <a:pt x="90" y="365"/>
                  </a:cubicBezTo>
                  <a:cubicBezTo>
                    <a:pt x="98" y="371"/>
                    <a:pt x="142" y="383"/>
                    <a:pt x="150" y="389"/>
                  </a:cubicBezTo>
                  <a:cubicBezTo>
                    <a:pt x="157" y="394"/>
                    <a:pt x="242" y="481"/>
                    <a:pt x="242" y="481"/>
                  </a:cubicBezTo>
                  <a:cubicBezTo>
                    <a:pt x="283" y="478"/>
                    <a:pt x="420" y="443"/>
                    <a:pt x="458" y="449"/>
                  </a:cubicBezTo>
                  <a:cubicBezTo>
                    <a:pt x="477" y="456"/>
                    <a:pt x="458" y="390"/>
                    <a:pt x="478" y="397"/>
                  </a:cubicBezTo>
                  <a:cubicBezTo>
                    <a:pt x="491" y="402"/>
                    <a:pt x="486" y="369"/>
                    <a:pt x="486" y="369"/>
                  </a:cubicBezTo>
                  <a:cubicBezTo>
                    <a:pt x="507" y="366"/>
                    <a:pt x="453" y="387"/>
                    <a:pt x="470" y="375"/>
                  </a:cubicBezTo>
                  <a:cubicBezTo>
                    <a:pt x="468" y="362"/>
                    <a:pt x="500" y="314"/>
                    <a:pt x="498" y="289"/>
                  </a:cubicBezTo>
                  <a:cubicBezTo>
                    <a:pt x="501" y="261"/>
                    <a:pt x="492" y="234"/>
                    <a:pt x="486" y="209"/>
                  </a:cubicBezTo>
                  <a:cubicBezTo>
                    <a:pt x="483" y="200"/>
                    <a:pt x="462" y="145"/>
                    <a:pt x="462" y="141"/>
                  </a:cubicBezTo>
                </a:path>
              </a:pathLst>
            </a:custGeom>
            <a:solidFill>
              <a:srgbClr val="B5F7EF">
                <a:alpha val="50195"/>
              </a:srgbClr>
            </a:solidFill>
            <a:ln w="9525">
              <a:noFill/>
              <a:round/>
              <a:headEnd/>
              <a:tailEnd/>
            </a:ln>
          </p:spPr>
          <p:txBody>
            <a:bodyPr/>
            <a:lstStyle/>
            <a:p>
              <a:endParaRPr lang="en-US"/>
            </a:p>
          </p:txBody>
        </p:sp>
        <p:graphicFrame>
          <p:nvGraphicFramePr>
            <p:cNvPr id="7175" name="Object 60"/>
            <p:cNvGraphicFramePr>
              <a:graphicFrameLocks noChangeAspect="1"/>
            </p:cNvGraphicFramePr>
            <p:nvPr/>
          </p:nvGraphicFramePr>
          <p:xfrm>
            <a:off x="1424" y="1840"/>
            <a:ext cx="494" cy="336"/>
          </p:xfrm>
          <a:graphic>
            <a:graphicData uri="http://schemas.openxmlformats.org/presentationml/2006/ole">
              <mc:AlternateContent xmlns:mc="http://schemas.openxmlformats.org/markup-compatibility/2006">
                <mc:Choice xmlns:v="urn:schemas-microsoft-com:vml" Requires="v">
                  <p:oleObj spid="_x0000_s3078" name="Image" r:id="rId12" imgW="913963" imgH="622003" progId="">
                    <p:embed/>
                  </p:oleObj>
                </mc:Choice>
                <mc:Fallback>
                  <p:oleObj name="Image" r:id="rId12" imgW="913963" imgH="622003" progId="">
                    <p:embed/>
                    <p:pic>
                      <p:nvPicPr>
                        <p:cNvPr id="0" name=""/>
                        <p:cNvPicPr>
                          <a:picLocks noChangeAspect="1" noChangeArrowheads="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424" y="1840"/>
                          <a:ext cx="494" cy="33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7185" name="Freeform 61"/>
            <p:cNvSpPr>
              <a:spLocks/>
            </p:cNvSpPr>
            <p:nvPr/>
          </p:nvSpPr>
          <p:spPr bwMode="auto">
            <a:xfrm>
              <a:off x="2574" y="1167"/>
              <a:ext cx="139" cy="126"/>
            </a:xfrm>
            <a:custGeom>
              <a:avLst/>
              <a:gdLst>
                <a:gd name="T0" fmla="*/ 123 w 139"/>
                <a:gd name="T1" fmla="*/ 51 h 126"/>
                <a:gd name="T2" fmla="*/ 27 w 139"/>
                <a:gd name="T3" fmla="*/ 0 h 126"/>
                <a:gd name="T4" fmla="*/ 18 w 139"/>
                <a:gd name="T5" fmla="*/ 48 h 126"/>
                <a:gd name="T6" fmla="*/ 0 w 139"/>
                <a:gd name="T7" fmla="*/ 84 h 126"/>
                <a:gd name="T8" fmla="*/ 24 w 139"/>
                <a:gd name="T9" fmla="*/ 120 h 126"/>
                <a:gd name="T10" fmla="*/ 42 w 139"/>
                <a:gd name="T11" fmla="*/ 126 h 126"/>
                <a:gd name="T12" fmla="*/ 93 w 139"/>
                <a:gd name="T13" fmla="*/ 99 h 126"/>
                <a:gd name="T14" fmla="*/ 120 w 139"/>
                <a:gd name="T15" fmla="*/ 84 h 126"/>
                <a:gd name="T16" fmla="*/ 108 w 139"/>
                <a:gd name="T17" fmla="*/ 15 h 1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9"/>
                <a:gd name="T28" fmla="*/ 0 h 126"/>
                <a:gd name="T29" fmla="*/ 139 w 139"/>
                <a:gd name="T30" fmla="*/ 126 h 1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9" h="126">
                  <a:moveTo>
                    <a:pt x="123" y="51"/>
                  </a:moveTo>
                  <a:cubicBezTo>
                    <a:pt x="107" y="4"/>
                    <a:pt x="73" y="3"/>
                    <a:pt x="27" y="0"/>
                  </a:cubicBezTo>
                  <a:cubicBezTo>
                    <a:pt x="3" y="6"/>
                    <a:pt x="11" y="27"/>
                    <a:pt x="18" y="48"/>
                  </a:cubicBezTo>
                  <a:cubicBezTo>
                    <a:pt x="15" y="64"/>
                    <a:pt x="9" y="71"/>
                    <a:pt x="0" y="84"/>
                  </a:cubicBezTo>
                  <a:cubicBezTo>
                    <a:pt x="4" y="97"/>
                    <a:pt x="16" y="108"/>
                    <a:pt x="24" y="120"/>
                  </a:cubicBezTo>
                  <a:cubicBezTo>
                    <a:pt x="28" y="125"/>
                    <a:pt x="42" y="126"/>
                    <a:pt x="42" y="126"/>
                  </a:cubicBezTo>
                  <a:cubicBezTo>
                    <a:pt x="73" y="123"/>
                    <a:pt x="75" y="121"/>
                    <a:pt x="93" y="99"/>
                  </a:cubicBezTo>
                  <a:cubicBezTo>
                    <a:pt x="100" y="91"/>
                    <a:pt x="120" y="84"/>
                    <a:pt x="120" y="84"/>
                  </a:cubicBezTo>
                  <a:cubicBezTo>
                    <a:pt x="139" y="65"/>
                    <a:pt x="125" y="32"/>
                    <a:pt x="108" y="15"/>
                  </a:cubicBezTo>
                </a:path>
              </a:pathLst>
            </a:custGeom>
            <a:solidFill>
              <a:srgbClr val="B5F7EF">
                <a:alpha val="50195"/>
              </a:srgbClr>
            </a:solidFill>
            <a:ln w="9525">
              <a:noFill/>
              <a:round/>
              <a:headEnd/>
              <a:tailEnd/>
            </a:ln>
          </p:spPr>
          <p:txBody>
            <a:bodyPr/>
            <a:lstStyle/>
            <a:p>
              <a:endParaRPr lang="en-US"/>
            </a:p>
          </p:txBody>
        </p:sp>
        <p:graphicFrame>
          <p:nvGraphicFramePr>
            <p:cNvPr id="7176" name="Object 62"/>
            <p:cNvGraphicFramePr>
              <a:graphicFrameLocks noChangeAspect="1"/>
            </p:cNvGraphicFramePr>
            <p:nvPr/>
          </p:nvGraphicFramePr>
          <p:xfrm>
            <a:off x="2586" y="1178"/>
            <a:ext cx="88" cy="95"/>
          </p:xfrm>
          <a:graphic>
            <a:graphicData uri="http://schemas.openxmlformats.org/presentationml/2006/ole">
              <mc:AlternateContent xmlns:mc="http://schemas.openxmlformats.org/markup-compatibility/2006">
                <mc:Choice xmlns:v="urn:schemas-microsoft-com:vml" Requires="v">
                  <p:oleObj spid="_x0000_s3079" name="Image" r:id="rId14" imgW="152274" imgH="164905" progId="">
                    <p:embed/>
                  </p:oleObj>
                </mc:Choice>
                <mc:Fallback>
                  <p:oleObj name="Image" r:id="rId14" imgW="152274" imgH="164905" progId="">
                    <p:embed/>
                    <p:pic>
                      <p:nvPicPr>
                        <p:cNvPr id="0" name=""/>
                        <p:cNvPicPr>
                          <a:picLocks noChangeAspect="1" noChangeArrowheads="1"/>
                        </p:cNvPicPr>
                        <p:nvPr/>
                      </p:nvPicPr>
                      <p:blipFill>
                        <a:blip r:embed="rId1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86" y="1178"/>
                          <a:ext cx="88" cy="9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graphicFrame>
          <p:nvGraphicFramePr>
            <p:cNvPr id="7177" name="Object 63"/>
            <p:cNvGraphicFramePr>
              <a:graphicFrameLocks noChangeAspect="1"/>
            </p:cNvGraphicFramePr>
            <p:nvPr/>
          </p:nvGraphicFramePr>
          <p:xfrm>
            <a:off x="2183" y="2160"/>
            <a:ext cx="93" cy="152"/>
          </p:xfrm>
          <a:graphic>
            <a:graphicData uri="http://schemas.openxmlformats.org/presentationml/2006/ole">
              <mc:AlternateContent xmlns:mc="http://schemas.openxmlformats.org/markup-compatibility/2006">
                <mc:Choice xmlns:v="urn:schemas-microsoft-com:vml" Requires="v">
                  <p:oleObj spid="_x0000_s3080" name="Image" r:id="rId16" imgW="177465" imgH="291961" progId="">
                    <p:embed/>
                  </p:oleObj>
                </mc:Choice>
                <mc:Fallback>
                  <p:oleObj name="Image" r:id="rId16" imgW="177465" imgH="291961" progId="">
                    <p:embed/>
                    <p:pic>
                      <p:nvPicPr>
                        <p:cNvPr id="0" name=""/>
                        <p:cNvPicPr>
                          <a:picLocks noChangeAspect="1" noChangeArrowheads="1"/>
                        </p:cNvPicPr>
                        <p:nvPr/>
                      </p:nvPicPr>
                      <p:blipFill>
                        <a:blip r:embed="rId1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183" y="2160"/>
                          <a:ext cx="93"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7186" name="Freeform 64"/>
            <p:cNvSpPr>
              <a:spLocks/>
            </p:cNvSpPr>
            <p:nvPr/>
          </p:nvSpPr>
          <p:spPr bwMode="auto">
            <a:xfrm>
              <a:off x="2880" y="3350"/>
              <a:ext cx="222" cy="189"/>
            </a:xfrm>
            <a:custGeom>
              <a:avLst/>
              <a:gdLst>
                <a:gd name="T0" fmla="*/ 222 w 222"/>
                <a:gd name="T1" fmla="*/ 118 h 189"/>
                <a:gd name="T2" fmla="*/ 174 w 222"/>
                <a:gd name="T3" fmla="*/ 25 h 189"/>
                <a:gd name="T4" fmla="*/ 134 w 222"/>
                <a:gd name="T5" fmla="*/ 7 h 189"/>
                <a:gd name="T6" fmla="*/ 121 w 222"/>
                <a:gd name="T7" fmla="*/ 0 h 189"/>
                <a:gd name="T8" fmla="*/ 77 w 222"/>
                <a:gd name="T9" fmla="*/ 11 h 189"/>
                <a:gd name="T10" fmla="*/ 54 w 222"/>
                <a:gd name="T11" fmla="*/ 33 h 189"/>
                <a:gd name="T12" fmla="*/ 31 w 222"/>
                <a:gd name="T13" fmla="*/ 30 h 189"/>
                <a:gd name="T14" fmla="*/ 24 w 222"/>
                <a:gd name="T15" fmla="*/ 22 h 189"/>
                <a:gd name="T16" fmla="*/ 17 w 222"/>
                <a:gd name="T17" fmla="*/ 44 h 189"/>
                <a:gd name="T18" fmla="*/ 3 w 222"/>
                <a:gd name="T19" fmla="*/ 56 h 189"/>
                <a:gd name="T20" fmla="*/ 1 w 222"/>
                <a:gd name="T21" fmla="*/ 67 h 189"/>
                <a:gd name="T22" fmla="*/ 33 w 222"/>
                <a:gd name="T23" fmla="*/ 133 h 189"/>
                <a:gd name="T24" fmla="*/ 66 w 222"/>
                <a:gd name="T25" fmla="*/ 151 h 189"/>
                <a:gd name="T26" fmla="*/ 91 w 222"/>
                <a:gd name="T27" fmla="*/ 159 h 189"/>
                <a:gd name="T28" fmla="*/ 105 w 222"/>
                <a:gd name="T29" fmla="*/ 167 h 189"/>
                <a:gd name="T30" fmla="*/ 148 w 222"/>
                <a:gd name="T31" fmla="*/ 163 h 189"/>
                <a:gd name="T32" fmla="*/ 192 w 222"/>
                <a:gd name="T33" fmla="*/ 178 h 189"/>
                <a:gd name="T34" fmla="*/ 208 w 222"/>
                <a:gd name="T35" fmla="*/ 167 h 189"/>
                <a:gd name="T36" fmla="*/ 199 w 222"/>
                <a:gd name="T37" fmla="*/ 93 h 18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2"/>
                <a:gd name="T58" fmla="*/ 0 h 189"/>
                <a:gd name="T59" fmla="*/ 222 w 222"/>
                <a:gd name="T60" fmla="*/ 189 h 18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2" h="189">
                  <a:moveTo>
                    <a:pt x="222" y="118"/>
                  </a:moveTo>
                  <a:cubicBezTo>
                    <a:pt x="217" y="60"/>
                    <a:pt x="209" y="32"/>
                    <a:pt x="174" y="25"/>
                  </a:cubicBezTo>
                  <a:cubicBezTo>
                    <a:pt x="167" y="14"/>
                    <a:pt x="141" y="19"/>
                    <a:pt x="134" y="7"/>
                  </a:cubicBezTo>
                  <a:cubicBezTo>
                    <a:pt x="131" y="2"/>
                    <a:pt x="121" y="0"/>
                    <a:pt x="121" y="0"/>
                  </a:cubicBezTo>
                  <a:cubicBezTo>
                    <a:pt x="101" y="2"/>
                    <a:pt x="93" y="4"/>
                    <a:pt x="77" y="11"/>
                  </a:cubicBezTo>
                  <a:cubicBezTo>
                    <a:pt x="69" y="24"/>
                    <a:pt x="64" y="30"/>
                    <a:pt x="54" y="33"/>
                  </a:cubicBezTo>
                  <a:cubicBezTo>
                    <a:pt x="46" y="32"/>
                    <a:pt x="39" y="33"/>
                    <a:pt x="31" y="30"/>
                  </a:cubicBezTo>
                  <a:cubicBezTo>
                    <a:pt x="29" y="28"/>
                    <a:pt x="26" y="22"/>
                    <a:pt x="24" y="22"/>
                  </a:cubicBezTo>
                  <a:cubicBezTo>
                    <a:pt x="20" y="24"/>
                    <a:pt x="20" y="41"/>
                    <a:pt x="17" y="44"/>
                  </a:cubicBezTo>
                  <a:cubicBezTo>
                    <a:pt x="14" y="52"/>
                    <a:pt x="8" y="54"/>
                    <a:pt x="3" y="56"/>
                  </a:cubicBezTo>
                  <a:cubicBezTo>
                    <a:pt x="2" y="59"/>
                    <a:pt x="0" y="63"/>
                    <a:pt x="1" y="67"/>
                  </a:cubicBezTo>
                  <a:cubicBezTo>
                    <a:pt x="5" y="78"/>
                    <a:pt x="23" y="128"/>
                    <a:pt x="33" y="133"/>
                  </a:cubicBezTo>
                  <a:cubicBezTo>
                    <a:pt x="57" y="120"/>
                    <a:pt x="50" y="125"/>
                    <a:pt x="66" y="151"/>
                  </a:cubicBezTo>
                  <a:cubicBezTo>
                    <a:pt x="68" y="155"/>
                    <a:pt x="88" y="158"/>
                    <a:pt x="91" y="159"/>
                  </a:cubicBezTo>
                  <a:cubicBezTo>
                    <a:pt x="94" y="163"/>
                    <a:pt x="105" y="167"/>
                    <a:pt x="105" y="167"/>
                  </a:cubicBezTo>
                  <a:cubicBezTo>
                    <a:pt x="124" y="161"/>
                    <a:pt x="125" y="159"/>
                    <a:pt x="148" y="163"/>
                  </a:cubicBezTo>
                  <a:cubicBezTo>
                    <a:pt x="163" y="169"/>
                    <a:pt x="177" y="172"/>
                    <a:pt x="192" y="178"/>
                  </a:cubicBezTo>
                  <a:cubicBezTo>
                    <a:pt x="201" y="189"/>
                    <a:pt x="205" y="183"/>
                    <a:pt x="208" y="167"/>
                  </a:cubicBezTo>
                  <a:cubicBezTo>
                    <a:pt x="206" y="141"/>
                    <a:pt x="206" y="115"/>
                    <a:pt x="199" y="93"/>
                  </a:cubicBezTo>
                </a:path>
              </a:pathLst>
            </a:custGeom>
            <a:solidFill>
              <a:srgbClr val="B5F7EF">
                <a:alpha val="50195"/>
              </a:srgbClr>
            </a:solidFill>
            <a:ln w="9525">
              <a:noFill/>
              <a:round/>
              <a:headEnd/>
              <a:tailEnd/>
            </a:ln>
          </p:spPr>
          <p:txBody>
            <a:bodyPr/>
            <a:lstStyle/>
            <a:p>
              <a:endParaRPr lang="en-US"/>
            </a:p>
          </p:txBody>
        </p:sp>
        <p:graphicFrame>
          <p:nvGraphicFramePr>
            <p:cNvPr id="7178" name="Object 65"/>
            <p:cNvGraphicFramePr>
              <a:graphicFrameLocks noChangeAspect="1"/>
            </p:cNvGraphicFramePr>
            <p:nvPr/>
          </p:nvGraphicFramePr>
          <p:xfrm>
            <a:off x="2916" y="3400"/>
            <a:ext cx="181" cy="106"/>
          </p:xfrm>
          <a:graphic>
            <a:graphicData uri="http://schemas.openxmlformats.org/presentationml/2006/ole">
              <mc:AlternateContent xmlns:mc="http://schemas.openxmlformats.org/markup-compatibility/2006">
                <mc:Choice xmlns:v="urn:schemas-microsoft-com:vml" Requires="v">
                  <p:oleObj spid="_x0000_s3081" name="Image" r:id="rId18" imgW="367865" imgH="215645" progId="">
                    <p:embed/>
                  </p:oleObj>
                </mc:Choice>
                <mc:Fallback>
                  <p:oleObj name="Image" r:id="rId18" imgW="367865" imgH="215645" progId="">
                    <p:embed/>
                    <p:pic>
                      <p:nvPicPr>
                        <p:cNvPr id="0" name=""/>
                        <p:cNvPicPr>
                          <a:picLocks noChangeAspect="1" noChangeArrowheads="1"/>
                        </p:cNvPicPr>
                        <p:nvPr/>
                      </p:nvPicPr>
                      <p:blipFill>
                        <a:blip r:embed="rId1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916" y="3400"/>
                          <a:ext cx="181" cy="10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7187" name="Freeform 66"/>
            <p:cNvSpPr>
              <a:spLocks/>
            </p:cNvSpPr>
            <p:nvPr/>
          </p:nvSpPr>
          <p:spPr bwMode="auto">
            <a:xfrm>
              <a:off x="2401" y="2609"/>
              <a:ext cx="216" cy="187"/>
            </a:xfrm>
            <a:custGeom>
              <a:avLst/>
              <a:gdLst>
                <a:gd name="T0" fmla="*/ 158 w 216"/>
                <a:gd name="T1" fmla="*/ 34 h 187"/>
                <a:gd name="T2" fmla="*/ 104 w 216"/>
                <a:gd name="T3" fmla="*/ 1 h 187"/>
                <a:gd name="T4" fmla="*/ 65 w 216"/>
                <a:gd name="T5" fmla="*/ 4 h 187"/>
                <a:gd name="T6" fmla="*/ 44 w 216"/>
                <a:gd name="T7" fmla="*/ 34 h 187"/>
                <a:gd name="T8" fmla="*/ 17 w 216"/>
                <a:gd name="T9" fmla="*/ 61 h 187"/>
                <a:gd name="T10" fmla="*/ 2 w 216"/>
                <a:gd name="T11" fmla="*/ 88 h 187"/>
                <a:gd name="T12" fmla="*/ 14 w 216"/>
                <a:gd name="T13" fmla="*/ 121 h 187"/>
                <a:gd name="T14" fmla="*/ 32 w 216"/>
                <a:gd name="T15" fmla="*/ 133 h 187"/>
                <a:gd name="T16" fmla="*/ 83 w 216"/>
                <a:gd name="T17" fmla="*/ 187 h 187"/>
                <a:gd name="T18" fmla="*/ 149 w 216"/>
                <a:gd name="T19" fmla="*/ 178 h 187"/>
                <a:gd name="T20" fmla="*/ 200 w 216"/>
                <a:gd name="T21" fmla="*/ 160 h 187"/>
                <a:gd name="T22" fmla="*/ 194 w 216"/>
                <a:gd name="T23" fmla="*/ 67 h 187"/>
                <a:gd name="T24" fmla="*/ 158 w 216"/>
                <a:gd name="T25" fmla="*/ 37 h 187"/>
                <a:gd name="T26" fmla="*/ 158 w 216"/>
                <a:gd name="T27" fmla="*/ 34 h 18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6"/>
                <a:gd name="T43" fmla="*/ 0 h 187"/>
                <a:gd name="T44" fmla="*/ 216 w 216"/>
                <a:gd name="T45" fmla="*/ 187 h 18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6" h="187">
                  <a:moveTo>
                    <a:pt x="158" y="34"/>
                  </a:moveTo>
                  <a:cubicBezTo>
                    <a:pt x="152" y="8"/>
                    <a:pt x="127" y="7"/>
                    <a:pt x="104" y="1"/>
                  </a:cubicBezTo>
                  <a:cubicBezTo>
                    <a:pt x="91" y="2"/>
                    <a:pt x="77" y="0"/>
                    <a:pt x="65" y="4"/>
                  </a:cubicBezTo>
                  <a:cubicBezTo>
                    <a:pt x="53" y="8"/>
                    <a:pt x="51" y="24"/>
                    <a:pt x="44" y="34"/>
                  </a:cubicBezTo>
                  <a:cubicBezTo>
                    <a:pt x="37" y="45"/>
                    <a:pt x="24" y="50"/>
                    <a:pt x="17" y="61"/>
                  </a:cubicBezTo>
                  <a:cubicBezTo>
                    <a:pt x="11" y="70"/>
                    <a:pt x="8" y="79"/>
                    <a:pt x="2" y="88"/>
                  </a:cubicBezTo>
                  <a:cubicBezTo>
                    <a:pt x="5" y="109"/>
                    <a:pt x="0" y="110"/>
                    <a:pt x="14" y="121"/>
                  </a:cubicBezTo>
                  <a:cubicBezTo>
                    <a:pt x="20" y="125"/>
                    <a:pt x="32" y="133"/>
                    <a:pt x="32" y="133"/>
                  </a:cubicBezTo>
                  <a:cubicBezTo>
                    <a:pt x="41" y="160"/>
                    <a:pt x="55" y="180"/>
                    <a:pt x="83" y="187"/>
                  </a:cubicBezTo>
                  <a:cubicBezTo>
                    <a:pt x="103" y="185"/>
                    <a:pt x="129" y="185"/>
                    <a:pt x="149" y="178"/>
                  </a:cubicBezTo>
                  <a:cubicBezTo>
                    <a:pt x="168" y="171"/>
                    <a:pt x="179" y="164"/>
                    <a:pt x="200" y="160"/>
                  </a:cubicBezTo>
                  <a:cubicBezTo>
                    <a:pt x="216" y="136"/>
                    <a:pt x="214" y="90"/>
                    <a:pt x="194" y="67"/>
                  </a:cubicBezTo>
                  <a:cubicBezTo>
                    <a:pt x="177" y="48"/>
                    <a:pt x="178" y="50"/>
                    <a:pt x="158" y="37"/>
                  </a:cubicBezTo>
                  <a:cubicBezTo>
                    <a:pt x="146" y="29"/>
                    <a:pt x="146" y="30"/>
                    <a:pt x="158" y="34"/>
                  </a:cubicBezTo>
                  <a:close/>
                </a:path>
              </a:pathLst>
            </a:custGeom>
            <a:solidFill>
              <a:srgbClr val="B5F7EF">
                <a:alpha val="50195"/>
              </a:srgbClr>
            </a:solidFill>
            <a:ln w="9525">
              <a:noFill/>
              <a:round/>
              <a:headEnd/>
              <a:tailEnd/>
            </a:ln>
          </p:spPr>
          <p:txBody>
            <a:bodyPr/>
            <a:lstStyle/>
            <a:p>
              <a:endParaRPr lang="en-US"/>
            </a:p>
          </p:txBody>
        </p:sp>
        <p:graphicFrame>
          <p:nvGraphicFramePr>
            <p:cNvPr id="7179" name="Object 67"/>
            <p:cNvGraphicFramePr>
              <a:graphicFrameLocks noChangeAspect="1"/>
            </p:cNvGraphicFramePr>
            <p:nvPr/>
          </p:nvGraphicFramePr>
          <p:xfrm>
            <a:off x="2442" y="2654"/>
            <a:ext cx="120" cy="104"/>
          </p:xfrm>
          <a:graphic>
            <a:graphicData uri="http://schemas.openxmlformats.org/presentationml/2006/ole">
              <mc:AlternateContent xmlns:mc="http://schemas.openxmlformats.org/markup-compatibility/2006">
                <mc:Choice xmlns:v="urn:schemas-microsoft-com:vml" Requires="v">
                  <p:oleObj spid="_x0000_s3082" name="Image" r:id="rId20" imgW="190409" imgH="164905" progId="">
                    <p:embed/>
                  </p:oleObj>
                </mc:Choice>
                <mc:Fallback>
                  <p:oleObj name="Image" r:id="rId20" imgW="190409" imgH="164905" progId="">
                    <p:embed/>
                    <p:pic>
                      <p:nvPicPr>
                        <p:cNvPr id="0" name=""/>
                        <p:cNvPicPr>
                          <a:picLocks noChangeAspect="1" noChangeArrowheads="1"/>
                        </p:cNvPicPr>
                        <p:nvPr/>
                      </p:nvPicPr>
                      <p:blipFill>
                        <a:blip r:embed="rId21">
                          <a:clrChange>
                            <a:clrFrom>
                              <a:srgbClr val="FBFEFC"/>
                            </a:clrFrom>
                            <a:clrTo>
                              <a:srgbClr val="FBFEFC">
                                <a:alpha val="0"/>
                              </a:srgbClr>
                            </a:clrTo>
                          </a:clrChange>
                          <a:extLst>
                            <a:ext uri="{28A0092B-C50C-407E-A947-70E740481C1C}">
                              <a14:useLocalDpi xmlns:a14="http://schemas.microsoft.com/office/drawing/2010/main" val="0"/>
                            </a:ext>
                          </a:extLst>
                        </a:blip>
                        <a:srcRect/>
                        <a:stretch>
                          <a:fillRect/>
                        </a:stretch>
                      </p:blipFill>
                      <p:spPr bwMode="auto">
                        <a:xfrm>
                          <a:off x="2442" y="2654"/>
                          <a:ext cx="120" cy="10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grpSp>
      <p:graphicFrame>
        <p:nvGraphicFramePr>
          <p:cNvPr id="7171" name="Object 68"/>
          <p:cNvGraphicFramePr>
            <a:graphicFrameLocks noChangeAspect="1"/>
          </p:cNvGraphicFramePr>
          <p:nvPr/>
        </p:nvGraphicFramePr>
        <p:xfrm>
          <a:off x="2646363" y="3495676"/>
          <a:ext cx="2055812" cy="2943225"/>
        </p:xfrm>
        <a:graphic>
          <a:graphicData uri="http://schemas.openxmlformats.org/presentationml/2006/ole">
            <mc:AlternateContent xmlns:mc="http://schemas.openxmlformats.org/markup-compatibility/2006">
              <mc:Choice xmlns:v="urn:schemas-microsoft-com:vml" Requires="v">
                <p:oleObj spid="_x0000_s3083" name="Image" r:id="rId22" imgW="5993651" imgH="8584127" progId="">
                  <p:embed/>
                </p:oleObj>
              </mc:Choice>
              <mc:Fallback>
                <p:oleObj name="Image" r:id="rId22" imgW="5993651" imgH="8584127" progId="">
                  <p:embed/>
                  <p:pic>
                    <p:nvPicPr>
                      <p:cNvPr id="0" name=""/>
                      <p:cNvPicPr>
                        <a:picLocks noChangeAspect="1" noChangeArrowheads="1"/>
                      </p:cNvPicPr>
                      <p:nvPr/>
                    </p:nvPicPr>
                    <p:blipFill>
                      <a:blip r:embed="rId2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646363" y="3495676"/>
                        <a:ext cx="2055812" cy="2943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Tree>
    <p:extLst>
      <p:ext uri="{BB962C8B-B14F-4D97-AF65-F5344CB8AC3E}">
        <p14:creationId xmlns:p14="http://schemas.microsoft.com/office/powerpoint/2010/main" val="35546446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5" fill="hold" grpId="0" nodeType="afterEffect">
                                  <p:stCondLst>
                                    <p:cond delay="0"/>
                                  </p:stCondLst>
                                  <p:childTnLst>
                                    <p:set>
                                      <p:cBhvr>
                                        <p:cTn id="6" dur="1" fill="hold">
                                          <p:stCondLst>
                                            <p:cond delay="0"/>
                                          </p:stCondLst>
                                        </p:cTn>
                                        <p:tgtEl>
                                          <p:spTgt spid="14341"/>
                                        </p:tgtEl>
                                        <p:attrNameLst>
                                          <p:attrName>style.visibility</p:attrName>
                                        </p:attrNameLst>
                                      </p:cBhvr>
                                      <p:to>
                                        <p:strVal val="visible"/>
                                      </p:to>
                                    </p:set>
                                    <p:animEffect transition="in" filter="checkerboard(down)">
                                      <p:cBhvr>
                                        <p:cTn id="7" dur="500"/>
                                        <p:tgtEl>
                                          <p:spTgt spid="14341"/>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4341">
                                            <p:txEl>
                                              <p:pRg st="1" end="1"/>
                                            </p:txEl>
                                          </p:spTgt>
                                        </p:tgtEl>
                                        <p:attrNameLst>
                                          <p:attrName>style.visibility</p:attrName>
                                        </p:attrNameLst>
                                      </p:cBhvr>
                                      <p:to>
                                        <p:strVal val="visible"/>
                                      </p:to>
                                    </p:set>
                                  </p:childTnLst>
                                </p:cTn>
                              </p:par>
                              <p:par>
                                <p:cTn id="12" presetID="1" presetClass="entr" presetSubtype="0" fill="hold" nodeType="withEffect">
                                  <p:stCondLst>
                                    <p:cond delay="0"/>
                                  </p:stCondLst>
                                  <p:childTnLst>
                                    <p:set>
                                      <p:cBhvr>
                                        <p:cTn id="13" dur="1" fill="hold">
                                          <p:stCondLst>
                                            <p:cond delay="0"/>
                                          </p:stCondLst>
                                        </p:cTn>
                                        <p:tgtEl>
                                          <p:spTgt spid="717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1" grpId="0" animBg="1"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ext Box 2"/>
          <p:cNvSpPr txBox="1">
            <a:spLocks noChangeArrowheads="1"/>
          </p:cNvSpPr>
          <p:nvPr/>
        </p:nvSpPr>
        <p:spPr bwMode="auto">
          <a:xfrm>
            <a:off x="1776414" y="436563"/>
            <a:ext cx="3686175" cy="2273300"/>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lgn="ctr">
              <a:spcBef>
                <a:spcPct val="50000"/>
              </a:spcBef>
              <a:defRPr/>
            </a:pPr>
            <a:r>
              <a:rPr lang="en-US" dirty="0">
                <a:solidFill>
                  <a:srgbClr val="000000"/>
                </a:solidFill>
                <a:effectLst>
                  <a:outerShdw blurRad="38100" dist="38100" dir="2700000" algn="tl">
                    <a:srgbClr val="C0C0C0"/>
                  </a:outerShdw>
                </a:effectLst>
                <a:latin typeface="Arial" charset="0"/>
              </a:rPr>
              <a:t>Darwin guessed that some of the birds from South America migrated to the Galapagos.</a:t>
            </a:r>
            <a:endParaRPr lang="en-US" dirty="0">
              <a:solidFill>
                <a:srgbClr val="663300"/>
              </a:solidFill>
              <a:effectLst>
                <a:outerShdw blurRad="38100" dist="38100" dir="2700000" algn="tl">
                  <a:srgbClr val="C0C0C0"/>
                </a:outerShdw>
              </a:effectLst>
              <a:latin typeface="Arial" charset="0"/>
            </a:endParaRPr>
          </a:p>
        </p:txBody>
      </p:sp>
      <p:graphicFrame>
        <p:nvGraphicFramePr>
          <p:cNvPr id="8194" name="Object 65"/>
          <p:cNvGraphicFramePr>
            <a:graphicFrameLocks noChangeAspect="1"/>
          </p:cNvGraphicFramePr>
          <p:nvPr/>
        </p:nvGraphicFramePr>
        <p:xfrm>
          <a:off x="6399214" y="449264"/>
          <a:ext cx="4403725" cy="6637337"/>
        </p:xfrm>
        <a:graphic>
          <a:graphicData uri="http://schemas.openxmlformats.org/presentationml/2006/ole">
            <mc:AlternateContent xmlns:mc="http://schemas.openxmlformats.org/markup-compatibility/2006">
              <mc:Choice xmlns:v="urn:schemas-microsoft-com:vml" Requires="v">
                <p:oleObj spid="_x0000_s4098" name="Image" r:id="rId3" imgW="5993651" imgH="8584127" progId="">
                  <p:embed/>
                </p:oleObj>
              </mc:Choice>
              <mc:Fallback>
                <p:oleObj name="Image" r:id="rId3" imgW="5993651" imgH="8584127" progId="">
                  <p:embed/>
                  <p:pic>
                    <p:nvPicPr>
                      <p:cNvPr id="0" name=""/>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r="-5078" b="-10608"/>
                      <a:stretch>
                        <a:fillRect/>
                      </a:stretch>
                    </p:blipFill>
                    <p:spPr bwMode="auto">
                      <a:xfrm>
                        <a:off x="6399214" y="449264"/>
                        <a:ext cx="4403725" cy="66373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grpSp>
        <p:nvGrpSpPr>
          <p:cNvPr id="8204" name="Group 66"/>
          <p:cNvGrpSpPr>
            <a:grpSpLocks/>
          </p:cNvGrpSpPr>
          <p:nvPr/>
        </p:nvGrpSpPr>
        <p:grpSpPr bwMode="auto">
          <a:xfrm>
            <a:off x="5684838" y="1536701"/>
            <a:ext cx="381000" cy="473075"/>
            <a:chOff x="336" y="1167"/>
            <a:chExt cx="2766" cy="2372"/>
          </a:xfrm>
        </p:grpSpPr>
        <p:sp>
          <p:nvSpPr>
            <p:cNvPr id="8406" name="Freeform 67"/>
            <p:cNvSpPr>
              <a:spLocks/>
            </p:cNvSpPr>
            <p:nvPr/>
          </p:nvSpPr>
          <p:spPr bwMode="auto">
            <a:xfrm>
              <a:off x="336" y="1423"/>
              <a:ext cx="1316" cy="1667"/>
            </a:xfrm>
            <a:custGeom>
              <a:avLst/>
              <a:gdLst>
                <a:gd name="T0" fmla="*/ 652 w 1316"/>
                <a:gd name="T1" fmla="*/ 101 h 1667"/>
                <a:gd name="T2" fmla="*/ 568 w 1316"/>
                <a:gd name="T3" fmla="*/ 17 h 1667"/>
                <a:gd name="T4" fmla="*/ 532 w 1316"/>
                <a:gd name="T5" fmla="*/ 5 h 1667"/>
                <a:gd name="T6" fmla="*/ 308 w 1316"/>
                <a:gd name="T7" fmla="*/ 77 h 1667"/>
                <a:gd name="T8" fmla="*/ 216 w 1316"/>
                <a:gd name="T9" fmla="*/ 121 h 1667"/>
                <a:gd name="T10" fmla="*/ 88 w 1316"/>
                <a:gd name="T11" fmla="*/ 237 h 1667"/>
                <a:gd name="T12" fmla="*/ 292 w 1316"/>
                <a:gd name="T13" fmla="*/ 369 h 1667"/>
                <a:gd name="T14" fmla="*/ 384 w 1316"/>
                <a:gd name="T15" fmla="*/ 525 h 1667"/>
                <a:gd name="T16" fmla="*/ 412 w 1316"/>
                <a:gd name="T17" fmla="*/ 601 h 1667"/>
                <a:gd name="T18" fmla="*/ 380 w 1316"/>
                <a:gd name="T19" fmla="*/ 541 h 1667"/>
                <a:gd name="T20" fmla="*/ 284 w 1316"/>
                <a:gd name="T21" fmla="*/ 545 h 1667"/>
                <a:gd name="T22" fmla="*/ 68 w 1316"/>
                <a:gd name="T23" fmla="*/ 557 h 1667"/>
                <a:gd name="T24" fmla="*/ 20 w 1316"/>
                <a:gd name="T25" fmla="*/ 669 h 1667"/>
                <a:gd name="T26" fmla="*/ 76 w 1316"/>
                <a:gd name="T27" fmla="*/ 801 h 1667"/>
                <a:gd name="T28" fmla="*/ 112 w 1316"/>
                <a:gd name="T29" fmla="*/ 893 h 1667"/>
                <a:gd name="T30" fmla="*/ 276 w 1316"/>
                <a:gd name="T31" fmla="*/ 997 h 1667"/>
                <a:gd name="T32" fmla="*/ 472 w 1316"/>
                <a:gd name="T33" fmla="*/ 945 h 1667"/>
                <a:gd name="T34" fmla="*/ 496 w 1316"/>
                <a:gd name="T35" fmla="*/ 789 h 1667"/>
                <a:gd name="T36" fmla="*/ 592 w 1316"/>
                <a:gd name="T37" fmla="*/ 845 h 1667"/>
                <a:gd name="T38" fmla="*/ 692 w 1316"/>
                <a:gd name="T39" fmla="*/ 949 h 1667"/>
                <a:gd name="T40" fmla="*/ 728 w 1316"/>
                <a:gd name="T41" fmla="*/ 1009 h 1667"/>
                <a:gd name="T42" fmla="*/ 536 w 1316"/>
                <a:gd name="T43" fmla="*/ 1105 h 1667"/>
                <a:gd name="T44" fmla="*/ 424 w 1316"/>
                <a:gd name="T45" fmla="*/ 1125 h 1667"/>
                <a:gd name="T46" fmla="*/ 308 w 1316"/>
                <a:gd name="T47" fmla="*/ 1173 h 1667"/>
                <a:gd name="T48" fmla="*/ 240 w 1316"/>
                <a:gd name="T49" fmla="*/ 1237 h 1667"/>
                <a:gd name="T50" fmla="*/ 200 w 1316"/>
                <a:gd name="T51" fmla="*/ 1289 h 1667"/>
                <a:gd name="T52" fmla="*/ 236 w 1316"/>
                <a:gd name="T53" fmla="*/ 1485 h 1667"/>
                <a:gd name="T54" fmla="*/ 440 w 1316"/>
                <a:gd name="T55" fmla="*/ 1625 h 1667"/>
                <a:gd name="T56" fmla="*/ 744 w 1316"/>
                <a:gd name="T57" fmla="*/ 1653 h 1667"/>
                <a:gd name="T58" fmla="*/ 952 w 1316"/>
                <a:gd name="T59" fmla="*/ 1613 h 1667"/>
                <a:gd name="T60" fmla="*/ 1080 w 1316"/>
                <a:gd name="T61" fmla="*/ 1517 h 1667"/>
                <a:gd name="T62" fmla="*/ 1168 w 1316"/>
                <a:gd name="T63" fmla="*/ 1533 h 1667"/>
                <a:gd name="T64" fmla="*/ 1208 w 1316"/>
                <a:gd name="T65" fmla="*/ 1457 h 1667"/>
                <a:gd name="T66" fmla="*/ 1264 w 1316"/>
                <a:gd name="T67" fmla="*/ 1425 h 1667"/>
                <a:gd name="T68" fmla="*/ 1300 w 1316"/>
                <a:gd name="T69" fmla="*/ 1385 h 1667"/>
                <a:gd name="T70" fmla="*/ 1312 w 1316"/>
                <a:gd name="T71" fmla="*/ 1225 h 1667"/>
                <a:gd name="T72" fmla="*/ 1164 w 1316"/>
                <a:gd name="T73" fmla="*/ 1041 h 1667"/>
                <a:gd name="T74" fmla="*/ 1064 w 1316"/>
                <a:gd name="T75" fmla="*/ 905 h 1667"/>
                <a:gd name="T76" fmla="*/ 1000 w 1316"/>
                <a:gd name="T77" fmla="*/ 753 h 1667"/>
                <a:gd name="T78" fmla="*/ 892 w 1316"/>
                <a:gd name="T79" fmla="*/ 613 h 1667"/>
                <a:gd name="T80" fmla="*/ 736 w 1316"/>
                <a:gd name="T81" fmla="*/ 349 h 1667"/>
                <a:gd name="T82" fmla="*/ 708 w 1316"/>
                <a:gd name="T83" fmla="*/ 245 h 1667"/>
                <a:gd name="T84" fmla="*/ 684 w 1316"/>
                <a:gd name="T85" fmla="*/ 157 h 16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6"/>
                <a:gd name="T130" fmla="*/ 0 h 1667"/>
                <a:gd name="T131" fmla="*/ 1316 w 1316"/>
                <a:gd name="T132" fmla="*/ 1667 h 166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6" h="1667">
                  <a:moveTo>
                    <a:pt x="696" y="205"/>
                  </a:moveTo>
                  <a:cubicBezTo>
                    <a:pt x="684" y="168"/>
                    <a:pt x="667" y="136"/>
                    <a:pt x="652" y="101"/>
                  </a:cubicBezTo>
                  <a:cubicBezTo>
                    <a:pt x="646" y="87"/>
                    <a:pt x="648" y="77"/>
                    <a:pt x="632" y="65"/>
                  </a:cubicBezTo>
                  <a:cubicBezTo>
                    <a:pt x="612" y="50"/>
                    <a:pt x="592" y="25"/>
                    <a:pt x="568" y="17"/>
                  </a:cubicBezTo>
                  <a:cubicBezTo>
                    <a:pt x="560" y="14"/>
                    <a:pt x="552" y="12"/>
                    <a:pt x="544" y="9"/>
                  </a:cubicBezTo>
                  <a:cubicBezTo>
                    <a:pt x="540" y="8"/>
                    <a:pt x="532" y="5"/>
                    <a:pt x="532" y="5"/>
                  </a:cubicBezTo>
                  <a:cubicBezTo>
                    <a:pt x="499" y="7"/>
                    <a:pt x="410" y="0"/>
                    <a:pt x="372" y="21"/>
                  </a:cubicBezTo>
                  <a:cubicBezTo>
                    <a:pt x="345" y="36"/>
                    <a:pt x="330" y="58"/>
                    <a:pt x="308" y="77"/>
                  </a:cubicBezTo>
                  <a:cubicBezTo>
                    <a:pt x="298" y="85"/>
                    <a:pt x="279" y="87"/>
                    <a:pt x="268" y="93"/>
                  </a:cubicBezTo>
                  <a:cubicBezTo>
                    <a:pt x="247" y="105"/>
                    <a:pt x="238" y="115"/>
                    <a:pt x="216" y="121"/>
                  </a:cubicBezTo>
                  <a:cubicBezTo>
                    <a:pt x="194" y="136"/>
                    <a:pt x="165" y="142"/>
                    <a:pt x="144" y="157"/>
                  </a:cubicBezTo>
                  <a:cubicBezTo>
                    <a:pt x="116" y="177"/>
                    <a:pt x="106" y="210"/>
                    <a:pt x="88" y="237"/>
                  </a:cubicBezTo>
                  <a:cubicBezTo>
                    <a:pt x="81" y="286"/>
                    <a:pt x="93" y="324"/>
                    <a:pt x="144" y="341"/>
                  </a:cubicBezTo>
                  <a:cubicBezTo>
                    <a:pt x="184" y="381"/>
                    <a:pt x="232" y="367"/>
                    <a:pt x="292" y="369"/>
                  </a:cubicBezTo>
                  <a:cubicBezTo>
                    <a:pt x="311" y="388"/>
                    <a:pt x="339" y="414"/>
                    <a:pt x="348" y="441"/>
                  </a:cubicBezTo>
                  <a:cubicBezTo>
                    <a:pt x="357" y="469"/>
                    <a:pt x="367" y="500"/>
                    <a:pt x="384" y="525"/>
                  </a:cubicBezTo>
                  <a:cubicBezTo>
                    <a:pt x="390" y="548"/>
                    <a:pt x="398" y="568"/>
                    <a:pt x="408" y="589"/>
                  </a:cubicBezTo>
                  <a:cubicBezTo>
                    <a:pt x="410" y="593"/>
                    <a:pt x="410" y="597"/>
                    <a:pt x="412" y="601"/>
                  </a:cubicBezTo>
                  <a:cubicBezTo>
                    <a:pt x="414" y="605"/>
                    <a:pt x="420" y="618"/>
                    <a:pt x="420" y="613"/>
                  </a:cubicBezTo>
                  <a:cubicBezTo>
                    <a:pt x="420" y="584"/>
                    <a:pt x="396" y="561"/>
                    <a:pt x="380" y="541"/>
                  </a:cubicBezTo>
                  <a:cubicBezTo>
                    <a:pt x="366" y="522"/>
                    <a:pt x="365" y="508"/>
                    <a:pt x="344" y="501"/>
                  </a:cubicBezTo>
                  <a:cubicBezTo>
                    <a:pt x="306" y="511"/>
                    <a:pt x="311" y="524"/>
                    <a:pt x="284" y="545"/>
                  </a:cubicBezTo>
                  <a:cubicBezTo>
                    <a:pt x="276" y="551"/>
                    <a:pt x="260" y="561"/>
                    <a:pt x="260" y="561"/>
                  </a:cubicBezTo>
                  <a:cubicBezTo>
                    <a:pt x="179" y="558"/>
                    <a:pt x="141" y="552"/>
                    <a:pt x="68" y="557"/>
                  </a:cubicBezTo>
                  <a:cubicBezTo>
                    <a:pt x="40" y="554"/>
                    <a:pt x="24" y="545"/>
                    <a:pt x="8" y="569"/>
                  </a:cubicBezTo>
                  <a:cubicBezTo>
                    <a:pt x="0" y="600"/>
                    <a:pt x="10" y="639"/>
                    <a:pt x="20" y="669"/>
                  </a:cubicBezTo>
                  <a:cubicBezTo>
                    <a:pt x="24" y="708"/>
                    <a:pt x="26" y="723"/>
                    <a:pt x="52" y="749"/>
                  </a:cubicBezTo>
                  <a:cubicBezTo>
                    <a:pt x="57" y="769"/>
                    <a:pt x="70" y="782"/>
                    <a:pt x="76" y="801"/>
                  </a:cubicBezTo>
                  <a:cubicBezTo>
                    <a:pt x="72" y="828"/>
                    <a:pt x="68" y="844"/>
                    <a:pt x="76" y="873"/>
                  </a:cubicBezTo>
                  <a:cubicBezTo>
                    <a:pt x="80" y="886"/>
                    <a:pt x="112" y="893"/>
                    <a:pt x="112" y="893"/>
                  </a:cubicBezTo>
                  <a:cubicBezTo>
                    <a:pt x="145" y="926"/>
                    <a:pt x="177" y="965"/>
                    <a:pt x="224" y="977"/>
                  </a:cubicBezTo>
                  <a:cubicBezTo>
                    <a:pt x="240" y="988"/>
                    <a:pt x="257" y="992"/>
                    <a:pt x="276" y="997"/>
                  </a:cubicBezTo>
                  <a:cubicBezTo>
                    <a:pt x="319" y="1026"/>
                    <a:pt x="387" y="981"/>
                    <a:pt x="424" y="957"/>
                  </a:cubicBezTo>
                  <a:cubicBezTo>
                    <a:pt x="436" y="949"/>
                    <a:pt x="459" y="948"/>
                    <a:pt x="472" y="945"/>
                  </a:cubicBezTo>
                  <a:cubicBezTo>
                    <a:pt x="487" y="925"/>
                    <a:pt x="492" y="908"/>
                    <a:pt x="500" y="885"/>
                  </a:cubicBezTo>
                  <a:cubicBezTo>
                    <a:pt x="496" y="850"/>
                    <a:pt x="492" y="824"/>
                    <a:pt x="496" y="789"/>
                  </a:cubicBezTo>
                  <a:cubicBezTo>
                    <a:pt x="536" y="796"/>
                    <a:pt x="539" y="808"/>
                    <a:pt x="572" y="825"/>
                  </a:cubicBezTo>
                  <a:cubicBezTo>
                    <a:pt x="604" y="873"/>
                    <a:pt x="555" y="802"/>
                    <a:pt x="592" y="845"/>
                  </a:cubicBezTo>
                  <a:cubicBezTo>
                    <a:pt x="611" y="866"/>
                    <a:pt x="620" y="893"/>
                    <a:pt x="640" y="913"/>
                  </a:cubicBezTo>
                  <a:cubicBezTo>
                    <a:pt x="656" y="929"/>
                    <a:pt x="676" y="933"/>
                    <a:pt x="692" y="949"/>
                  </a:cubicBezTo>
                  <a:cubicBezTo>
                    <a:pt x="697" y="965"/>
                    <a:pt x="704" y="973"/>
                    <a:pt x="716" y="985"/>
                  </a:cubicBezTo>
                  <a:cubicBezTo>
                    <a:pt x="719" y="993"/>
                    <a:pt x="727" y="1000"/>
                    <a:pt x="728" y="1009"/>
                  </a:cubicBezTo>
                  <a:cubicBezTo>
                    <a:pt x="732" y="1048"/>
                    <a:pt x="692" y="1055"/>
                    <a:pt x="664" y="1061"/>
                  </a:cubicBezTo>
                  <a:cubicBezTo>
                    <a:pt x="623" y="1081"/>
                    <a:pt x="580" y="1094"/>
                    <a:pt x="536" y="1105"/>
                  </a:cubicBezTo>
                  <a:cubicBezTo>
                    <a:pt x="523" y="1115"/>
                    <a:pt x="496" y="1133"/>
                    <a:pt x="496" y="1133"/>
                  </a:cubicBezTo>
                  <a:cubicBezTo>
                    <a:pt x="472" y="1130"/>
                    <a:pt x="448" y="1128"/>
                    <a:pt x="424" y="1125"/>
                  </a:cubicBezTo>
                  <a:cubicBezTo>
                    <a:pt x="412" y="1124"/>
                    <a:pt x="388" y="1121"/>
                    <a:pt x="388" y="1121"/>
                  </a:cubicBezTo>
                  <a:cubicBezTo>
                    <a:pt x="330" y="1128"/>
                    <a:pt x="343" y="1138"/>
                    <a:pt x="308" y="1173"/>
                  </a:cubicBezTo>
                  <a:cubicBezTo>
                    <a:pt x="307" y="1177"/>
                    <a:pt x="307" y="1182"/>
                    <a:pt x="304" y="1185"/>
                  </a:cubicBezTo>
                  <a:cubicBezTo>
                    <a:pt x="285" y="1204"/>
                    <a:pt x="262" y="1215"/>
                    <a:pt x="240" y="1237"/>
                  </a:cubicBezTo>
                  <a:cubicBezTo>
                    <a:pt x="226" y="1251"/>
                    <a:pt x="228" y="1248"/>
                    <a:pt x="216" y="1265"/>
                  </a:cubicBezTo>
                  <a:cubicBezTo>
                    <a:pt x="210" y="1273"/>
                    <a:pt x="200" y="1289"/>
                    <a:pt x="200" y="1289"/>
                  </a:cubicBezTo>
                  <a:cubicBezTo>
                    <a:pt x="196" y="1306"/>
                    <a:pt x="190" y="1318"/>
                    <a:pt x="180" y="1333"/>
                  </a:cubicBezTo>
                  <a:cubicBezTo>
                    <a:pt x="165" y="1394"/>
                    <a:pt x="206" y="1437"/>
                    <a:pt x="236" y="1485"/>
                  </a:cubicBezTo>
                  <a:cubicBezTo>
                    <a:pt x="267" y="1534"/>
                    <a:pt x="303" y="1560"/>
                    <a:pt x="344" y="1601"/>
                  </a:cubicBezTo>
                  <a:cubicBezTo>
                    <a:pt x="357" y="1614"/>
                    <a:pt x="422" y="1622"/>
                    <a:pt x="440" y="1625"/>
                  </a:cubicBezTo>
                  <a:cubicBezTo>
                    <a:pt x="489" y="1634"/>
                    <a:pt x="535" y="1655"/>
                    <a:pt x="584" y="1665"/>
                  </a:cubicBezTo>
                  <a:cubicBezTo>
                    <a:pt x="644" y="1663"/>
                    <a:pt x="688" y="1660"/>
                    <a:pt x="744" y="1653"/>
                  </a:cubicBezTo>
                  <a:cubicBezTo>
                    <a:pt x="793" y="1658"/>
                    <a:pt x="849" y="1667"/>
                    <a:pt x="896" y="1649"/>
                  </a:cubicBezTo>
                  <a:cubicBezTo>
                    <a:pt x="917" y="1641"/>
                    <a:pt x="932" y="1623"/>
                    <a:pt x="952" y="1613"/>
                  </a:cubicBezTo>
                  <a:cubicBezTo>
                    <a:pt x="979" y="1599"/>
                    <a:pt x="1022" y="1591"/>
                    <a:pt x="1052" y="1581"/>
                  </a:cubicBezTo>
                  <a:cubicBezTo>
                    <a:pt x="1060" y="1558"/>
                    <a:pt x="1067" y="1537"/>
                    <a:pt x="1080" y="1517"/>
                  </a:cubicBezTo>
                  <a:cubicBezTo>
                    <a:pt x="1105" y="1521"/>
                    <a:pt x="1124" y="1531"/>
                    <a:pt x="1148" y="1537"/>
                  </a:cubicBezTo>
                  <a:cubicBezTo>
                    <a:pt x="1155" y="1536"/>
                    <a:pt x="1162" y="1536"/>
                    <a:pt x="1168" y="1533"/>
                  </a:cubicBezTo>
                  <a:cubicBezTo>
                    <a:pt x="1178" y="1527"/>
                    <a:pt x="1176" y="1513"/>
                    <a:pt x="1180" y="1505"/>
                  </a:cubicBezTo>
                  <a:cubicBezTo>
                    <a:pt x="1188" y="1488"/>
                    <a:pt x="1200" y="1474"/>
                    <a:pt x="1208" y="1457"/>
                  </a:cubicBezTo>
                  <a:cubicBezTo>
                    <a:pt x="1212" y="1449"/>
                    <a:pt x="1211" y="1439"/>
                    <a:pt x="1220" y="1433"/>
                  </a:cubicBezTo>
                  <a:cubicBezTo>
                    <a:pt x="1232" y="1425"/>
                    <a:pt x="1249" y="1427"/>
                    <a:pt x="1264" y="1425"/>
                  </a:cubicBezTo>
                  <a:cubicBezTo>
                    <a:pt x="1285" y="1418"/>
                    <a:pt x="1274" y="1425"/>
                    <a:pt x="1292" y="1397"/>
                  </a:cubicBezTo>
                  <a:cubicBezTo>
                    <a:pt x="1295" y="1393"/>
                    <a:pt x="1300" y="1385"/>
                    <a:pt x="1300" y="1385"/>
                  </a:cubicBezTo>
                  <a:cubicBezTo>
                    <a:pt x="1307" y="1359"/>
                    <a:pt x="1312" y="1336"/>
                    <a:pt x="1316" y="1309"/>
                  </a:cubicBezTo>
                  <a:cubicBezTo>
                    <a:pt x="1315" y="1281"/>
                    <a:pt x="1314" y="1253"/>
                    <a:pt x="1312" y="1225"/>
                  </a:cubicBezTo>
                  <a:cubicBezTo>
                    <a:pt x="1309" y="1188"/>
                    <a:pt x="1259" y="1128"/>
                    <a:pt x="1232" y="1101"/>
                  </a:cubicBezTo>
                  <a:cubicBezTo>
                    <a:pt x="1211" y="1080"/>
                    <a:pt x="1186" y="1059"/>
                    <a:pt x="1164" y="1041"/>
                  </a:cubicBezTo>
                  <a:cubicBezTo>
                    <a:pt x="1152" y="1031"/>
                    <a:pt x="1128" y="1013"/>
                    <a:pt x="1128" y="1013"/>
                  </a:cubicBezTo>
                  <a:cubicBezTo>
                    <a:pt x="1103" y="976"/>
                    <a:pt x="1085" y="946"/>
                    <a:pt x="1064" y="905"/>
                  </a:cubicBezTo>
                  <a:cubicBezTo>
                    <a:pt x="1049" y="875"/>
                    <a:pt x="1038" y="823"/>
                    <a:pt x="1020" y="797"/>
                  </a:cubicBezTo>
                  <a:cubicBezTo>
                    <a:pt x="1016" y="780"/>
                    <a:pt x="1010" y="768"/>
                    <a:pt x="1000" y="753"/>
                  </a:cubicBezTo>
                  <a:cubicBezTo>
                    <a:pt x="990" y="715"/>
                    <a:pt x="964" y="669"/>
                    <a:pt x="936" y="641"/>
                  </a:cubicBezTo>
                  <a:cubicBezTo>
                    <a:pt x="924" y="629"/>
                    <a:pt x="905" y="626"/>
                    <a:pt x="892" y="613"/>
                  </a:cubicBezTo>
                  <a:cubicBezTo>
                    <a:pt x="860" y="581"/>
                    <a:pt x="828" y="549"/>
                    <a:pt x="796" y="517"/>
                  </a:cubicBezTo>
                  <a:cubicBezTo>
                    <a:pt x="752" y="473"/>
                    <a:pt x="768" y="397"/>
                    <a:pt x="736" y="349"/>
                  </a:cubicBezTo>
                  <a:cubicBezTo>
                    <a:pt x="732" y="327"/>
                    <a:pt x="725" y="307"/>
                    <a:pt x="720" y="285"/>
                  </a:cubicBezTo>
                  <a:cubicBezTo>
                    <a:pt x="717" y="271"/>
                    <a:pt x="708" y="245"/>
                    <a:pt x="708" y="245"/>
                  </a:cubicBezTo>
                  <a:cubicBezTo>
                    <a:pt x="705" y="214"/>
                    <a:pt x="703" y="206"/>
                    <a:pt x="692" y="181"/>
                  </a:cubicBezTo>
                  <a:cubicBezTo>
                    <a:pt x="689" y="173"/>
                    <a:pt x="684" y="157"/>
                    <a:pt x="684" y="157"/>
                  </a:cubicBezTo>
                </a:path>
              </a:pathLst>
            </a:custGeom>
            <a:solidFill>
              <a:srgbClr val="B5F7EF">
                <a:alpha val="50195"/>
              </a:srgbClr>
            </a:solidFill>
            <a:ln w="9525">
              <a:noFill/>
              <a:round/>
              <a:headEnd/>
              <a:tailEnd/>
            </a:ln>
          </p:spPr>
          <p:txBody>
            <a:bodyPr/>
            <a:lstStyle/>
            <a:p>
              <a:endParaRPr lang="en-US"/>
            </a:p>
          </p:txBody>
        </p:sp>
        <p:sp>
          <p:nvSpPr>
            <p:cNvPr id="8407" name="Freeform 68"/>
            <p:cNvSpPr>
              <a:spLocks/>
            </p:cNvSpPr>
            <p:nvPr/>
          </p:nvSpPr>
          <p:spPr bwMode="auto">
            <a:xfrm>
              <a:off x="1764" y="2103"/>
              <a:ext cx="676" cy="653"/>
            </a:xfrm>
            <a:custGeom>
              <a:avLst/>
              <a:gdLst>
                <a:gd name="T0" fmla="*/ 394 w 676"/>
                <a:gd name="T1" fmla="*/ 69 h 653"/>
                <a:gd name="T2" fmla="*/ 324 w 676"/>
                <a:gd name="T3" fmla="*/ 125 h 653"/>
                <a:gd name="T4" fmla="*/ 272 w 676"/>
                <a:gd name="T5" fmla="*/ 153 h 653"/>
                <a:gd name="T6" fmla="*/ 196 w 676"/>
                <a:gd name="T7" fmla="*/ 161 h 653"/>
                <a:gd name="T8" fmla="*/ 140 w 676"/>
                <a:gd name="T9" fmla="*/ 169 h 653"/>
                <a:gd name="T10" fmla="*/ 100 w 676"/>
                <a:gd name="T11" fmla="*/ 213 h 653"/>
                <a:gd name="T12" fmla="*/ 48 w 676"/>
                <a:gd name="T13" fmla="*/ 233 h 653"/>
                <a:gd name="T14" fmla="*/ 28 w 676"/>
                <a:gd name="T15" fmla="*/ 285 h 653"/>
                <a:gd name="T16" fmla="*/ 12 w 676"/>
                <a:gd name="T17" fmla="*/ 309 h 653"/>
                <a:gd name="T18" fmla="*/ 0 w 676"/>
                <a:gd name="T19" fmla="*/ 369 h 653"/>
                <a:gd name="T20" fmla="*/ 4 w 676"/>
                <a:gd name="T21" fmla="*/ 453 h 653"/>
                <a:gd name="T22" fmla="*/ 52 w 676"/>
                <a:gd name="T23" fmla="*/ 497 h 653"/>
                <a:gd name="T24" fmla="*/ 104 w 676"/>
                <a:gd name="T25" fmla="*/ 537 h 653"/>
                <a:gd name="T26" fmla="*/ 144 w 676"/>
                <a:gd name="T27" fmla="*/ 589 h 653"/>
                <a:gd name="T28" fmla="*/ 204 w 676"/>
                <a:gd name="T29" fmla="*/ 613 h 653"/>
                <a:gd name="T30" fmla="*/ 272 w 676"/>
                <a:gd name="T31" fmla="*/ 641 h 653"/>
                <a:gd name="T32" fmla="*/ 316 w 676"/>
                <a:gd name="T33" fmla="*/ 653 h 653"/>
                <a:gd name="T34" fmla="*/ 380 w 676"/>
                <a:gd name="T35" fmla="*/ 649 h 653"/>
                <a:gd name="T36" fmla="*/ 436 w 676"/>
                <a:gd name="T37" fmla="*/ 625 h 653"/>
                <a:gd name="T38" fmla="*/ 508 w 676"/>
                <a:gd name="T39" fmla="*/ 613 h 653"/>
                <a:gd name="T40" fmla="*/ 532 w 676"/>
                <a:gd name="T41" fmla="*/ 605 h 653"/>
                <a:gd name="T42" fmla="*/ 544 w 676"/>
                <a:gd name="T43" fmla="*/ 601 h 653"/>
                <a:gd name="T44" fmla="*/ 620 w 676"/>
                <a:gd name="T45" fmla="*/ 561 h 653"/>
                <a:gd name="T46" fmla="*/ 668 w 676"/>
                <a:gd name="T47" fmla="*/ 501 h 653"/>
                <a:gd name="T48" fmla="*/ 676 w 676"/>
                <a:gd name="T49" fmla="*/ 469 h 653"/>
                <a:gd name="T50" fmla="*/ 644 w 676"/>
                <a:gd name="T51" fmla="*/ 337 h 653"/>
                <a:gd name="T52" fmla="*/ 624 w 676"/>
                <a:gd name="T53" fmla="*/ 273 h 653"/>
                <a:gd name="T54" fmla="*/ 620 w 676"/>
                <a:gd name="T55" fmla="*/ 221 h 653"/>
                <a:gd name="T56" fmla="*/ 616 w 676"/>
                <a:gd name="T57" fmla="*/ 205 h 653"/>
                <a:gd name="T58" fmla="*/ 552 w 676"/>
                <a:gd name="T59" fmla="*/ 189 h 653"/>
                <a:gd name="T60" fmla="*/ 548 w 676"/>
                <a:gd name="T61" fmla="*/ 131 h 653"/>
                <a:gd name="T62" fmla="*/ 532 w 676"/>
                <a:gd name="T63" fmla="*/ 97 h 653"/>
                <a:gd name="T64" fmla="*/ 496 w 676"/>
                <a:gd name="T65" fmla="*/ 41 h 653"/>
                <a:gd name="T66" fmla="*/ 438 w 676"/>
                <a:gd name="T67" fmla="*/ 17 h 653"/>
                <a:gd name="T68" fmla="*/ 410 w 676"/>
                <a:gd name="T69" fmla="*/ 3 h 653"/>
                <a:gd name="T70" fmla="*/ 382 w 676"/>
                <a:gd name="T71" fmla="*/ 37 h 6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76"/>
                <a:gd name="T109" fmla="*/ 0 h 653"/>
                <a:gd name="T110" fmla="*/ 676 w 676"/>
                <a:gd name="T111" fmla="*/ 653 h 65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76" h="653">
                  <a:moveTo>
                    <a:pt x="394" y="69"/>
                  </a:moveTo>
                  <a:cubicBezTo>
                    <a:pt x="363" y="84"/>
                    <a:pt x="357" y="114"/>
                    <a:pt x="324" y="125"/>
                  </a:cubicBezTo>
                  <a:cubicBezTo>
                    <a:pt x="305" y="131"/>
                    <a:pt x="293" y="148"/>
                    <a:pt x="272" y="153"/>
                  </a:cubicBezTo>
                  <a:cubicBezTo>
                    <a:pt x="244" y="160"/>
                    <a:pt x="229" y="159"/>
                    <a:pt x="196" y="161"/>
                  </a:cubicBezTo>
                  <a:cubicBezTo>
                    <a:pt x="174" y="176"/>
                    <a:pt x="170" y="173"/>
                    <a:pt x="140" y="169"/>
                  </a:cubicBezTo>
                  <a:cubicBezTo>
                    <a:pt x="94" y="154"/>
                    <a:pt x="115" y="191"/>
                    <a:pt x="100" y="213"/>
                  </a:cubicBezTo>
                  <a:cubicBezTo>
                    <a:pt x="91" y="227"/>
                    <a:pt x="63" y="229"/>
                    <a:pt x="48" y="233"/>
                  </a:cubicBezTo>
                  <a:cubicBezTo>
                    <a:pt x="45" y="247"/>
                    <a:pt x="35" y="274"/>
                    <a:pt x="28" y="285"/>
                  </a:cubicBezTo>
                  <a:cubicBezTo>
                    <a:pt x="23" y="293"/>
                    <a:pt x="12" y="309"/>
                    <a:pt x="12" y="309"/>
                  </a:cubicBezTo>
                  <a:cubicBezTo>
                    <a:pt x="7" y="330"/>
                    <a:pt x="3" y="346"/>
                    <a:pt x="0" y="369"/>
                  </a:cubicBezTo>
                  <a:cubicBezTo>
                    <a:pt x="1" y="397"/>
                    <a:pt x="0" y="425"/>
                    <a:pt x="4" y="453"/>
                  </a:cubicBezTo>
                  <a:cubicBezTo>
                    <a:pt x="7" y="473"/>
                    <a:pt x="41" y="486"/>
                    <a:pt x="52" y="497"/>
                  </a:cubicBezTo>
                  <a:cubicBezTo>
                    <a:pt x="68" y="513"/>
                    <a:pt x="89" y="522"/>
                    <a:pt x="104" y="537"/>
                  </a:cubicBezTo>
                  <a:cubicBezTo>
                    <a:pt x="116" y="549"/>
                    <a:pt x="130" y="582"/>
                    <a:pt x="144" y="589"/>
                  </a:cubicBezTo>
                  <a:cubicBezTo>
                    <a:pt x="168" y="601"/>
                    <a:pt x="180" y="607"/>
                    <a:pt x="204" y="613"/>
                  </a:cubicBezTo>
                  <a:cubicBezTo>
                    <a:pt x="223" y="625"/>
                    <a:pt x="250" y="635"/>
                    <a:pt x="272" y="641"/>
                  </a:cubicBezTo>
                  <a:cubicBezTo>
                    <a:pt x="287" y="645"/>
                    <a:pt x="316" y="653"/>
                    <a:pt x="316" y="653"/>
                  </a:cubicBezTo>
                  <a:cubicBezTo>
                    <a:pt x="337" y="652"/>
                    <a:pt x="359" y="651"/>
                    <a:pt x="380" y="649"/>
                  </a:cubicBezTo>
                  <a:cubicBezTo>
                    <a:pt x="399" y="647"/>
                    <a:pt x="418" y="631"/>
                    <a:pt x="436" y="625"/>
                  </a:cubicBezTo>
                  <a:cubicBezTo>
                    <a:pt x="458" y="618"/>
                    <a:pt x="486" y="615"/>
                    <a:pt x="508" y="613"/>
                  </a:cubicBezTo>
                  <a:cubicBezTo>
                    <a:pt x="516" y="610"/>
                    <a:pt x="524" y="608"/>
                    <a:pt x="532" y="605"/>
                  </a:cubicBezTo>
                  <a:cubicBezTo>
                    <a:pt x="536" y="604"/>
                    <a:pt x="544" y="601"/>
                    <a:pt x="544" y="601"/>
                  </a:cubicBezTo>
                  <a:cubicBezTo>
                    <a:pt x="566" y="585"/>
                    <a:pt x="593" y="568"/>
                    <a:pt x="620" y="561"/>
                  </a:cubicBezTo>
                  <a:cubicBezTo>
                    <a:pt x="641" y="547"/>
                    <a:pt x="660" y="526"/>
                    <a:pt x="668" y="501"/>
                  </a:cubicBezTo>
                  <a:cubicBezTo>
                    <a:pt x="671" y="491"/>
                    <a:pt x="676" y="469"/>
                    <a:pt x="676" y="469"/>
                  </a:cubicBezTo>
                  <a:cubicBezTo>
                    <a:pt x="671" y="420"/>
                    <a:pt x="665" y="380"/>
                    <a:pt x="644" y="337"/>
                  </a:cubicBezTo>
                  <a:cubicBezTo>
                    <a:pt x="640" y="315"/>
                    <a:pt x="630" y="295"/>
                    <a:pt x="624" y="273"/>
                  </a:cubicBezTo>
                  <a:cubicBezTo>
                    <a:pt x="623" y="256"/>
                    <a:pt x="622" y="238"/>
                    <a:pt x="620" y="221"/>
                  </a:cubicBezTo>
                  <a:cubicBezTo>
                    <a:pt x="619" y="216"/>
                    <a:pt x="620" y="209"/>
                    <a:pt x="616" y="205"/>
                  </a:cubicBezTo>
                  <a:cubicBezTo>
                    <a:pt x="604" y="195"/>
                    <a:pt x="565" y="191"/>
                    <a:pt x="552" y="189"/>
                  </a:cubicBezTo>
                  <a:cubicBezTo>
                    <a:pt x="525" y="175"/>
                    <a:pt x="544" y="163"/>
                    <a:pt x="548" y="131"/>
                  </a:cubicBezTo>
                  <a:cubicBezTo>
                    <a:pt x="547" y="118"/>
                    <a:pt x="538" y="109"/>
                    <a:pt x="532" y="97"/>
                  </a:cubicBezTo>
                  <a:cubicBezTo>
                    <a:pt x="523" y="85"/>
                    <a:pt x="512" y="54"/>
                    <a:pt x="496" y="41"/>
                  </a:cubicBezTo>
                  <a:cubicBezTo>
                    <a:pt x="480" y="28"/>
                    <a:pt x="452" y="23"/>
                    <a:pt x="438" y="17"/>
                  </a:cubicBezTo>
                  <a:cubicBezTo>
                    <a:pt x="419" y="5"/>
                    <a:pt x="419" y="0"/>
                    <a:pt x="410" y="3"/>
                  </a:cubicBezTo>
                  <a:cubicBezTo>
                    <a:pt x="401" y="6"/>
                    <a:pt x="388" y="30"/>
                    <a:pt x="382" y="37"/>
                  </a:cubicBezTo>
                </a:path>
              </a:pathLst>
            </a:custGeom>
            <a:solidFill>
              <a:srgbClr val="B5F7EF">
                <a:alpha val="50195"/>
              </a:srgbClr>
            </a:solidFill>
            <a:ln w="9525">
              <a:noFill/>
              <a:round/>
              <a:headEnd/>
              <a:tailEnd/>
            </a:ln>
          </p:spPr>
          <p:txBody>
            <a:bodyPr/>
            <a:lstStyle/>
            <a:p>
              <a:endParaRPr lang="en-US"/>
            </a:p>
          </p:txBody>
        </p:sp>
        <p:graphicFrame>
          <p:nvGraphicFramePr>
            <p:cNvPr id="8195" name="Object 69"/>
            <p:cNvGraphicFramePr>
              <a:graphicFrameLocks noChangeAspect="1"/>
            </p:cNvGraphicFramePr>
            <p:nvPr/>
          </p:nvGraphicFramePr>
          <p:xfrm>
            <a:off x="1872" y="2322"/>
            <a:ext cx="496" cy="366"/>
          </p:xfrm>
          <a:graphic>
            <a:graphicData uri="http://schemas.openxmlformats.org/presentationml/2006/ole">
              <mc:AlternateContent xmlns:mc="http://schemas.openxmlformats.org/markup-compatibility/2006">
                <mc:Choice xmlns:v="urn:schemas-microsoft-com:vml" Requires="v">
                  <p:oleObj spid="_x0000_s4099" name="Image" r:id="rId5" imgW="1015515" imgH="749206" progId="">
                    <p:embed/>
                  </p:oleObj>
                </mc:Choice>
                <mc:Fallback>
                  <p:oleObj name="Image" r:id="rId5" imgW="1015515" imgH="749206" progId="">
                    <p:embed/>
                    <p:pic>
                      <p:nvPicPr>
                        <p:cNvPr id="0" name=""/>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72" y="2322"/>
                          <a:ext cx="496"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graphicFrame>
          <p:nvGraphicFramePr>
            <p:cNvPr id="8196" name="Object 70"/>
            <p:cNvGraphicFramePr>
              <a:graphicFrameLocks noChangeAspect="1"/>
            </p:cNvGraphicFramePr>
            <p:nvPr/>
          </p:nvGraphicFramePr>
          <p:xfrm>
            <a:off x="514" y="1461"/>
            <a:ext cx="1062" cy="1559"/>
          </p:xfrm>
          <a:graphic>
            <a:graphicData uri="http://schemas.openxmlformats.org/presentationml/2006/ole">
              <mc:AlternateContent xmlns:mc="http://schemas.openxmlformats.org/markup-compatibility/2006">
                <mc:Choice xmlns:v="urn:schemas-microsoft-com:vml" Requires="v">
                  <p:oleObj spid="_x0000_s4100" name="Image" r:id="rId7" imgW="2196825" imgH="3225397" progId="">
                    <p:embed/>
                  </p:oleObj>
                </mc:Choice>
                <mc:Fallback>
                  <p:oleObj name="Image" r:id="rId7" imgW="2196825" imgH="3225397" progId="">
                    <p:embed/>
                    <p:pic>
                      <p:nvPicPr>
                        <p:cNvPr id="0" name=""/>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14" y="1461"/>
                          <a:ext cx="1062" cy="155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graphicFrame>
          <p:nvGraphicFramePr>
            <p:cNvPr id="8197" name="Object 71"/>
            <p:cNvGraphicFramePr>
              <a:graphicFrameLocks noChangeAspect="1"/>
            </p:cNvGraphicFramePr>
            <p:nvPr/>
          </p:nvGraphicFramePr>
          <p:xfrm>
            <a:off x="396" y="1992"/>
            <a:ext cx="408" cy="340"/>
          </p:xfrm>
          <a:graphic>
            <a:graphicData uri="http://schemas.openxmlformats.org/presentationml/2006/ole">
              <mc:AlternateContent xmlns:mc="http://schemas.openxmlformats.org/markup-compatibility/2006">
                <mc:Choice xmlns:v="urn:schemas-microsoft-com:vml" Requires="v">
                  <p:oleObj spid="_x0000_s4101" name="Image" r:id="rId9" imgW="800000" imgH="622003" progId="">
                    <p:embed/>
                  </p:oleObj>
                </mc:Choice>
                <mc:Fallback>
                  <p:oleObj name="Image" r:id="rId9" imgW="800000" imgH="622003" progId="">
                    <p:embed/>
                    <p:pic>
                      <p:nvPicPr>
                        <p:cNvPr id="0" name=""/>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96" y="1992"/>
                          <a:ext cx="408" cy="3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8408" name="Freeform 72"/>
            <p:cNvSpPr>
              <a:spLocks/>
            </p:cNvSpPr>
            <p:nvPr/>
          </p:nvSpPr>
          <p:spPr bwMode="auto">
            <a:xfrm>
              <a:off x="1390" y="1771"/>
              <a:ext cx="507" cy="481"/>
            </a:xfrm>
            <a:custGeom>
              <a:avLst/>
              <a:gdLst>
                <a:gd name="T0" fmla="*/ 450 w 507"/>
                <a:gd name="T1" fmla="*/ 204 h 481"/>
                <a:gd name="T2" fmla="*/ 422 w 507"/>
                <a:gd name="T3" fmla="*/ 105 h 481"/>
                <a:gd name="T4" fmla="*/ 366 w 507"/>
                <a:gd name="T5" fmla="*/ 139 h 481"/>
                <a:gd name="T6" fmla="*/ 306 w 507"/>
                <a:gd name="T7" fmla="*/ 116 h 481"/>
                <a:gd name="T8" fmla="*/ 250 w 507"/>
                <a:gd name="T9" fmla="*/ 25 h 481"/>
                <a:gd name="T10" fmla="*/ 158 w 507"/>
                <a:gd name="T11" fmla="*/ 33 h 481"/>
                <a:gd name="T12" fmla="*/ 122 w 507"/>
                <a:gd name="T13" fmla="*/ 42 h 481"/>
                <a:gd name="T14" fmla="*/ 106 w 507"/>
                <a:gd name="T15" fmla="*/ 84 h 481"/>
                <a:gd name="T16" fmla="*/ 58 w 507"/>
                <a:gd name="T17" fmla="*/ 101 h 481"/>
                <a:gd name="T18" fmla="*/ 38 w 507"/>
                <a:gd name="T19" fmla="*/ 149 h 481"/>
                <a:gd name="T20" fmla="*/ 42 w 507"/>
                <a:gd name="T21" fmla="*/ 185 h 481"/>
                <a:gd name="T22" fmla="*/ 18 w 507"/>
                <a:gd name="T23" fmla="*/ 257 h 481"/>
                <a:gd name="T24" fmla="*/ 66 w 507"/>
                <a:gd name="T25" fmla="*/ 305 h 481"/>
                <a:gd name="T26" fmla="*/ 90 w 507"/>
                <a:gd name="T27" fmla="*/ 365 h 481"/>
                <a:gd name="T28" fmla="*/ 150 w 507"/>
                <a:gd name="T29" fmla="*/ 389 h 481"/>
                <a:gd name="T30" fmla="*/ 242 w 507"/>
                <a:gd name="T31" fmla="*/ 481 h 481"/>
                <a:gd name="T32" fmla="*/ 458 w 507"/>
                <a:gd name="T33" fmla="*/ 449 h 481"/>
                <a:gd name="T34" fmla="*/ 478 w 507"/>
                <a:gd name="T35" fmla="*/ 397 h 481"/>
                <a:gd name="T36" fmla="*/ 486 w 507"/>
                <a:gd name="T37" fmla="*/ 369 h 481"/>
                <a:gd name="T38" fmla="*/ 470 w 507"/>
                <a:gd name="T39" fmla="*/ 375 h 481"/>
                <a:gd name="T40" fmla="*/ 498 w 507"/>
                <a:gd name="T41" fmla="*/ 289 h 481"/>
                <a:gd name="T42" fmla="*/ 486 w 507"/>
                <a:gd name="T43" fmla="*/ 209 h 481"/>
                <a:gd name="T44" fmla="*/ 462 w 507"/>
                <a:gd name="T45" fmla="*/ 141 h 48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07"/>
                <a:gd name="T70" fmla="*/ 0 h 481"/>
                <a:gd name="T71" fmla="*/ 507 w 507"/>
                <a:gd name="T72" fmla="*/ 481 h 48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07" h="481">
                  <a:moveTo>
                    <a:pt x="450" y="204"/>
                  </a:moveTo>
                  <a:cubicBezTo>
                    <a:pt x="441" y="188"/>
                    <a:pt x="439" y="113"/>
                    <a:pt x="422" y="105"/>
                  </a:cubicBezTo>
                  <a:cubicBezTo>
                    <a:pt x="407" y="98"/>
                    <a:pt x="381" y="148"/>
                    <a:pt x="366" y="139"/>
                  </a:cubicBezTo>
                  <a:cubicBezTo>
                    <a:pt x="323" y="111"/>
                    <a:pt x="362" y="123"/>
                    <a:pt x="306" y="116"/>
                  </a:cubicBezTo>
                  <a:cubicBezTo>
                    <a:pt x="278" y="84"/>
                    <a:pt x="291" y="36"/>
                    <a:pt x="250" y="25"/>
                  </a:cubicBezTo>
                  <a:cubicBezTo>
                    <a:pt x="217" y="0"/>
                    <a:pt x="198" y="39"/>
                    <a:pt x="158" y="33"/>
                  </a:cubicBezTo>
                  <a:cubicBezTo>
                    <a:pt x="146" y="36"/>
                    <a:pt x="133" y="35"/>
                    <a:pt x="122" y="42"/>
                  </a:cubicBezTo>
                  <a:cubicBezTo>
                    <a:pt x="111" y="49"/>
                    <a:pt x="112" y="77"/>
                    <a:pt x="106" y="84"/>
                  </a:cubicBezTo>
                  <a:cubicBezTo>
                    <a:pt x="91" y="101"/>
                    <a:pt x="69" y="82"/>
                    <a:pt x="58" y="101"/>
                  </a:cubicBezTo>
                  <a:cubicBezTo>
                    <a:pt x="58" y="103"/>
                    <a:pt x="39" y="146"/>
                    <a:pt x="38" y="149"/>
                  </a:cubicBezTo>
                  <a:cubicBezTo>
                    <a:pt x="32" y="163"/>
                    <a:pt x="42" y="185"/>
                    <a:pt x="42" y="185"/>
                  </a:cubicBezTo>
                  <a:cubicBezTo>
                    <a:pt x="32" y="219"/>
                    <a:pt x="0" y="236"/>
                    <a:pt x="18" y="257"/>
                  </a:cubicBezTo>
                  <a:cubicBezTo>
                    <a:pt x="23" y="273"/>
                    <a:pt x="58" y="290"/>
                    <a:pt x="66" y="305"/>
                  </a:cubicBezTo>
                  <a:cubicBezTo>
                    <a:pt x="77" y="327"/>
                    <a:pt x="81" y="364"/>
                    <a:pt x="90" y="365"/>
                  </a:cubicBezTo>
                  <a:cubicBezTo>
                    <a:pt x="98" y="371"/>
                    <a:pt x="142" y="383"/>
                    <a:pt x="150" y="389"/>
                  </a:cubicBezTo>
                  <a:cubicBezTo>
                    <a:pt x="157" y="394"/>
                    <a:pt x="242" y="481"/>
                    <a:pt x="242" y="481"/>
                  </a:cubicBezTo>
                  <a:cubicBezTo>
                    <a:pt x="283" y="478"/>
                    <a:pt x="420" y="443"/>
                    <a:pt x="458" y="449"/>
                  </a:cubicBezTo>
                  <a:cubicBezTo>
                    <a:pt x="477" y="456"/>
                    <a:pt x="458" y="390"/>
                    <a:pt x="478" y="397"/>
                  </a:cubicBezTo>
                  <a:cubicBezTo>
                    <a:pt x="491" y="402"/>
                    <a:pt x="486" y="369"/>
                    <a:pt x="486" y="369"/>
                  </a:cubicBezTo>
                  <a:cubicBezTo>
                    <a:pt x="507" y="366"/>
                    <a:pt x="453" y="387"/>
                    <a:pt x="470" y="375"/>
                  </a:cubicBezTo>
                  <a:cubicBezTo>
                    <a:pt x="468" y="362"/>
                    <a:pt x="500" y="314"/>
                    <a:pt x="498" y="289"/>
                  </a:cubicBezTo>
                  <a:cubicBezTo>
                    <a:pt x="501" y="261"/>
                    <a:pt x="492" y="234"/>
                    <a:pt x="486" y="209"/>
                  </a:cubicBezTo>
                  <a:cubicBezTo>
                    <a:pt x="483" y="200"/>
                    <a:pt x="462" y="145"/>
                    <a:pt x="462" y="141"/>
                  </a:cubicBezTo>
                </a:path>
              </a:pathLst>
            </a:custGeom>
            <a:solidFill>
              <a:srgbClr val="B5F7EF">
                <a:alpha val="50195"/>
              </a:srgbClr>
            </a:solidFill>
            <a:ln w="9525">
              <a:noFill/>
              <a:round/>
              <a:headEnd/>
              <a:tailEnd/>
            </a:ln>
          </p:spPr>
          <p:txBody>
            <a:bodyPr/>
            <a:lstStyle/>
            <a:p>
              <a:endParaRPr lang="en-US"/>
            </a:p>
          </p:txBody>
        </p:sp>
        <p:graphicFrame>
          <p:nvGraphicFramePr>
            <p:cNvPr id="8198" name="Object 73"/>
            <p:cNvGraphicFramePr>
              <a:graphicFrameLocks noChangeAspect="1"/>
            </p:cNvGraphicFramePr>
            <p:nvPr/>
          </p:nvGraphicFramePr>
          <p:xfrm>
            <a:off x="1424" y="1840"/>
            <a:ext cx="494" cy="336"/>
          </p:xfrm>
          <a:graphic>
            <a:graphicData uri="http://schemas.openxmlformats.org/presentationml/2006/ole">
              <mc:AlternateContent xmlns:mc="http://schemas.openxmlformats.org/markup-compatibility/2006">
                <mc:Choice xmlns:v="urn:schemas-microsoft-com:vml" Requires="v">
                  <p:oleObj spid="_x0000_s4102" name="Image" r:id="rId11" imgW="913963" imgH="622003" progId="">
                    <p:embed/>
                  </p:oleObj>
                </mc:Choice>
                <mc:Fallback>
                  <p:oleObj name="Image" r:id="rId11" imgW="913963" imgH="622003" progId="">
                    <p:embed/>
                    <p:pic>
                      <p:nvPicPr>
                        <p:cNvPr id="0" name=""/>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424" y="1840"/>
                          <a:ext cx="494" cy="33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8409" name="Freeform 74"/>
            <p:cNvSpPr>
              <a:spLocks/>
            </p:cNvSpPr>
            <p:nvPr/>
          </p:nvSpPr>
          <p:spPr bwMode="auto">
            <a:xfrm>
              <a:off x="2574" y="1167"/>
              <a:ext cx="139" cy="126"/>
            </a:xfrm>
            <a:custGeom>
              <a:avLst/>
              <a:gdLst>
                <a:gd name="T0" fmla="*/ 123 w 139"/>
                <a:gd name="T1" fmla="*/ 51 h 126"/>
                <a:gd name="T2" fmla="*/ 27 w 139"/>
                <a:gd name="T3" fmla="*/ 0 h 126"/>
                <a:gd name="T4" fmla="*/ 18 w 139"/>
                <a:gd name="T5" fmla="*/ 48 h 126"/>
                <a:gd name="T6" fmla="*/ 0 w 139"/>
                <a:gd name="T7" fmla="*/ 84 h 126"/>
                <a:gd name="T8" fmla="*/ 24 w 139"/>
                <a:gd name="T9" fmla="*/ 120 h 126"/>
                <a:gd name="T10" fmla="*/ 42 w 139"/>
                <a:gd name="T11" fmla="*/ 126 h 126"/>
                <a:gd name="T12" fmla="*/ 93 w 139"/>
                <a:gd name="T13" fmla="*/ 99 h 126"/>
                <a:gd name="T14" fmla="*/ 120 w 139"/>
                <a:gd name="T15" fmla="*/ 84 h 126"/>
                <a:gd name="T16" fmla="*/ 108 w 139"/>
                <a:gd name="T17" fmla="*/ 15 h 1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9"/>
                <a:gd name="T28" fmla="*/ 0 h 126"/>
                <a:gd name="T29" fmla="*/ 139 w 139"/>
                <a:gd name="T30" fmla="*/ 126 h 1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9" h="126">
                  <a:moveTo>
                    <a:pt x="123" y="51"/>
                  </a:moveTo>
                  <a:cubicBezTo>
                    <a:pt x="107" y="4"/>
                    <a:pt x="73" y="3"/>
                    <a:pt x="27" y="0"/>
                  </a:cubicBezTo>
                  <a:cubicBezTo>
                    <a:pt x="3" y="6"/>
                    <a:pt x="11" y="27"/>
                    <a:pt x="18" y="48"/>
                  </a:cubicBezTo>
                  <a:cubicBezTo>
                    <a:pt x="15" y="64"/>
                    <a:pt x="9" y="71"/>
                    <a:pt x="0" y="84"/>
                  </a:cubicBezTo>
                  <a:cubicBezTo>
                    <a:pt x="4" y="97"/>
                    <a:pt x="16" y="108"/>
                    <a:pt x="24" y="120"/>
                  </a:cubicBezTo>
                  <a:cubicBezTo>
                    <a:pt x="28" y="125"/>
                    <a:pt x="42" y="126"/>
                    <a:pt x="42" y="126"/>
                  </a:cubicBezTo>
                  <a:cubicBezTo>
                    <a:pt x="73" y="123"/>
                    <a:pt x="75" y="121"/>
                    <a:pt x="93" y="99"/>
                  </a:cubicBezTo>
                  <a:cubicBezTo>
                    <a:pt x="100" y="91"/>
                    <a:pt x="120" y="84"/>
                    <a:pt x="120" y="84"/>
                  </a:cubicBezTo>
                  <a:cubicBezTo>
                    <a:pt x="139" y="65"/>
                    <a:pt x="125" y="32"/>
                    <a:pt x="108" y="15"/>
                  </a:cubicBezTo>
                </a:path>
              </a:pathLst>
            </a:custGeom>
            <a:solidFill>
              <a:srgbClr val="B5F7EF">
                <a:alpha val="50195"/>
              </a:srgbClr>
            </a:solidFill>
            <a:ln w="9525">
              <a:noFill/>
              <a:round/>
              <a:headEnd/>
              <a:tailEnd/>
            </a:ln>
          </p:spPr>
          <p:txBody>
            <a:bodyPr/>
            <a:lstStyle/>
            <a:p>
              <a:endParaRPr lang="en-US"/>
            </a:p>
          </p:txBody>
        </p:sp>
        <p:graphicFrame>
          <p:nvGraphicFramePr>
            <p:cNvPr id="8199" name="Object 75"/>
            <p:cNvGraphicFramePr>
              <a:graphicFrameLocks noChangeAspect="1"/>
            </p:cNvGraphicFramePr>
            <p:nvPr/>
          </p:nvGraphicFramePr>
          <p:xfrm>
            <a:off x="2586" y="1178"/>
            <a:ext cx="88" cy="95"/>
          </p:xfrm>
          <a:graphic>
            <a:graphicData uri="http://schemas.openxmlformats.org/presentationml/2006/ole">
              <mc:AlternateContent xmlns:mc="http://schemas.openxmlformats.org/markup-compatibility/2006">
                <mc:Choice xmlns:v="urn:schemas-microsoft-com:vml" Requires="v">
                  <p:oleObj spid="_x0000_s4103" name="Image" r:id="rId13" imgW="152274" imgH="164905" progId="">
                    <p:embed/>
                  </p:oleObj>
                </mc:Choice>
                <mc:Fallback>
                  <p:oleObj name="Image" r:id="rId13" imgW="152274" imgH="164905" progId="">
                    <p:embed/>
                    <p:pic>
                      <p:nvPicPr>
                        <p:cNvPr id="0" name=""/>
                        <p:cNvPicPr>
                          <a:picLocks noChangeAspect="1" noChangeArrowheads="1"/>
                        </p:cNvPicPr>
                        <p:nvPr/>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86" y="1178"/>
                          <a:ext cx="88" cy="9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graphicFrame>
          <p:nvGraphicFramePr>
            <p:cNvPr id="8200" name="Object 76"/>
            <p:cNvGraphicFramePr>
              <a:graphicFrameLocks noChangeAspect="1"/>
            </p:cNvGraphicFramePr>
            <p:nvPr/>
          </p:nvGraphicFramePr>
          <p:xfrm>
            <a:off x="2183" y="2160"/>
            <a:ext cx="93" cy="152"/>
          </p:xfrm>
          <a:graphic>
            <a:graphicData uri="http://schemas.openxmlformats.org/presentationml/2006/ole">
              <mc:AlternateContent xmlns:mc="http://schemas.openxmlformats.org/markup-compatibility/2006">
                <mc:Choice xmlns:v="urn:schemas-microsoft-com:vml" Requires="v">
                  <p:oleObj spid="_x0000_s4104" name="Image" r:id="rId15" imgW="177465" imgH="291961" progId="">
                    <p:embed/>
                  </p:oleObj>
                </mc:Choice>
                <mc:Fallback>
                  <p:oleObj name="Image" r:id="rId15" imgW="177465" imgH="291961" progId="">
                    <p:embed/>
                    <p:pic>
                      <p:nvPicPr>
                        <p:cNvPr id="0" name=""/>
                        <p:cNvPicPr>
                          <a:picLocks noChangeAspect="1" noChangeArrowheads="1"/>
                        </p:cNvPicPr>
                        <p:nvPr/>
                      </p:nvPicPr>
                      <p:blipFill>
                        <a:blip r:embed="rId1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183" y="2160"/>
                          <a:ext cx="93"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8410" name="Freeform 77"/>
            <p:cNvSpPr>
              <a:spLocks/>
            </p:cNvSpPr>
            <p:nvPr/>
          </p:nvSpPr>
          <p:spPr bwMode="auto">
            <a:xfrm>
              <a:off x="2880" y="3350"/>
              <a:ext cx="222" cy="189"/>
            </a:xfrm>
            <a:custGeom>
              <a:avLst/>
              <a:gdLst>
                <a:gd name="T0" fmla="*/ 222 w 222"/>
                <a:gd name="T1" fmla="*/ 118 h 189"/>
                <a:gd name="T2" fmla="*/ 174 w 222"/>
                <a:gd name="T3" fmla="*/ 25 h 189"/>
                <a:gd name="T4" fmla="*/ 134 w 222"/>
                <a:gd name="T5" fmla="*/ 7 h 189"/>
                <a:gd name="T6" fmla="*/ 121 w 222"/>
                <a:gd name="T7" fmla="*/ 0 h 189"/>
                <a:gd name="T8" fmla="*/ 77 w 222"/>
                <a:gd name="T9" fmla="*/ 11 h 189"/>
                <a:gd name="T10" fmla="*/ 54 w 222"/>
                <a:gd name="T11" fmla="*/ 33 h 189"/>
                <a:gd name="T12" fmla="*/ 31 w 222"/>
                <a:gd name="T13" fmla="*/ 30 h 189"/>
                <a:gd name="T14" fmla="*/ 24 w 222"/>
                <a:gd name="T15" fmla="*/ 22 h 189"/>
                <a:gd name="T16" fmla="*/ 17 w 222"/>
                <a:gd name="T17" fmla="*/ 44 h 189"/>
                <a:gd name="T18" fmla="*/ 3 w 222"/>
                <a:gd name="T19" fmla="*/ 56 h 189"/>
                <a:gd name="T20" fmla="*/ 1 w 222"/>
                <a:gd name="T21" fmla="*/ 67 h 189"/>
                <a:gd name="T22" fmla="*/ 33 w 222"/>
                <a:gd name="T23" fmla="*/ 133 h 189"/>
                <a:gd name="T24" fmla="*/ 66 w 222"/>
                <a:gd name="T25" fmla="*/ 151 h 189"/>
                <a:gd name="T26" fmla="*/ 91 w 222"/>
                <a:gd name="T27" fmla="*/ 159 h 189"/>
                <a:gd name="T28" fmla="*/ 105 w 222"/>
                <a:gd name="T29" fmla="*/ 167 h 189"/>
                <a:gd name="T30" fmla="*/ 148 w 222"/>
                <a:gd name="T31" fmla="*/ 163 h 189"/>
                <a:gd name="T32" fmla="*/ 192 w 222"/>
                <a:gd name="T33" fmla="*/ 178 h 189"/>
                <a:gd name="T34" fmla="*/ 208 w 222"/>
                <a:gd name="T35" fmla="*/ 167 h 189"/>
                <a:gd name="T36" fmla="*/ 199 w 222"/>
                <a:gd name="T37" fmla="*/ 93 h 18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2"/>
                <a:gd name="T58" fmla="*/ 0 h 189"/>
                <a:gd name="T59" fmla="*/ 222 w 222"/>
                <a:gd name="T60" fmla="*/ 189 h 18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2" h="189">
                  <a:moveTo>
                    <a:pt x="222" y="118"/>
                  </a:moveTo>
                  <a:cubicBezTo>
                    <a:pt x="217" y="60"/>
                    <a:pt x="209" y="32"/>
                    <a:pt x="174" y="25"/>
                  </a:cubicBezTo>
                  <a:cubicBezTo>
                    <a:pt x="167" y="14"/>
                    <a:pt x="141" y="19"/>
                    <a:pt x="134" y="7"/>
                  </a:cubicBezTo>
                  <a:cubicBezTo>
                    <a:pt x="131" y="2"/>
                    <a:pt x="121" y="0"/>
                    <a:pt x="121" y="0"/>
                  </a:cubicBezTo>
                  <a:cubicBezTo>
                    <a:pt x="101" y="2"/>
                    <a:pt x="93" y="4"/>
                    <a:pt x="77" y="11"/>
                  </a:cubicBezTo>
                  <a:cubicBezTo>
                    <a:pt x="69" y="24"/>
                    <a:pt x="64" y="30"/>
                    <a:pt x="54" y="33"/>
                  </a:cubicBezTo>
                  <a:cubicBezTo>
                    <a:pt x="46" y="32"/>
                    <a:pt x="39" y="33"/>
                    <a:pt x="31" y="30"/>
                  </a:cubicBezTo>
                  <a:cubicBezTo>
                    <a:pt x="29" y="28"/>
                    <a:pt x="26" y="22"/>
                    <a:pt x="24" y="22"/>
                  </a:cubicBezTo>
                  <a:cubicBezTo>
                    <a:pt x="20" y="24"/>
                    <a:pt x="20" y="41"/>
                    <a:pt x="17" y="44"/>
                  </a:cubicBezTo>
                  <a:cubicBezTo>
                    <a:pt x="14" y="52"/>
                    <a:pt x="8" y="54"/>
                    <a:pt x="3" y="56"/>
                  </a:cubicBezTo>
                  <a:cubicBezTo>
                    <a:pt x="2" y="59"/>
                    <a:pt x="0" y="63"/>
                    <a:pt x="1" y="67"/>
                  </a:cubicBezTo>
                  <a:cubicBezTo>
                    <a:pt x="5" y="78"/>
                    <a:pt x="23" y="128"/>
                    <a:pt x="33" y="133"/>
                  </a:cubicBezTo>
                  <a:cubicBezTo>
                    <a:pt x="57" y="120"/>
                    <a:pt x="50" y="125"/>
                    <a:pt x="66" y="151"/>
                  </a:cubicBezTo>
                  <a:cubicBezTo>
                    <a:pt x="68" y="155"/>
                    <a:pt x="88" y="158"/>
                    <a:pt x="91" y="159"/>
                  </a:cubicBezTo>
                  <a:cubicBezTo>
                    <a:pt x="94" y="163"/>
                    <a:pt x="105" y="167"/>
                    <a:pt x="105" y="167"/>
                  </a:cubicBezTo>
                  <a:cubicBezTo>
                    <a:pt x="124" y="161"/>
                    <a:pt x="125" y="159"/>
                    <a:pt x="148" y="163"/>
                  </a:cubicBezTo>
                  <a:cubicBezTo>
                    <a:pt x="163" y="169"/>
                    <a:pt x="177" y="172"/>
                    <a:pt x="192" y="178"/>
                  </a:cubicBezTo>
                  <a:cubicBezTo>
                    <a:pt x="201" y="189"/>
                    <a:pt x="205" y="183"/>
                    <a:pt x="208" y="167"/>
                  </a:cubicBezTo>
                  <a:cubicBezTo>
                    <a:pt x="206" y="141"/>
                    <a:pt x="206" y="115"/>
                    <a:pt x="199" y="93"/>
                  </a:cubicBezTo>
                </a:path>
              </a:pathLst>
            </a:custGeom>
            <a:solidFill>
              <a:srgbClr val="B5F7EF">
                <a:alpha val="50195"/>
              </a:srgbClr>
            </a:solidFill>
            <a:ln w="9525">
              <a:noFill/>
              <a:round/>
              <a:headEnd/>
              <a:tailEnd/>
            </a:ln>
          </p:spPr>
          <p:txBody>
            <a:bodyPr/>
            <a:lstStyle/>
            <a:p>
              <a:endParaRPr lang="en-US"/>
            </a:p>
          </p:txBody>
        </p:sp>
        <p:graphicFrame>
          <p:nvGraphicFramePr>
            <p:cNvPr id="8201" name="Object 78"/>
            <p:cNvGraphicFramePr>
              <a:graphicFrameLocks noChangeAspect="1"/>
            </p:cNvGraphicFramePr>
            <p:nvPr/>
          </p:nvGraphicFramePr>
          <p:xfrm>
            <a:off x="2916" y="3400"/>
            <a:ext cx="181" cy="106"/>
          </p:xfrm>
          <a:graphic>
            <a:graphicData uri="http://schemas.openxmlformats.org/presentationml/2006/ole">
              <mc:AlternateContent xmlns:mc="http://schemas.openxmlformats.org/markup-compatibility/2006">
                <mc:Choice xmlns:v="urn:schemas-microsoft-com:vml" Requires="v">
                  <p:oleObj spid="_x0000_s4105" name="Image" r:id="rId17" imgW="367865" imgH="215645" progId="">
                    <p:embed/>
                  </p:oleObj>
                </mc:Choice>
                <mc:Fallback>
                  <p:oleObj name="Image" r:id="rId17" imgW="367865" imgH="215645" progId="">
                    <p:embed/>
                    <p:pic>
                      <p:nvPicPr>
                        <p:cNvPr id="0" name=""/>
                        <p:cNvPicPr>
                          <a:picLocks noChangeAspect="1" noChangeArrowheads="1"/>
                        </p:cNvPicPr>
                        <p:nvPr/>
                      </p:nvPicPr>
                      <p:blipFill>
                        <a:blip r:embed="rId1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916" y="3400"/>
                          <a:ext cx="181" cy="10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8411" name="Freeform 79"/>
            <p:cNvSpPr>
              <a:spLocks/>
            </p:cNvSpPr>
            <p:nvPr/>
          </p:nvSpPr>
          <p:spPr bwMode="auto">
            <a:xfrm>
              <a:off x="2401" y="2609"/>
              <a:ext cx="216" cy="187"/>
            </a:xfrm>
            <a:custGeom>
              <a:avLst/>
              <a:gdLst>
                <a:gd name="T0" fmla="*/ 158 w 216"/>
                <a:gd name="T1" fmla="*/ 34 h 187"/>
                <a:gd name="T2" fmla="*/ 104 w 216"/>
                <a:gd name="T3" fmla="*/ 1 h 187"/>
                <a:gd name="T4" fmla="*/ 65 w 216"/>
                <a:gd name="T5" fmla="*/ 4 h 187"/>
                <a:gd name="T6" fmla="*/ 44 w 216"/>
                <a:gd name="T7" fmla="*/ 34 h 187"/>
                <a:gd name="T8" fmla="*/ 17 w 216"/>
                <a:gd name="T9" fmla="*/ 61 h 187"/>
                <a:gd name="T10" fmla="*/ 2 w 216"/>
                <a:gd name="T11" fmla="*/ 88 h 187"/>
                <a:gd name="T12" fmla="*/ 14 w 216"/>
                <a:gd name="T13" fmla="*/ 121 h 187"/>
                <a:gd name="T14" fmla="*/ 32 w 216"/>
                <a:gd name="T15" fmla="*/ 133 h 187"/>
                <a:gd name="T16" fmla="*/ 83 w 216"/>
                <a:gd name="T17" fmla="*/ 187 h 187"/>
                <a:gd name="T18" fmla="*/ 149 w 216"/>
                <a:gd name="T19" fmla="*/ 178 h 187"/>
                <a:gd name="T20" fmla="*/ 200 w 216"/>
                <a:gd name="T21" fmla="*/ 160 h 187"/>
                <a:gd name="T22" fmla="*/ 194 w 216"/>
                <a:gd name="T23" fmla="*/ 67 h 187"/>
                <a:gd name="T24" fmla="*/ 158 w 216"/>
                <a:gd name="T25" fmla="*/ 37 h 187"/>
                <a:gd name="T26" fmla="*/ 158 w 216"/>
                <a:gd name="T27" fmla="*/ 34 h 18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6"/>
                <a:gd name="T43" fmla="*/ 0 h 187"/>
                <a:gd name="T44" fmla="*/ 216 w 216"/>
                <a:gd name="T45" fmla="*/ 187 h 18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6" h="187">
                  <a:moveTo>
                    <a:pt x="158" y="34"/>
                  </a:moveTo>
                  <a:cubicBezTo>
                    <a:pt x="152" y="8"/>
                    <a:pt x="127" y="7"/>
                    <a:pt x="104" y="1"/>
                  </a:cubicBezTo>
                  <a:cubicBezTo>
                    <a:pt x="91" y="2"/>
                    <a:pt x="77" y="0"/>
                    <a:pt x="65" y="4"/>
                  </a:cubicBezTo>
                  <a:cubicBezTo>
                    <a:pt x="53" y="8"/>
                    <a:pt x="51" y="24"/>
                    <a:pt x="44" y="34"/>
                  </a:cubicBezTo>
                  <a:cubicBezTo>
                    <a:pt x="37" y="45"/>
                    <a:pt x="24" y="50"/>
                    <a:pt x="17" y="61"/>
                  </a:cubicBezTo>
                  <a:cubicBezTo>
                    <a:pt x="11" y="70"/>
                    <a:pt x="8" y="79"/>
                    <a:pt x="2" y="88"/>
                  </a:cubicBezTo>
                  <a:cubicBezTo>
                    <a:pt x="5" y="109"/>
                    <a:pt x="0" y="110"/>
                    <a:pt x="14" y="121"/>
                  </a:cubicBezTo>
                  <a:cubicBezTo>
                    <a:pt x="20" y="125"/>
                    <a:pt x="32" y="133"/>
                    <a:pt x="32" y="133"/>
                  </a:cubicBezTo>
                  <a:cubicBezTo>
                    <a:pt x="41" y="160"/>
                    <a:pt x="55" y="180"/>
                    <a:pt x="83" y="187"/>
                  </a:cubicBezTo>
                  <a:cubicBezTo>
                    <a:pt x="103" y="185"/>
                    <a:pt x="129" y="185"/>
                    <a:pt x="149" y="178"/>
                  </a:cubicBezTo>
                  <a:cubicBezTo>
                    <a:pt x="168" y="171"/>
                    <a:pt x="179" y="164"/>
                    <a:pt x="200" y="160"/>
                  </a:cubicBezTo>
                  <a:cubicBezTo>
                    <a:pt x="216" y="136"/>
                    <a:pt x="214" y="90"/>
                    <a:pt x="194" y="67"/>
                  </a:cubicBezTo>
                  <a:cubicBezTo>
                    <a:pt x="177" y="48"/>
                    <a:pt x="178" y="50"/>
                    <a:pt x="158" y="37"/>
                  </a:cubicBezTo>
                  <a:cubicBezTo>
                    <a:pt x="146" y="29"/>
                    <a:pt x="146" y="30"/>
                    <a:pt x="158" y="34"/>
                  </a:cubicBezTo>
                  <a:close/>
                </a:path>
              </a:pathLst>
            </a:custGeom>
            <a:solidFill>
              <a:srgbClr val="B5F7EF">
                <a:alpha val="50195"/>
              </a:srgbClr>
            </a:solidFill>
            <a:ln w="9525">
              <a:noFill/>
              <a:round/>
              <a:headEnd/>
              <a:tailEnd/>
            </a:ln>
          </p:spPr>
          <p:txBody>
            <a:bodyPr/>
            <a:lstStyle/>
            <a:p>
              <a:endParaRPr lang="en-US"/>
            </a:p>
          </p:txBody>
        </p:sp>
        <p:graphicFrame>
          <p:nvGraphicFramePr>
            <p:cNvPr id="8202" name="Object 80"/>
            <p:cNvGraphicFramePr>
              <a:graphicFrameLocks noChangeAspect="1"/>
            </p:cNvGraphicFramePr>
            <p:nvPr/>
          </p:nvGraphicFramePr>
          <p:xfrm>
            <a:off x="2442" y="2654"/>
            <a:ext cx="120" cy="104"/>
          </p:xfrm>
          <a:graphic>
            <a:graphicData uri="http://schemas.openxmlformats.org/presentationml/2006/ole">
              <mc:AlternateContent xmlns:mc="http://schemas.openxmlformats.org/markup-compatibility/2006">
                <mc:Choice xmlns:v="urn:schemas-microsoft-com:vml" Requires="v">
                  <p:oleObj spid="_x0000_s4106" name="Image" r:id="rId19" imgW="190409" imgH="164905" progId="">
                    <p:embed/>
                  </p:oleObj>
                </mc:Choice>
                <mc:Fallback>
                  <p:oleObj name="Image" r:id="rId19" imgW="190409" imgH="164905" progId="">
                    <p:embed/>
                    <p:pic>
                      <p:nvPicPr>
                        <p:cNvPr id="0" name=""/>
                        <p:cNvPicPr>
                          <a:picLocks noChangeAspect="1" noChangeArrowheads="1"/>
                        </p:cNvPicPr>
                        <p:nvPr/>
                      </p:nvPicPr>
                      <p:blipFill>
                        <a:blip r:embed="rId20">
                          <a:clrChange>
                            <a:clrFrom>
                              <a:srgbClr val="FBFEFC"/>
                            </a:clrFrom>
                            <a:clrTo>
                              <a:srgbClr val="FBFEFC">
                                <a:alpha val="0"/>
                              </a:srgbClr>
                            </a:clrTo>
                          </a:clrChange>
                          <a:extLst>
                            <a:ext uri="{28A0092B-C50C-407E-A947-70E740481C1C}">
                              <a14:useLocalDpi xmlns:a14="http://schemas.microsoft.com/office/drawing/2010/main" val="0"/>
                            </a:ext>
                          </a:extLst>
                        </a:blip>
                        <a:srcRect/>
                        <a:stretch>
                          <a:fillRect/>
                        </a:stretch>
                      </p:blipFill>
                      <p:spPr bwMode="auto">
                        <a:xfrm>
                          <a:off x="2442" y="2654"/>
                          <a:ext cx="120" cy="10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grpSp>
      <p:sp>
        <p:nvSpPr>
          <p:cNvPr id="22631" name="AutoShape 103"/>
          <p:cNvSpPr>
            <a:spLocks noChangeArrowheads="1"/>
          </p:cNvSpPr>
          <p:nvPr/>
        </p:nvSpPr>
        <p:spPr bwMode="auto">
          <a:xfrm flipH="1" flipV="1">
            <a:off x="5453063" y="1069975"/>
            <a:ext cx="2279650" cy="488950"/>
          </a:xfrm>
          <a:prstGeom prst="curvedUpArrow">
            <a:avLst>
              <a:gd name="adj1" fmla="val 60654"/>
              <a:gd name="adj2" fmla="val 153900"/>
              <a:gd name="adj3" fmla="val 63310"/>
            </a:avLst>
          </a:prstGeom>
          <a:solidFill>
            <a:srgbClr val="FFCC00"/>
          </a:solidFill>
          <a:ln w="9525">
            <a:solidFill>
              <a:schemeClr val="tx1"/>
            </a:solidFill>
            <a:miter lim="800000"/>
            <a:headEnd/>
            <a:tailEnd/>
          </a:ln>
        </p:spPr>
        <p:txBody>
          <a:bodyPr wrap="none" anchor="ctr"/>
          <a:lstStyle/>
          <a:p>
            <a:endParaRPr lang="en-US"/>
          </a:p>
        </p:txBody>
      </p:sp>
      <p:grpSp>
        <p:nvGrpSpPr>
          <p:cNvPr id="3" name="Group 26"/>
          <p:cNvGrpSpPr>
            <a:grpSpLocks/>
          </p:cNvGrpSpPr>
          <p:nvPr/>
        </p:nvGrpSpPr>
        <p:grpSpPr bwMode="auto">
          <a:xfrm flipH="1">
            <a:off x="7269163" y="1117600"/>
            <a:ext cx="481012" cy="406400"/>
            <a:chOff x="605" y="2486"/>
            <a:chExt cx="1022" cy="692"/>
          </a:xfrm>
        </p:grpSpPr>
        <p:sp>
          <p:nvSpPr>
            <p:cNvPr id="8385" name="Freeform 5"/>
            <p:cNvSpPr>
              <a:spLocks/>
            </p:cNvSpPr>
            <p:nvPr/>
          </p:nvSpPr>
          <p:spPr bwMode="auto">
            <a:xfrm>
              <a:off x="661" y="2540"/>
              <a:ext cx="878" cy="390"/>
            </a:xfrm>
            <a:custGeom>
              <a:avLst/>
              <a:gdLst>
                <a:gd name="T0" fmla="*/ 0 w 1757"/>
                <a:gd name="T1" fmla="*/ 109 h 781"/>
                <a:gd name="T2" fmla="*/ 5 w 1757"/>
                <a:gd name="T3" fmla="*/ 118 h 781"/>
                <a:gd name="T4" fmla="*/ 14 w 1757"/>
                <a:gd name="T5" fmla="*/ 133 h 781"/>
                <a:gd name="T6" fmla="*/ 28 w 1757"/>
                <a:gd name="T7" fmla="*/ 149 h 781"/>
                <a:gd name="T8" fmla="*/ 48 w 1757"/>
                <a:gd name="T9" fmla="*/ 164 h 781"/>
                <a:gd name="T10" fmla="*/ 74 w 1757"/>
                <a:gd name="T11" fmla="*/ 175 h 781"/>
                <a:gd name="T12" fmla="*/ 104 w 1757"/>
                <a:gd name="T13" fmla="*/ 184 h 781"/>
                <a:gd name="T14" fmla="*/ 137 w 1757"/>
                <a:gd name="T15" fmla="*/ 192 h 781"/>
                <a:gd name="T16" fmla="*/ 169 w 1757"/>
                <a:gd name="T17" fmla="*/ 195 h 781"/>
                <a:gd name="T18" fmla="*/ 199 w 1757"/>
                <a:gd name="T19" fmla="*/ 193 h 781"/>
                <a:gd name="T20" fmla="*/ 225 w 1757"/>
                <a:gd name="T21" fmla="*/ 182 h 781"/>
                <a:gd name="T22" fmla="*/ 237 w 1757"/>
                <a:gd name="T23" fmla="*/ 174 h 781"/>
                <a:gd name="T24" fmla="*/ 252 w 1757"/>
                <a:gd name="T25" fmla="*/ 165 h 781"/>
                <a:gd name="T26" fmla="*/ 267 w 1757"/>
                <a:gd name="T27" fmla="*/ 154 h 781"/>
                <a:gd name="T28" fmla="*/ 282 w 1757"/>
                <a:gd name="T29" fmla="*/ 140 h 781"/>
                <a:gd name="T30" fmla="*/ 296 w 1757"/>
                <a:gd name="T31" fmla="*/ 124 h 781"/>
                <a:gd name="T32" fmla="*/ 302 w 1757"/>
                <a:gd name="T33" fmla="*/ 114 h 781"/>
                <a:gd name="T34" fmla="*/ 313 w 1757"/>
                <a:gd name="T35" fmla="*/ 102 h 781"/>
                <a:gd name="T36" fmla="*/ 330 w 1757"/>
                <a:gd name="T37" fmla="*/ 84 h 781"/>
                <a:gd name="T38" fmla="*/ 348 w 1757"/>
                <a:gd name="T39" fmla="*/ 66 h 781"/>
                <a:gd name="T40" fmla="*/ 363 w 1757"/>
                <a:gd name="T41" fmla="*/ 54 h 781"/>
                <a:gd name="T42" fmla="*/ 373 w 1757"/>
                <a:gd name="T43" fmla="*/ 51 h 781"/>
                <a:gd name="T44" fmla="*/ 384 w 1757"/>
                <a:gd name="T45" fmla="*/ 48 h 781"/>
                <a:gd name="T46" fmla="*/ 399 w 1757"/>
                <a:gd name="T47" fmla="*/ 44 h 781"/>
                <a:gd name="T48" fmla="*/ 412 w 1757"/>
                <a:gd name="T49" fmla="*/ 39 h 781"/>
                <a:gd name="T50" fmla="*/ 423 w 1757"/>
                <a:gd name="T51" fmla="*/ 35 h 781"/>
                <a:gd name="T52" fmla="*/ 427 w 1757"/>
                <a:gd name="T53" fmla="*/ 34 h 781"/>
                <a:gd name="T54" fmla="*/ 436 w 1757"/>
                <a:gd name="T55" fmla="*/ 21 h 781"/>
                <a:gd name="T56" fmla="*/ 422 w 1757"/>
                <a:gd name="T57" fmla="*/ 16 h 781"/>
                <a:gd name="T58" fmla="*/ 402 w 1757"/>
                <a:gd name="T59" fmla="*/ 9 h 781"/>
                <a:gd name="T60" fmla="*/ 380 w 1757"/>
                <a:gd name="T61" fmla="*/ 3 h 781"/>
                <a:gd name="T62" fmla="*/ 361 w 1757"/>
                <a:gd name="T63" fmla="*/ 0 h 781"/>
                <a:gd name="T64" fmla="*/ 349 w 1757"/>
                <a:gd name="T65" fmla="*/ 1 h 781"/>
                <a:gd name="T66" fmla="*/ 337 w 1757"/>
                <a:gd name="T67" fmla="*/ 5 h 781"/>
                <a:gd name="T68" fmla="*/ 323 w 1757"/>
                <a:gd name="T69" fmla="*/ 10 h 781"/>
                <a:gd name="T70" fmla="*/ 308 w 1757"/>
                <a:gd name="T71" fmla="*/ 16 h 781"/>
                <a:gd name="T72" fmla="*/ 294 w 1757"/>
                <a:gd name="T73" fmla="*/ 23 h 781"/>
                <a:gd name="T74" fmla="*/ 282 w 1757"/>
                <a:gd name="T75" fmla="*/ 31 h 781"/>
                <a:gd name="T76" fmla="*/ 267 w 1757"/>
                <a:gd name="T77" fmla="*/ 43 h 781"/>
                <a:gd name="T78" fmla="*/ 250 w 1757"/>
                <a:gd name="T79" fmla="*/ 60 h 781"/>
                <a:gd name="T80" fmla="*/ 231 w 1757"/>
                <a:gd name="T81" fmla="*/ 77 h 781"/>
                <a:gd name="T82" fmla="*/ 216 w 1757"/>
                <a:gd name="T83" fmla="*/ 92 h 781"/>
                <a:gd name="T84" fmla="*/ 208 w 1757"/>
                <a:gd name="T85" fmla="*/ 102 h 781"/>
                <a:gd name="T86" fmla="*/ 205 w 1757"/>
                <a:gd name="T87" fmla="*/ 105 h 781"/>
                <a:gd name="T88" fmla="*/ 194 w 1757"/>
                <a:gd name="T89" fmla="*/ 106 h 781"/>
                <a:gd name="T90" fmla="*/ 175 w 1757"/>
                <a:gd name="T91" fmla="*/ 107 h 781"/>
                <a:gd name="T92" fmla="*/ 151 w 1757"/>
                <a:gd name="T93" fmla="*/ 108 h 781"/>
                <a:gd name="T94" fmla="*/ 123 w 1757"/>
                <a:gd name="T95" fmla="*/ 108 h 781"/>
                <a:gd name="T96" fmla="*/ 94 w 1757"/>
                <a:gd name="T97" fmla="*/ 108 h 781"/>
                <a:gd name="T98" fmla="*/ 66 w 1757"/>
                <a:gd name="T99" fmla="*/ 108 h 781"/>
                <a:gd name="T100" fmla="*/ 40 w 1757"/>
                <a:gd name="T101" fmla="*/ 107 h 781"/>
                <a:gd name="T102" fmla="*/ 19 w 1757"/>
                <a:gd name="T103" fmla="*/ 107 h 781"/>
                <a:gd name="T104" fmla="*/ 5 w 1757"/>
                <a:gd name="T105" fmla="*/ 107 h 781"/>
                <a:gd name="T106" fmla="*/ 0 w 1757"/>
                <a:gd name="T107" fmla="*/ 107 h 7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57"/>
                <a:gd name="T163" fmla="*/ 0 h 781"/>
                <a:gd name="T164" fmla="*/ 1757 w 1757"/>
                <a:gd name="T165" fmla="*/ 781 h 78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57" h="781">
                  <a:moveTo>
                    <a:pt x="0" y="428"/>
                  </a:moveTo>
                  <a:lnTo>
                    <a:pt x="1" y="431"/>
                  </a:lnTo>
                  <a:lnTo>
                    <a:pt x="3" y="436"/>
                  </a:lnTo>
                  <a:lnTo>
                    <a:pt x="8" y="447"/>
                  </a:lnTo>
                  <a:lnTo>
                    <a:pt x="14" y="459"/>
                  </a:lnTo>
                  <a:lnTo>
                    <a:pt x="22" y="474"/>
                  </a:lnTo>
                  <a:lnTo>
                    <a:pt x="31" y="493"/>
                  </a:lnTo>
                  <a:lnTo>
                    <a:pt x="44" y="511"/>
                  </a:lnTo>
                  <a:lnTo>
                    <a:pt x="57" y="532"/>
                  </a:lnTo>
                  <a:lnTo>
                    <a:pt x="75" y="554"/>
                  </a:lnTo>
                  <a:lnTo>
                    <a:pt x="93" y="576"/>
                  </a:lnTo>
                  <a:lnTo>
                    <a:pt x="115" y="598"/>
                  </a:lnTo>
                  <a:lnTo>
                    <a:pt x="138" y="618"/>
                  </a:lnTo>
                  <a:lnTo>
                    <a:pt x="165" y="638"/>
                  </a:lnTo>
                  <a:lnTo>
                    <a:pt x="193" y="656"/>
                  </a:lnTo>
                  <a:lnTo>
                    <a:pt x="226" y="674"/>
                  </a:lnTo>
                  <a:lnTo>
                    <a:pt x="260" y="687"/>
                  </a:lnTo>
                  <a:lnTo>
                    <a:pt x="297" y="700"/>
                  </a:lnTo>
                  <a:lnTo>
                    <a:pt x="336" y="713"/>
                  </a:lnTo>
                  <a:lnTo>
                    <a:pt x="377" y="725"/>
                  </a:lnTo>
                  <a:lnTo>
                    <a:pt x="418" y="738"/>
                  </a:lnTo>
                  <a:lnTo>
                    <a:pt x="461" y="749"/>
                  </a:lnTo>
                  <a:lnTo>
                    <a:pt x="504" y="759"/>
                  </a:lnTo>
                  <a:lnTo>
                    <a:pt x="548" y="768"/>
                  </a:lnTo>
                  <a:lnTo>
                    <a:pt x="591" y="774"/>
                  </a:lnTo>
                  <a:lnTo>
                    <a:pt x="635" y="778"/>
                  </a:lnTo>
                  <a:lnTo>
                    <a:pt x="676" y="781"/>
                  </a:lnTo>
                  <a:lnTo>
                    <a:pt x="718" y="781"/>
                  </a:lnTo>
                  <a:lnTo>
                    <a:pt x="758" y="777"/>
                  </a:lnTo>
                  <a:lnTo>
                    <a:pt x="797" y="772"/>
                  </a:lnTo>
                  <a:lnTo>
                    <a:pt x="834" y="761"/>
                  </a:lnTo>
                  <a:lnTo>
                    <a:pt x="867" y="747"/>
                  </a:lnTo>
                  <a:lnTo>
                    <a:pt x="900" y="729"/>
                  </a:lnTo>
                  <a:lnTo>
                    <a:pt x="916" y="719"/>
                  </a:lnTo>
                  <a:lnTo>
                    <a:pt x="932" y="708"/>
                  </a:lnTo>
                  <a:lnTo>
                    <a:pt x="950" y="697"/>
                  </a:lnTo>
                  <a:lnTo>
                    <a:pt x="969" y="686"/>
                  </a:lnTo>
                  <a:lnTo>
                    <a:pt x="988" y="674"/>
                  </a:lnTo>
                  <a:lnTo>
                    <a:pt x="1008" y="661"/>
                  </a:lnTo>
                  <a:lnTo>
                    <a:pt x="1029" y="647"/>
                  </a:lnTo>
                  <a:lnTo>
                    <a:pt x="1048" y="633"/>
                  </a:lnTo>
                  <a:lnTo>
                    <a:pt x="1069" y="617"/>
                  </a:lnTo>
                  <a:lnTo>
                    <a:pt x="1090" y="601"/>
                  </a:lnTo>
                  <a:lnTo>
                    <a:pt x="1109" y="583"/>
                  </a:lnTo>
                  <a:lnTo>
                    <a:pt x="1130" y="563"/>
                  </a:lnTo>
                  <a:lnTo>
                    <a:pt x="1149" y="542"/>
                  </a:lnTo>
                  <a:lnTo>
                    <a:pt x="1167" y="521"/>
                  </a:lnTo>
                  <a:lnTo>
                    <a:pt x="1184" y="496"/>
                  </a:lnTo>
                  <a:lnTo>
                    <a:pt x="1200" y="470"/>
                  </a:lnTo>
                  <a:lnTo>
                    <a:pt x="1203" y="466"/>
                  </a:lnTo>
                  <a:lnTo>
                    <a:pt x="1211" y="458"/>
                  </a:lnTo>
                  <a:lnTo>
                    <a:pt x="1222" y="446"/>
                  </a:lnTo>
                  <a:lnTo>
                    <a:pt x="1237" y="428"/>
                  </a:lnTo>
                  <a:lnTo>
                    <a:pt x="1255" y="409"/>
                  </a:lnTo>
                  <a:lnTo>
                    <a:pt x="1275" y="386"/>
                  </a:lnTo>
                  <a:lnTo>
                    <a:pt x="1297" y="362"/>
                  </a:lnTo>
                  <a:lnTo>
                    <a:pt x="1321" y="337"/>
                  </a:lnTo>
                  <a:lnTo>
                    <a:pt x="1346" y="313"/>
                  </a:lnTo>
                  <a:lnTo>
                    <a:pt x="1370" y="289"/>
                  </a:lnTo>
                  <a:lnTo>
                    <a:pt x="1393" y="266"/>
                  </a:lnTo>
                  <a:lnTo>
                    <a:pt x="1415" y="246"/>
                  </a:lnTo>
                  <a:lnTo>
                    <a:pt x="1435" y="229"/>
                  </a:lnTo>
                  <a:lnTo>
                    <a:pt x="1454" y="217"/>
                  </a:lnTo>
                  <a:lnTo>
                    <a:pt x="1470" y="208"/>
                  </a:lnTo>
                  <a:lnTo>
                    <a:pt x="1481" y="205"/>
                  </a:lnTo>
                  <a:lnTo>
                    <a:pt x="1492" y="204"/>
                  </a:lnTo>
                  <a:lnTo>
                    <a:pt x="1506" y="202"/>
                  </a:lnTo>
                  <a:lnTo>
                    <a:pt x="1522" y="198"/>
                  </a:lnTo>
                  <a:lnTo>
                    <a:pt x="1539" y="195"/>
                  </a:lnTo>
                  <a:lnTo>
                    <a:pt x="1556" y="189"/>
                  </a:lnTo>
                  <a:lnTo>
                    <a:pt x="1576" y="183"/>
                  </a:lnTo>
                  <a:lnTo>
                    <a:pt x="1596" y="177"/>
                  </a:lnTo>
                  <a:lnTo>
                    <a:pt x="1615" y="170"/>
                  </a:lnTo>
                  <a:lnTo>
                    <a:pt x="1634" y="164"/>
                  </a:lnTo>
                  <a:lnTo>
                    <a:pt x="1651" y="158"/>
                  </a:lnTo>
                  <a:lnTo>
                    <a:pt x="1667" y="152"/>
                  </a:lnTo>
                  <a:lnTo>
                    <a:pt x="1681" y="146"/>
                  </a:lnTo>
                  <a:lnTo>
                    <a:pt x="1692" y="143"/>
                  </a:lnTo>
                  <a:lnTo>
                    <a:pt x="1702" y="139"/>
                  </a:lnTo>
                  <a:lnTo>
                    <a:pt x="1707" y="137"/>
                  </a:lnTo>
                  <a:lnTo>
                    <a:pt x="1710" y="136"/>
                  </a:lnTo>
                  <a:lnTo>
                    <a:pt x="1757" y="90"/>
                  </a:lnTo>
                  <a:lnTo>
                    <a:pt x="1753" y="89"/>
                  </a:lnTo>
                  <a:lnTo>
                    <a:pt x="1745" y="85"/>
                  </a:lnTo>
                  <a:lnTo>
                    <a:pt x="1732" y="80"/>
                  </a:lnTo>
                  <a:lnTo>
                    <a:pt x="1713" y="73"/>
                  </a:lnTo>
                  <a:lnTo>
                    <a:pt x="1691" y="66"/>
                  </a:lnTo>
                  <a:lnTo>
                    <a:pt x="1666" y="57"/>
                  </a:lnTo>
                  <a:lnTo>
                    <a:pt x="1639" y="47"/>
                  </a:lnTo>
                  <a:lnTo>
                    <a:pt x="1611" y="38"/>
                  </a:lnTo>
                  <a:lnTo>
                    <a:pt x="1582" y="29"/>
                  </a:lnTo>
                  <a:lnTo>
                    <a:pt x="1552" y="21"/>
                  </a:lnTo>
                  <a:lnTo>
                    <a:pt x="1523" y="13"/>
                  </a:lnTo>
                  <a:lnTo>
                    <a:pt x="1495" y="7"/>
                  </a:lnTo>
                  <a:lnTo>
                    <a:pt x="1470" y="2"/>
                  </a:lnTo>
                  <a:lnTo>
                    <a:pt x="1447" y="0"/>
                  </a:lnTo>
                  <a:lnTo>
                    <a:pt x="1427" y="0"/>
                  </a:lnTo>
                  <a:lnTo>
                    <a:pt x="1412" y="2"/>
                  </a:lnTo>
                  <a:lnTo>
                    <a:pt x="1399" y="7"/>
                  </a:lnTo>
                  <a:lnTo>
                    <a:pt x="1384" y="12"/>
                  </a:lnTo>
                  <a:lnTo>
                    <a:pt x="1367" y="16"/>
                  </a:lnTo>
                  <a:lnTo>
                    <a:pt x="1350" y="22"/>
                  </a:lnTo>
                  <a:lnTo>
                    <a:pt x="1333" y="28"/>
                  </a:lnTo>
                  <a:lnTo>
                    <a:pt x="1313" y="35"/>
                  </a:lnTo>
                  <a:lnTo>
                    <a:pt x="1294" y="42"/>
                  </a:lnTo>
                  <a:lnTo>
                    <a:pt x="1274" y="48"/>
                  </a:lnTo>
                  <a:lnTo>
                    <a:pt x="1255" y="57"/>
                  </a:lnTo>
                  <a:lnTo>
                    <a:pt x="1234" y="66"/>
                  </a:lnTo>
                  <a:lnTo>
                    <a:pt x="1214" y="75"/>
                  </a:lnTo>
                  <a:lnTo>
                    <a:pt x="1196" y="84"/>
                  </a:lnTo>
                  <a:lnTo>
                    <a:pt x="1177" y="94"/>
                  </a:lnTo>
                  <a:lnTo>
                    <a:pt x="1159" y="105"/>
                  </a:lnTo>
                  <a:lnTo>
                    <a:pt x="1143" y="115"/>
                  </a:lnTo>
                  <a:lnTo>
                    <a:pt x="1128" y="127"/>
                  </a:lnTo>
                  <a:lnTo>
                    <a:pt x="1112" y="141"/>
                  </a:lnTo>
                  <a:lnTo>
                    <a:pt x="1093" y="157"/>
                  </a:lnTo>
                  <a:lnTo>
                    <a:pt x="1071" y="175"/>
                  </a:lnTo>
                  <a:lnTo>
                    <a:pt x="1048" y="195"/>
                  </a:lnTo>
                  <a:lnTo>
                    <a:pt x="1024" y="217"/>
                  </a:lnTo>
                  <a:lnTo>
                    <a:pt x="1000" y="240"/>
                  </a:lnTo>
                  <a:lnTo>
                    <a:pt x="975" y="263"/>
                  </a:lnTo>
                  <a:lnTo>
                    <a:pt x="950" y="286"/>
                  </a:lnTo>
                  <a:lnTo>
                    <a:pt x="926" y="309"/>
                  </a:lnTo>
                  <a:lnTo>
                    <a:pt x="904" y="331"/>
                  </a:lnTo>
                  <a:lnTo>
                    <a:pt x="883" y="351"/>
                  </a:lnTo>
                  <a:lnTo>
                    <a:pt x="866" y="370"/>
                  </a:lnTo>
                  <a:lnTo>
                    <a:pt x="851" y="387"/>
                  </a:lnTo>
                  <a:lnTo>
                    <a:pt x="841" y="401"/>
                  </a:lnTo>
                  <a:lnTo>
                    <a:pt x="834" y="411"/>
                  </a:lnTo>
                  <a:lnTo>
                    <a:pt x="832" y="418"/>
                  </a:lnTo>
                  <a:lnTo>
                    <a:pt x="829" y="420"/>
                  </a:lnTo>
                  <a:lnTo>
                    <a:pt x="822" y="423"/>
                  </a:lnTo>
                  <a:lnTo>
                    <a:pt x="812" y="425"/>
                  </a:lnTo>
                  <a:lnTo>
                    <a:pt x="797" y="426"/>
                  </a:lnTo>
                  <a:lnTo>
                    <a:pt x="777" y="427"/>
                  </a:lnTo>
                  <a:lnTo>
                    <a:pt x="756" y="428"/>
                  </a:lnTo>
                  <a:lnTo>
                    <a:pt x="730" y="430"/>
                  </a:lnTo>
                  <a:lnTo>
                    <a:pt x="703" y="431"/>
                  </a:lnTo>
                  <a:lnTo>
                    <a:pt x="673" y="432"/>
                  </a:lnTo>
                  <a:lnTo>
                    <a:pt x="639" y="432"/>
                  </a:lnTo>
                  <a:lnTo>
                    <a:pt x="606" y="433"/>
                  </a:lnTo>
                  <a:lnTo>
                    <a:pt x="569" y="433"/>
                  </a:lnTo>
                  <a:lnTo>
                    <a:pt x="532" y="433"/>
                  </a:lnTo>
                  <a:lnTo>
                    <a:pt x="494" y="433"/>
                  </a:lnTo>
                  <a:lnTo>
                    <a:pt x="456" y="433"/>
                  </a:lnTo>
                  <a:lnTo>
                    <a:pt x="417" y="433"/>
                  </a:lnTo>
                  <a:lnTo>
                    <a:pt x="378" y="433"/>
                  </a:lnTo>
                  <a:lnTo>
                    <a:pt x="339" y="433"/>
                  </a:lnTo>
                  <a:lnTo>
                    <a:pt x="300" y="433"/>
                  </a:lnTo>
                  <a:lnTo>
                    <a:pt x="264" y="432"/>
                  </a:lnTo>
                  <a:lnTo>
                    <a:pt x="228" y="432"/>
                  </a:lnTo>
                  <a:lnTo>
                    <a:pt x="193" y="432"/>
                  </a:lnTo>
                  <a:lnTo>
                    <a:pt x="161" y="431"/>
                  </a:lnTo>
                  <a:lnTo>
                    <a:pt x="130" y="431"/>
                  </a:lnTo>
                  <a:lnTo>
                    <a:pt x="102" y="430"/>
                  </a:lnTo>
                  <a:lnTo>
                    <a:pt x="77" y="430"/>
                  </a:lnTo>
                  <a:lnTo>
                    <a:pt x="54" y="430"/>
                  </a:lnTo>
                  <a:lnTo>
                    <a:pt x="35" y="430"/>
                  </a:lnTo>
                  <a:lnTo>
                    <a:pt x="21" y="428"/>
                  </a:lnTo>
                  <a:lnTo>
                    <a:pt x="9" y="428"/>
                  </a:lnTo>
                  <a:lnTo>
                    <a:pt x="2" y="428"/>
                  </a:lnTo>
                  <a:lnTo>
                    <a:pt x="0" y="428"/>
                  </a:lnTo>
                  <a:close/>
                </a:path>
              </a:pathLst>
            </a:custGeom>
            <a:solidFill>
              <a:srgbClr val="FFFF00"/>
            </a:solidFill>
            <a:ln w="9525">
              <a:noFill/>
              <a:round/>
              <a:headEnd/>
              <a:tailEnd/>
            </a:ln>
          </p:spPr>
          <p:txBody>
            <a:bodyPr/>
            <a:lstStyle/>
            <a:p>
              <a:endParaRPr lang="en-US"/>
            </a:p>
          </p:txBody>
        </p:sp>
        <p:sp>
          <p:nvSpPr>
            <p:cNvPr id="8386" name="Freeform 6"/>
            <p:cNvSpPr>
              <a:spLocks/>
            </p:cNvSpPr>
            <p:nvPr/>
          </p:nvSpPr>
          <p:spPr bwMode="auto">
            <a:xfrm>
              <a:off x="605" y="2534"/>
              <a:ext cx="1022" cy="229"/>
            </a:xfrm>
            <a:custGeom>
              <a:avLst/>
              <a:gdLst>
                <a:gd name="T0" fmla="*/ 468 w 2044"/>
                <a:gd name="T1" fmla="*/ 21 h 458"/>
                <a:gd name="T2" fmla="*/ 463 w 2044"/>
                <a:gd name="T3" fmla="*/ 19 h 458"/>
                <a:gd name="T4" fmla="*/ 455 w 2044"/>
                <a:gd name="T5" fmla="*/ 14 h 458"/>
                <a:gd name="T6" fmla="*/ 445 w 2044"/>
                <a:gd name="T7" fmla="*/ 11 h 458"/>
                <a:gd name="T8" fmla="*/ 431 w 2044"/>
                <a:gd name="T9" fmla="*/ 6 h 458"/>
                <a:gd name="T10" fmla="*/ 417 w 2044"/>
                <a:gd name="T11" fmla="*/ 3 h 458"/>
                <a:gd name="T12" fmla="*/ 400 w 2044"/>
                <a:gd name="T13" fmla="*/ 1 h 458"/>
                <a:gd name="T14" fmla="*/ 384 w 2044"/>
                <a:gd name="T15" fmla="*/ 1 h 458"/>
                <a:gd name="T16" fmla="*/ 372 w 2044"/>
                <a:gd name="T17" fmla="*/ 2 h 458"/>
                <a:gd name="T18" fmla="*/ 363 w 2044"/>
                <a:gd name="T19" fmla="*/ 4 h 458"/>
                <a:gd name="T20" fmla="*/ 352 w 2044"/>
                <a:gd name="T21" fmla="*/ 7 h 458"/>
                <a:gd name="T22" fmla="*/ 339 w 2044"/>
                <a:gd name="T23" fmla="*/ 14 h 458"/>
                <a:gd name="T24" fmla="*/ 322 w 2044"/>
                <a:gd name="T25" fmla="*/ 24 h 458"/>
                <a:gd name="T26" fmla="*/ 302 w 2044"/>
                <a:gd name="T27" fmla="*/ 39 h 458"/>
                <a:gd name="T28" fmla="*/ 277 w 2044"/>
                <a:gd name="T29" fmla="*/ 59 h 458"/>
                <a:gd name="T30" fmla="*/ 247 w 2044"/>
                <a:gd name="T31" fmla="*/ 88 h 458"/>
                <a:gd name="T32" fmla="*/ 26 w 2044"/>
                <a:gd name="T33" fmla="*/ 105 h 458"/>
                <a:gd name="T34" fmla="*/ 236 w 2044"/>
                <a:gd name="T35" fmla="*/ 111 h 458"/>
                <a:gd name="T36" fmla="*/ 267 w 2044"/>
                <a:gd name="T37" fmla="*/ 80 h 458"/>
                <a:gd name="T38" fmla="*/ 294 w 2044"/>
                <a:gd name="T39" fmla="*/ 56 h 458"/>
                <a:gd name="T40" fmla="*/ 315 w 2044"/>
                <a:gd name="T41" fmla="*/ 39 h 458"/>
                <a:gd name="T42" fmla="*/ 332 w 2044"/>
                <a:gd name="T43" fmla="*/ 27 h 458"/>
                <a:gd name="T44" fmla="*/ 347 w 2044"/>
                <a:gd name="T45" fmla="*/ 19 h 458"/>
                <a:gd name="T46" fmla="*/ 358 w 2044"/>
                <a:gd name="T47" fmla="*/ 14 h 458"/>
                <a:gd name="T48" fmla="*/ 368 w 2044"/>
                <a:gd name="T49" fmla="*/ 12 h 458"/>
                <a:gd name="T50" fmla="*/ 376 w 2044"/>
                <a:gd name="T51" fmla="*/ 11 h 458"/>
                <a:gd name="T52" fmla="*/ 392 w 2044"/>
                <a:gd name="T53" fmla="*/ 10 h 458"/>
                <a:gd name="T54" fmla="*/ 407 w 2044"/>
                <a:gd name="T55" fmla="*/ 11 h 458"/>
                <a:gd name="T56" fmla="*/ 422 w 2044"/>
                <a:gd name="T57" fmla="*/ 14 h 458"/>
                <a:gd name="T58" fmla="*/ 436 w 2044"/>
                <a:gd name="T59" fmla="*/ 18 h 458"/>
                <a:gd name="T60" fmla="*/ 447 w 2044"/>
                <a:gd name="T61" fmla="*/ 22 h 458"/>
                <a:gd name="T62" fmla="*/ 456 w 2044"/>
                <a:gd name="T63" fmla="*/ 26 h 458"/>
                <a:gd name="T64" fmla="*/ 462 w 2044"/>
                <a:gd name="T65" fmla="*/ 29 h 458"/>
                <a:gd name="T66" fmla="*/ 464 w 2044"/>
                <a:gd name="T67" fmla="*/ 29 h 458"/>
                <a:gd name="T68" fmla="*/ 493 w 2044"/>
                <a:gd name="T69" fmla="*/ 24 h 4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044"/>
                <a:gd name="T106" fmla="*/ 0 h 458"/>
                <a:gd name="T107" fmla="*/ 2044 w 2044"/>
                <a:gd name="T108" fmla="*/ 458 h 4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044" h="458">
                  <a:moveTo>
                    <a:pt x="1871" y="82"/>
                  </a:moveTo>
                  <a:lnTo>
                    <a:pt x="1869" y="81"/>
                  </a:lnTo>
                  <a:lnTo>
                    <a:pt x="1862" y="78"/>
                  </a:lnTo>
                  <a:lnTo>
                    <a:pt x="1852" y="73"/>
                  </a:lnTo>
                  <a:lnTo>
                    <a:pt x="1838" y="66"/>
                  </a:lnTo>
                  <a:lnTo>
                    <a:pt x="1820" y="58"/>
                  </a:lnTo>
                  <a:lnTo>
                    <a:pt x="1800" y="50"/>
                  </a:lnTo>
                  <a:lnTo>
                    <a:pt x="1777" y="41"/>
                  </a:lnTo>
                  <a:lnTo>
                    <a:pt x="1751" y="33"/>
                  </a:lnTo>
                  <a:lnTo>
                    <a:pt x="1724" y="24"/>
                  </a:lnTo>
                  <a:lnTo>
                    <a:pt x="1695" y="17"/>
                  </a:lnTo>
                  <a:lnTo>
                    <a:pt x="1665" y="10"/>
                  </a:lnTo>
                  <a:lnTo>
                    <a:pt x="1633" y="4"/>
                  </a:lnTo>
                  <a:lnTo>
                    <a:pt x="1600" y="1"/>
                  </a:lnTo>
                  <a:lnTo>
                    <a:pt x="1568" y="0"/>
                  </a:lnTo>
                  <a:lnTo>
                    <a:pt x="1535" y="1"/>
                  </a:lnTo>
                  <a:lnTo>
                    <a:pt x="1502" y="4"/>
                  </a:lnTo>
                  <a:lnTo>
                    <a:pt x="1486" y="6"/>
                  </a:lnTo>
                  <a:lnTo>
                    <a:pt x="1468" y="10"/>
                  </a:lnTo>
                  <a:lnTo>
                    <a:pt x="1449" y="15"/>
                  </a:lnTo>
                  <a:lnTo>
                    <a:pt x="1429" y="20"/>
                  </a:lnTo>
                  <a:lnTo>
                    <a:pt x="1406" y="28"/>
                  </a:lnTo>
                  <a:lnTo>
                    <a:pt x="1380" y="39"/>
                  </a:lnTo>
                  <a:lnTo>
                    <a:pt x="1353" y="53"/>
                  </a:lnTo>
                  <a:lnTo>
                    <a:pt x="1322" y="70"/>
                  </a:lnTo>
                  <a:lnTo>
                    <a:pt x="1287" y="93"/>
                  </a:lnTo>
                  <a:lnTo>
                    <a:pt x="1249" y="119"/>
                  </a:lnTo>
                  <a:lnTo>
                    <a:pt x="1206" y="153"/>
                  </a:lnTo>
                  <a:lnTo>
                    <a:pt x="1159" y="192"/>
                  </a:lnTo>
                  <a:lnTo>
                    <a:pt x="1107" y="238"/>
                  </a:lnTo>
                  <a:lnTo>
                    <a:pt x="1051" y="291"/>
                  </a:lnTo>
                  <a:lnTo>
                    <a:pt x="987" y="352"/>
                  </a:lnTo>
                  <a:lnTo>
                    <a:pt x="919" y="422"/>
                  </a:lnTo>
                  <a:lnTo>
                    <a:pt x="104" y="418"/>
                  </a:lnTo>
                  <a:lnTo>
                    <a:pt x="0" y="458"/>
                  </a:lnTo>
                  <a:lnTo>
                    <a:pt x="941" y="444"/>
                  </a:lnTo>
                  <a:lnTo>
                    <a:pt x="1007" y="377"/>
                  </a:lnTo>
                  <a:lnTo>
                    <a:pt x="1068" y="319"/>
                  </a:lnTo>
                  <a:lnTo>
                    <a:pt x="1122" y="267"/>
                  </a:lnTo>
                  <a:lnTo>
                    <a:pt x="1173" y="223"/>
                  </a:lnTo>
                  <a:lnTo>
                    <a:pt x="1218" y="185"/>
                  </a:lnTo>
                  <a:lnTo>
                    <a:pt x="1258" y="154"/>
                  </a:lnTo>
                  <a:lnTo>
                    <a:pt x="1295" y="127"/>
                  </a:lnTo>
                  <a:lnTo>
                    <a:pt x="1328" y="105"/>
                  </a:lnTo>
                  <a:lnTo>
                    <a:pt x="1358" y="88"/>
                  </a:lnTo>
                  <a:lnTo>
                    <a:pt x="1385" y="76"/>
                  </a:lnTo>
                  <a:lnTo>
                    <a:pt x="1409" y="65"/>
                  </a:lnTo>
                  <a:lnTo>
                    <a:pt x="1431" y="57"/>
                  </a:lnTo>
                  <a:lnTo>
                    <a:pt x="1452" y="51"/>
                  </a:lnTo>
                  <a:lnTo>
                    <a:pt x="1469" y="48"/>
                  </a:lnTo>
                  <a:lnTo>
                    <a:pt x="1486" y="44"/>
                  </a:lnTo>
                  <a:lnTo>
                    <a:pt x="1502" y="42"/>
                  </a:lnTo>
                  <a:lnTo>
                    <a:pt x="1534" y="39"/>
                  </a:lnTo>
                  <a:lnTo>
                    <a:pt x="1566" y="38"/>
                  </a:lnTo>
                  <a:lnTo>
                    <a:pt x="1597" y="39"/>
                  </a:lnTo>
                  <a:lnTo>
                    <a:pt x="1628" y="42"/>
                  </a:lnTo>
                  <a:lnTo>
                    <a:pt x="1658" y="48"/>
                  </a:lnTo>
                  <a:lnTo>
                    <a:pt x="1688" y="55"/>
                  </a:lnTo>
                  <a:lnTo>
                    <a:pt x="1716" y="62"/>
                  </a:lnTo>
                  <a:lnTo>
                    <a:pt x="1742" y="70"/>
                  </a:lnTo>
                  <a:lnTo>
                    <a:pt x="1766" y="79"/>
                  </a:lnTo>
                  <a:lnTo>
                    <a:pt x="1788" y="87"/>
                  </a:lnTo>
                  <a:lnTo>
                    <a:pt x="1808" y="96"/>
                  </a:lnTo>
                  <a:lnTo>
                    <a:pt x="1824" y="103"/>
                  </a:lnTo>
                  <a:lnTo>
                    <a:pt x="1838" y="110"/>
                  </a:lnTo>
                  <a:lnTo>
                    <a:pt x="1848" y="115"/>
                  </a:lnTo>
                  <a:lnTo>
                    <a:pt x="1854" y="118"/>
                  </a:lnTo>
                  <a:lnTo>
                    <a:pt x="1856" y="119"/>
                  </a:lnTo>
                  <a:lnTo>
                    <a:pt x="2044" y="119"/>
                  </a:lnTo>
                  <a:lnTo>
                    <a:pt x="1971" y="93"/>
                  </a:lnTo>
                  <a:lnTo>
                    <a:pt x="1871" y="82"/>
                  </a:lnTo>
                  <a:close/>
                </a:path>
              </a:pathLst>
            </a:custGeom>
            <a:solidFill>
              <a:srgbClr val="000000"/>
            </a:solidFill>
            <a:ln w="9525">
              <a:noFill/>
              <a:round/>
              <a:headEnd/>
              <a:tailEnd/>
            </a:ln>
          </p:spPr>
          <p:txBody>
            <a:bodyPr/>
            <a:lstStyle/>
            <a:p>
              <a:endParaRPr lang="en-US"/>
            </a:p>
          </p:txBody>
        </p:sp>
        <p:sp>
          <p:nvSpPr>
            <p:cNvPr id="8387" name="Freeform 7"/>
            <p:cNvSpPr>
              <a:spLocks/>
            </p:cNvSpPr>
            <p:nvPr/>
          </p:nvSpPr>
          <p:spPr bwMode="auto">
            <a:xfrm>
              <a:off x="605" y="2607"/>
              <a:ext cx="977" cy="333"/>
            </a:xfrm>
            <a:custGeom>
              <a:avLst/>
              <a:gdLst>
                <a:gd name="T0" fmla="*/ 115 w 1954"/>
                <a:gd name="T1" fmla="*/ 154 h 665"/>
                <a:gd name="T2" fmla="*/ 137 w 1954"/>
                <a:gd name="T3" fmla="*/ 160 h 665"/>
                <a:gd name="T4" fmla="*/ 159 w 1954"/>
                <a:gd name="T5" fmla="*/ 164 h 665"/>
                <a:gd name="T6" fmla="*/ 181 w 1954"/>
                <a:gd name="T7" fmla="*/ 166 h 665"/>
                <a:gd name="T8" fmla="*/ 203 w 1954"/>
                <a:gd name="T9" fmla="*/ 166 h 665"/>
                <a:gd name="T10" fmla="*/ 224 w 1954"/>
                <a:gd name="T11" fmla="*/ 163 h 665"/>
                <a:gd name="T12" fmla="*/ 244 w 1954"/>
                <a:gd name="T13" fmla="*/ 157 h 665"/>
                <a:gd name="T14" fmla="*/ 265 w 1954"/>
                <a:gd name="T15" fmla="*/ 149 h 665"/>
                <a:gd name="T16" fmla="*/ 284 w 1954"/>
                <a:gd name="T17" fmla="*/ 137 h 665"/>
                <a:gd name="T18" fmla="*/ 302 w 1954"/>
                <a:gd name="T19" fmla="*/ 121 h 665"/>
                <a:gd name="T20" fmla="*/ 319 w 1954"/>
                <a:gd name="T21" fmla="*/ 102 h 665"/>
                <a:gd name="T22" fmla="*/ 348 w 1954"/>
                <a:gd name="T23" fmla="*/ 67 h 665"/>
                <a:gd name="T24" fmla="*/ 371 w 1954"/>
                <a:gd name="T25" fmla="*/ 44 h 665"/>
                <a:gd name="T26" fmla="*/ 389 w 1954"/>
                <a:gd name="T27" fmla="*/ 30 h 665"/>
                <a:gd name="T28" fmla="*/ 405 w 1954"/>
                <a:gd name="T29" fmla="*/ 21 h 665"/>
                <a:gd name="T30" fmla="*/ 419 w 1954"/>
                <a:gd name="T31" fmla="*/ 16 h 665"/>
                <a:gd name="T32" fmla="*/ 438 w 1954"/>
                <a:gd name="T33" fmla="*/ 11 h 665"/>
                <a:gd name="T34" fmla="*/ 457 w 1954"/>
                <a:gd name="T35" fmla="*/ 7 h 665"/>
                <a:gd name="T36" fmla="*/ 464 w 1954"/>
                <a:gd name="T37" fmla="*/ 6 h 665"/>
                <a:gd name="T38" fmla="*/ 456 w 1954"/>
                <a:gd name="T39" fmla="*/ 0 h 665"/>
                <a:gd name="T40" fmla="*/ 448 w 1954"/>
                <a:gd name="T41" fmla="*/ 2 h 665"/>
                <a:gd name="T42" fmla="*/ 431 w 1954"/>
                <a:gd name="T43" fmla="*/ 6 h 665"/>
                <a:gd name="T44" fmla="*/ 413 w 1954"/>
                <a:gd name="T45" fmla="*/ 10 h 665"/>
                <a:gd name="T46" fmla="*/ 399 w 1954"/>
                <a:gd name="T47" fmla="*/ 15 h 665"/>
                <a:gd name="T48" fmla="*/ 384 w 1954"/>
                <a:gd name="T49" fmla="*/ 23 h 665"/>
                <a:gd name="T50" fmla="*/ 366 w 1954"/>
                <a:gd name="T51" fmla="*/ 37 h 665"/>
                <a:gd name="T52" fmla="*/ 345 w 1954"/>
                <a:gd name="T53" fmla="*/ 59 h 665"/>
                <a:gd name="T54" fmla="*/ 318 w 1954"/>
                <a:gd name="T55" fmla="*/ 92 h 665"/>
                <a:gd name="T56" fmla="*/ 301 w 1954"/>
                <a:gd name="T57" fmla="*/ 110 h 665"/>
                <a:gd name="T58" fmla="*/ 284 w 1954"/>
                <a:gd name="T59" fmla="*/ 125 h 665"/>
                <a:gd name="T60" fmla="*/ 265 w 1954"/>
                <a:gd name="T61" fmla="*/ 137 h 665"/>
                <a:gd name="T62" fmla="*/ 244 w 1954"/>
                <a:gd name="T63" fmla="*/ 145 h 665"/>
                <a:gd name="T64" fmla="*/ 225 w 1954"/>
                <a:gd name="T65" fmla="*/ 151 h 665"/>
                <a:gd name="T66" fmla="*/ 204 w 1954"/>
                <a:gd name="T67" fmla="*/ 154 h 665"/>
                <a:gd name="T68" fmla="*/ 183 w 1954"/>
                <a:gd name="T69" fmla="*/ 155 h 665"/>
                <a:gd name="T70" fmla="*/ 162 w 1954"/>
                <a:gd name="T71" fmla="*/ 153 h 665"/>
                <a:gd name="T72" fmla="*/ 141 w 1954"/>
                <a:gd name="T73" fmla="*/ 149 h 665"/>
                <a:gd name="T74" fmla="*/ 120 w 1954"/>
                <a:gd name="T75" fmla="*/ 143 h 665"/>
                <a:gd name="T76" fmla="*/ 93 w 1954"/>
                <a:gd name="T77" fmla="*/ 133 h 665"/>
                <a:gd name="T78" fmla="*/ 59 w 1954"/>
                <a:gd name="T79" fmla="*/ 108 h 665"/>
                <a:gd name="T80" fmla="*/ 33 w 1954"/>
                <a:gd name="T81" fmla="*/ 79 h 665"/>
                <a:gd name="T82" fmla="*/ 14 w 1954"/>
                <a:gd name="T83" fmla="*/ 50 h 665"/>
                <a:gd name="T84" fmla="*/ 4 w 1954"/>
                <a:gd name="T85" fmla="*/ 28 h 665"/>
                <a:gd name="T86" fmla="*/ 0 w 1954"/>
                <a:gd name="T87" fmla="*/ 19 h 665"/>
                <a:gd name="T88" fmla="*/ 8 w 1954"/>
                <a:gd name="T89" fmla="*/ 42 h 665"/>
                <a:gd name="T90" fmla="*/ 21 w 1954"/>
                <a:gd name="T91" fmla="*/ 68 h 665"/>
                <a:gd name="T92" fmla="*/ 37 w 1954"/>
                <a:gd name="T93" fmla="*/ 95 h 665"/>
                <a:gd name="T94" fmla="*/ 58 w 1954"/>
                <a:gd name="T95" fmla="*/ 120 h 665"/>
                <a:gd name="T96" fmla="*/ 82 w 1954"/>
                <a:gd name="T97" fmla="*/ 140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54"/>
                <a:gd name="T148" fmla="*/ 0 h 665"/>
                <a:gd name="T149" fmla="*/ 1954 w 1954"/>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54" h="665">
                  <a:moveTo>
                    <a:pt x="402" y="595"/>
                  </a:moveTo>
                  <a:lnTo>
                    <a:pt x="431" y="606"/>
                  </a:lnTo>
                  <a:lnTo>
                    <a:pt x="460" y="616"/>
                  </a:lnTo>
                  <a:lnTo>
                    <a:pt x="489" y="624"/>
                  </a:lnTo>
                  <a:lnTo>
                    <a:pt x="518" y="633"/>
                  </a:lnTo>
                  <a:lnTo>
                    <a:pt x="547" y="640"/>
                  </a:lnTo>
                  <a:lnTo>
                    <a:pt x="576" y="647"/>
                  </a:lnTo>
                  <a:lnTo>
                    <a:pt x="606" y="652"/>
                  </a:lnTo>
                  <a:lnTo>
                    <a:pt x="635" y="656"/>
                  </a:lnTo>
                  <a:lnTo>
                    <a:pt x="665" y="661"/>
                  </a:lnTo>
                  <a:lnTo>
                    <a:pt x="694" y="663"/>
                  </a:lnTo>
                  <a:lnTo>
                    <a:pt x="722" y="664"/>
                  </a:lnTo>
                  <a:lnTo>
                    <a:pt x="751" y="665"/>
                  </a:lnTo>
                  <a:lnTo>
                    <a:pt x="781" y="664"/>
                  </a:lnTo>
                  <a:lnTo>
                    <a:pt x="810" y="663"/>
                  </a:lnTo>
                  <a:lnTo>
                    <a:pt x="838" y="660"/>
                  </a:lnTo>
                  <a:lnTo>
                    <a:pt x="866" y="656"/>
                  </a:lnTo>
                  <a:lnTo>
                    <a:pt x="894" y="650"/>
                  </a:lnTo>
                  <a:lnTo>
                    <a:pt x="923" y="645"/>
                  </a:lnTo>
                  <a:lnTo>
                    <a:pt x="951" y="637"/>
                  </a:lnTo>
                  <a:lnTo>
                    <a:pt x="978" y="627"/>
                  </a:lnTo>
                  <a:lnTo>
                    <a:pt x="1005" y="617"/>
                  </a:lnTo>
                  <a:lnTo>
                    <a:pt x="1031" y="606"/>
                  </a:lnTo>
                  <a:lnTo>
                    <a:pt x="1058" y="593"/>
                  </a:lnTo>
                  <a:lnTo>
                    <a:pt x="1084" y="578"/>
                  </a:lnTo>
                  <a:lnTo>
                    <a:pt x="1110" y="562"/>
                  </a:lnTo>
                  <a:lnTo>
                    <a:pt x="1135" y="545"/>
                  </a:lnTo>
                  <a:lnTo>
                    <a:pt x="1159" y="525"/>
                  </a:lnTo>
                  <a:lnTo>
                    <a:pt x="1183" y="505"/>
                  </a:lnTo>
                  <a:lnTo>
                    <a:pt x="1208" y="482"/>
                  </a:lnTo>
                  <a:lnTo>
                    <a:pt x="1231" y="459"/>
                  </a:lnTo>
                  <a:lnTo>
                    <a:pt x="1254" y="434"/>
                  </a:lnTo>
                  <a:lnTo>
                    <a:pt x="1275" y="406"/>
                  </a:lnTo>
                  <a:lnTo>
                    <a:pt x="1317" y="353"/>
                  </a:lnTo>
                  <a:lnTo>
                    <a:pt x="1356" y="307"/>
                  </a:lnTo>
                  <a:lnTo>
                    <a:pt x="1392" y="267"/>
                  </a:lnTo>
                  <a:lnTo>
                    <a:pt x="1424" y="231"/>
                  </a:lnTo>
                  <a:lnTo>
                    <a:pt x="1454" y="200"/>
                  </a:lnTo>
                  <a:lnTo>
                    <a:pt x="1482" y="174"/>
                  </a:lnTo>
                  <a:lnTo>
                    <a:pt x="1508" y="152"/>
                  </a:lnTo>
                  <a:lnTo>
                    <a:pt x="1532" y="134"/>
                  </a:lnTo>
                  <a:lnTo>
                    <a:pt x="1555" y="117"/>
                  </a:lnTo>
                  <a:lnTo>
                    <a:pt x="1576" y="105"/>
                  </a:lnTo>
                  <a:lnTo>
                    <a:pt x="1597" y="93"/>
                  </a:lnTo>
                  <a:lnTo>
                    <a:pt x="1618" y="84"/>
                  </a:lnTo>
                  <a:lnTo>
                    <a:pt x="1637" y="77"/>
                  </a:lnTo>
                  <a:lnTo>
                    <a:pt x="1657" y="70"/>
                  </a:lnTo>
                  <a:lnTo>
                    <a:pt x="1676" y="63"/>
                  </a:lnTo>
                  <a:lnTo>
                    <a:pt x="1697" y="58"/>
                  </a:lnTo>
                  <a:lnTo>
                    <a:pt x="1725" y="49"/>
                  </a:lnTo>
                  <a:lnTo>
                    <a:pt x="1752" y="44"/>
                  </a:lnTo>
                  <a:lnTo>
                    <a:pt x="1779" y="37"/>
                  </a:lnTo>
                  <a:lnTo>
                    <a:pt x="1804" y="32"/>
                  </a:lnTo>
                  <a:lnTo>
                    <a:pt x="1825" y="28"/>
                  </a:lnTo>
                  <a:lnTo>
                    <a:pt x="1841" y="24"/>
                  </a:lnTo>
                  <a:lnTo>
                    <a:pt x="1853" y="23"/>
                  </a:lnTo>
                  <a:lnTo>
                    <a:pt x="1856" y="22"/>
                  </a:lnTo>
                  <a:lnTo>
                    <a:pt x="1939" y="11"/>
                  </a:lnTo>
                  <a:lnTo>
                    <a:pt x="1954" y="0"/>
                  </a:lnTo>
                  <a:lnTo>
                    <a:pt x="1822" y="0"/>
                  </a:lnTo>
                  <a:lnTo>
                    <a:pt x="1818" y="1"/>
                  </a:lnTo>
                  <a:lnTo>
                    <a:pt x="1808" y="2"/>
                  </a:lnTo>
                  <a:lnTo>
                    <a:pt x="1792" y="6"/>
                  </a:lnTo>
                  <a:lnTo>
                    <a:pt x="1772" y="9"/>
                  </a:lnTo>
                  <a:lnTo>
                    <a:pt x="1748" y="15"/>
                  </a:lnTo>
                  <a:lnTo>
                    <a:pt x="1723" y="21"/>
                  </a:lnTo>
                  <a:lnTo>
                    <a:pt x="1696" y="28"/>
                  </a:lnTo>
                  <a:lnTo>
                    <a:pt x="1670" y="34"/>
                  </a:lnTo>
                  <a:lnTo>
                    <a:pt x="1650" y="40"/>
                  </a:lnTo>
                  <a:lnTo>
                    <a:pt x="1632" y="46"/>
                  </a:lnTo>
                  <a:lnTo>
                    <a:pt x="1612" y="53"/>
                  </a:lnTo>
                  <a:lnTo>
                    <a:pt x="1593" y="60"/>
                  </a:lnTo>
                  <a:lnTo>
                    <a:pt x="1574" y="68"/>
                  </a:lnTo>
                  <a:lnTo>
                    <a:pt x="1554" y="78"/>
                  </a:lnTo>
                  <a:lnTo>
                    <a:pt x="1534" y="91"/>
                  </a:lnTo>
                  <a:lnTo>
                    <a:pt x="1513" y="106"/>
                  </a:lnTo>
                  <a:lnTo>
                    <a:pt x="1489" y="123"/>
                  </a:lnTo>
                  <a:lnTo>
                    <a:pt x="1464" y="145"/>
                  </a:lnTo>
                  <a:lnTo>
                    <a:pt x="1438" y="170"/>
                  </a:lnTo>
                  <a:lnTo>
                    <a:pt x="1409" y="199"/>
                  </a:lnTo>
                  <a:lnTo>
                    <a:pt x="1378" y="233"/>
                  </a:lnTo>
                  <a:lnTo>
                    <a:pt x="1345" y="272"/>
                  </a:lnTo>
                  <a:lnTo>
                    <a:pt x="1308" y="317"/>
                  </a:lnTo>
                  <a:lnTo>
                    <a:pt x="1269" y="366"/>
                  </a:lnTo>
                  <a:lnTo>
                    <a:pt x="1248" y="391"/>
                  </a:lnTo>
                  <a:lnTo>
                    <a:pt x="1226" y="417"/>
                  </a:lnTo>
                  <a:lnTo>
                    <a:pt x="1203" y="439"/>
                  </a:lnTo>
                  <a:lnTo>
                    <a:pt x="1180" y="461"/>
                  </a:lnTo>
                  <a:lnTo>
                    <a:pt x="1157" y="480"/>
                  </a:lnTo>
                  <a:lnTo>
                    <a:pt x="1133" y="499"/>
                  </a:lnTo>
                  <a:lnTo>
                    <a:pt x="1108" y="516"/>
                  </a:lnTo>
                  <a:lnTo>
                    <a:pt x="1083" y="531"/>
                  </a:lnTo>
                  <a:lnTo>
                    <a:pt x="1058" y="545"/>
                  </a:lnTo>
                  <a:lnTo>
                    <a:pt x="1032" y="558"/>
                  </a:lnTo>
                  <a:lnTo>
                    <a:pt x="1006" y="570"/>
                  </a:lnTo>
                  <a:lnTo>
                    <a:pt x="979" y="579"/>
                  </a:lnTo>
                  <a:lnTo>
                    <a:pt x="953" y="588"/>
                  </a:lnTo>
                  <a:lnTo>
                    <a:pt x="926" y="596"/>
                  </a:lnTo>
                  <a:lnTo>
                    <a:pt x="899" y="602"/>
                  </a:lnTo>
                  <a:lnTo>
                    <a:pt x="871" y="608"/>
                  </a:lnTo>
                  <a:lnTo>
                    <a:pt x="843" y="613"/>
                  </a:lnTo>
                  <a:lnTo>
                    <a:pt x="816" y="615"/>
                  </a:lnTo>
                  <a:lnTo>
                    <a:pt x="788" y="617"/>
                  </a:lnTo>
                  <a:lnTo>
                    <a:pt x="759" y="617"/>
                  </a:lnTo>
                  <a:lnTo>
                    <a:pt x="732" y="617"/>
                  </a:lnTo>
                  <a:lnTo>
                    <a:pt x="703" y="616"/>
                  </a:lnTo>
                  <a:lnTo>
                    <a:pt x="674" y="614"/>
                  </a:lnTo>
                  <a:lnTo>
                    <a:pt x="646" y="610"/>
                  </a:lnTo>
                  <a:lnTo>
                    <a:pt x="618" y="607"/>
                  </a:lnTo>
                  <a:lnTo>
                    <a:pt x="590" y="601"/>
                  </a:lnTo>
                  <a:lnTo>
                    <a:pt x="561" y="595"/>
                  </a:lnTo>
                  <a:lnTo>
                    <a:pt x="533" y="588"/>
                  </a:lnTo>
                  <a:lnTo>
                    <a:pt x="506" y="580"/>
                  </a:lnTo>
                  <a:lnTo>
                    <a:pt x="478" y="572"/>
                  </a:lnTo>
                  <a:lnTo>
                    <a:pt x="451" y="563"/>
                  </a:lnTo>
                  <a:lnTo>
                    <a:pt x="423" y="553"/>
                  </a:lnTo>
                  <a:lnTo>
                    <a:pt x="370" y="530"/>
                  </a:lnTo>
                  <a:lnTo>
                    <a:pt x="321" y="501"/>
                  </a:lnTo>
                  <a:lnTo>
                    <a:pt x="275" y="467"/>
                  </a:lnTo>
                  <a:lnTo>
                    <a:pt x="234" y="432"/>
                  </a:lnTo>
                  <a:lnTo>
                    <a:pt x="196" y="393"/>
                  </a:lnTo>
                  <a:lnTo>
                    <a:pt x="161" y="353"/>
                  </a:lnTo>
                  <a:lnTo>
                    <a:pt x="130" y="313"/>
                  </a:lnTo>
                  <a:lnTo>
                    <a:pt x="103" y="273"/>
                  </a:lnTo>
                  <a:lnTo>
                    <a:pt x="78" y="234"/>
                  </a:lnTo>
                  <a:lnTo>
                    <a:pt x="56" y="198"/>
                  </a:lnTo>
                  <a:lnTo>
                    <a:pt x="39" y="165"/>
                  </a:lnTo>
                  <a:lnTo>
                    <a:pt x="25" y="135"/>
                  </a:lnTo>
                  <a:lnTo>
                    <a:pt x="14" y="110"/>
                  </a:lnTo>
                  <a:lnTo>
                    <a:pt x="6" y="92"/>
                  </a:lnTo>
                  <a:lnTo>
                    <a:pt x="1" y="81"/>
                  </a:lnTo>
                  <a:lnTo>
                    <a:pt x="0" y="76"/>
                  </a:lnTo>
                  <a:lnTo>
                    <a:pt x="5" y="105"/>
                  </a:lnTo>
                  <a:lnTo>
                    <a:pt x="16" y="135"/>
                  </a:lnTo>
                  <a:lnTo>
                    <a:pt x="30" y="167"/>
                  </a:lnTo>
                  <a:lnTo>
                    <a:pt x="46" y="200"/>
                  </a:lnTo>
                  <a:lnTo>
                    <a:pt x="62" y="235"/>
                  </a:lnTo>
                  <a:lnTo>
                    <a:pt x="81" y="271"/>
                  </a:lnTo>
                  <a:lnTo>
                    <a:pt x="101" y="306"/>
                  </a:lnTo>
                  <a:lnTo>
                    <a:pt x="123" y="342"/>
                  </a:lnTo>
                  <a:lnTo>
                    <a:pt x="147" y="378"/>
                  </a:lnTo>
                  <a:lnTo>
                    <a:pt x="173" y="412"/>
                  </a:lnTo>
                  <a:lnTo>
                    <a:pt x="200" y="446"/>
                  </a:lnTo>
                  <a:lnTo>
                    <a:pt x="229" y="477"/>
                  </a:lnTo>
                  <a:lnTo>
                    <a:pt x="260" y="507"/>
                  </a:lnTo>
                  <a:lnTo>
                    <a:pt x="293" y="533"/>
                  </a:lnTo>
                  <a:lnTo>
                    <a:pt x="327" y="557"/>
                  </a:lnTo>
                  <a:lnTo>
                    <a:pt x="364" y="578"/>
                  </a:lnTo>
                  <a:lnTo>
                    <a:pt x="402" y="595"/>
                  </a:lnTo>
                  <a:close/>
                </a:path>
              </a:pathLst>
            </a:custGeom>
            <a:solidFill>
              <a:srgbClr val="000000"/>
            </a:solidFill>
            <a:ln w="9525">
              <a:noFill/>
              <a:round/>
              <a:headEnd/>
              <a:tailEnd/>
            </a:ln>
          </p:spPr>
          <p:txBody>
            <a:bodyPr/>
            <a:lstStyle/>
            <a:p>
              <a:endParaRPr lang="en-US"/>
            </a:p>
          </p:txBody>
        </p:sp>
        <p:sp>
          <p:nvSpPr>
            <p:cNvPr id="8388" name="Freeform 8"/>
            <p:cNvSpPr>
              <a:spLocks/>
            </p:cNvSpPr>
            <p:nvPr/>
          </p:nvSpPr>
          <p:spPr bwMode="auto">
            <a:xfrm>
              <a:off x="1353" y="2569"/>
              <a:ext cx="44" cy="45"/>
            </a:xfrm>
            <a:custGeom>
              <a:avLst/>
              <a:gdLst>
                <a:gd name="T0" fmla="*/ 11 w 87"/>
                <a:gd name="T1" fmla="*/ 23 h 89"/>
                <a:gd name="T2" fmla="*/ 14 w 87"/>
                <a:gd name="T3" fmla="*/ 22 h 89"/>
                <a:gd name="T4" fmla="*/ 16 w 87"/>
                <a:gd name="T5" fmla="*/ 22 h 89"/>
                <a:gd name="T6" fmla="*/ 18 w 87"/>
                <a:gd name="T7" fmla="*/ 21 h 89"/>
                <a:gd name="T8" fmla="*/ 19 w 87"/>
                <a:gd name="T9" fmla="*/ 19 h 89"/>
                <a:gd name="T10" fmla="*/ 20 w 87"/>
                <a:gd name="T11" fmla="*/ 18 h 89"/>
                <a:gd name="T12" fmla="*/ 21 w 87"/>
                <a:gd name="T13" fmla="*/ 16 h 89"/>
                <a:gd name="T14" fmla="*/ 22 w 87"/>
                <a:gd name="T15" fmla="*/ 14 h 89"/>
                <a:gd name="T16" fmla="*/ 22 w 87"/>
                <a:gd name="T17" fmla="*/ 11 h 89"/>
                <a:gd name="T18" fmla="*/ 22 w 87"/>
                <a:gd name="T19" fmla="*/ 9 h 89"/>
                <a:gd name="T20" fmla="*/ 21 w 87"/>
                <a:gd name="T21" fmla="*/ 7 h 89"/>
                <a:gd name="T22" fmla="*/ 20 w 87"/>
                <a:gd name="T23" fmla="*/ 5 h 89"/>
                <a:gd name="T24" fmla="*/ 19 w 87"/>
                <a:gd name="T25" fmla="*/ 4 h 89"/>
                <a:gd name="T26" fmla="*/ 18 w 87"/>
                <a:gd name="T27" fmla="*/ 2 h 89"/>
                <a:gd name="T28" fmla="*/ 16 w 87"/>
                <a:gd name="T29" fmla="*/ 1 h 89"/>
                <a:gd name="T30" fmla="*/ 14 w 87"/>
                <a:gd name="T31" fmla="*/ 1 h 89"/>
                <a:gd name="T32" fmla="*/ 11 w 87"/>
                <a:gd name="T33" fmla="*/ 0 h 89"/>
                <a:gd name="T34" fmla="*/ 9 w 87"/>
                <a:gd name="T35" fmla="*/ 1 h 89"/>
                <a:gd name="T36" fmla="*/ 7 w 87"/>
                <a:gd name="T37" fmla="*/ 1 h 89"/>
                <a:gd name="T38" fmla="*/ 5 w 87"/>
                <a:gd name="T39" fmla="*/ 2 h 89"/>
                <a:gd name="T40" fmla="*/ 3 w 87"/>
                <a:gd name="T41" fmla="*/ 4 h 89"/>
                <a:gd name="T42" fmla="*/ 2 w 87"/>
                <a:gd name="T43" fmla="*/ 5 h 89"/>
                <a:gd name="T44" fmla="*/ 1 w 87"/>
                <a:gd name="T45" fmla="*/ 7 h 89"/>
                <a:gd name="T46" fmla="*/ 1 w 87"/>
                <a:gd name="T47" fmla="*/ 9 h 89"/>
                <a:gd name="T48" fmla="*/ 0 w 87"/>
                <a:gd name="T49" fmla="*/ 11 h 89"/>
                <a:gd name="T50" fmla="*/ 1 w 87"/>
                <a:gd name="T51" fmla="*/ 14 h 89"/>
                <a:gd name="T52" fmla="*/ 1 w 87"/>
                <a:gd name="T53" fmla="*/ 16 h 89"/>
                <a:gd name="T54" fmla="*/ 2 w 87"/>
                <a:gd name="T55" fmla="*/ 18 h 89"/>
                <a:gd name="T56" fmla="*/ 3 w 87"/>
                <a:gd name="T57" fmla="*/ 19 h 89"/>
                <a:gd name="T58" fmla="*/ 5 w 87"/>
                <a:gd name="T59" fmla="*/ 21 h 89"/>
                <a:gd name="T60" fmla="*/ 7 w 87"/>
                <a:gd name="T61" fmla="*/ 22 h 89"/>
                <a:gd name="T62" fmla="*/ 9 w 87"/>
                <a:gd name="T63" fmla="*/ 22 h 89"/>
                <a:gd name="T64" fmla="*/ 11 w 87"/>
                <a:gd name="T65" fmla="*/ 23 h 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7"/>
                <a:gd name="T100" fmla="*/ 0 h 89"/>
                <a:gd name="T101" fmla="*/ 87 w 87"/>
                <a:gd name="T102" fmla="*/ 89 h 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7" h="89">
                  <a:moveTo>
                    <a:pt x="43" y="89"/>
                  </a:moveTo>
                  <a:lnTo>
                    <a:pt x="53" y="87"/>
                  </a:lnTo>
                  <a:lnTo>
                    <a:pt x="61" y="85"/>
                  </a:lnTo>
                  <a:lnTo>
                    <a:pt x="69" y="81"/>
                  </a:lnTo>
                  <a:lnTo>
                    <a:pt x="75" y="76"/>
                  </a:lnTo>
                  <a:lnTo>
                    <a:pt x="80" y="69"/>
                  </a:lnTo>
                  <a:lnTo>
                    <a:pt x="84" y="61"/>
                  </a:lnTo>
                  <a:lnTo>
                    <a:pt x="86" y="53"/>
                  </a:lnTo>
                  <a:lnTo>
                    <a:pt x="87" y="44"/>
                  </a:lnTo>
                  <a:lnTo>
                    <a:pt x="86" y="36"/>
                  </a:lnTo>
                  <a:lnTo>
                    <a:pt x="84" y="28"/>
                  </a:lnTo>
                  <a:lnTo>
                    <a:pt x="80" y="20"/>
                  </a:lnTo>
                  <a:lnTo>
                    <a:pt x="75" y="13"/>
                  </a:lnTo>
                  <a:lnTo>
                    <a:pt x="69" y="8"/>
                  </a:lnTo>
                  <a:lnTo>
                    <a:pt x="61" y="3"/>
                  </a:lnTo>
                  <a:lnTo>
                    <a:pt x="53" y="1"/>
                  </a:lnTo>
                  <a:lnTo>
                    <a:pt x="43" y="0"/>
                  </a:lnTo>
                  <a:lnTo>
                    <a:pt x="34" y="1"/>
                  </a:lnTo>
                  <a:lnTo>
                    <a:pt x="26" y="3"/>
                  </a:lnTo>
                  <a:lnTo>
                    <a:pt x="19" y="8"/>
                  </a:lnTo>
                  <a:lnTo>
                    <a:pt x="12" y="13"/>
                  </a:lnTo>
                  <a:lnTo>
                    <a:pt x="7" y="20"/>
                  </a:lnTo>
                  <a:lnTo>
                    <a:pt x="3" y="28"/>
                  </a:lnTo>
                  <a:lnTo>
                    <a:pt x="1" y="36"/>
                  </a:lnTo>
                  <a:lnTo>
                    <a:pt x="0" y="44"/>
                  </a:lnTo>
                  <a:lnTo>
                    <a:pt x="1" y="53"/>
                  </a:lnTo>
                  <a:lnTo>
                    <a:pt x="3" y="61"/>
                  </a:lnTo>
                  <a:lnTo>
                    <a:pt x="7" y="69"/>
                  </a:lnTo>
                  <a:lnTo>
                    <a:pt x="12" y="76"/>
                  </a:lnTo>
                  <a:lnTo>
                    <a:pt x="19" y="81"/>
                  </a:lnTo>
                  <a:lnTo>
                    <a:pt x="26" y="85"/>
                  </a:lnTo>
                  <a:lnTo>
                    <a:pt x="34" y="87"/>
                  </a:lnTo>
                  <a:lnTo>
                    <a:pt x="43" y="89"/>
                  </a:lnTo>
                  <a:close/>
                </a:path>
              </a:pathLst>
            </a:custGeom>
            <a:solidFill>
              <a:srgbClr val="000000"/>
            </a:solidFill>
            <a:ln w="9525">
              <a:noFill/>
              <a:round/>
              <a:headEnd/>
              <a:tailEnd/>
            </a:ln>
          </p:spPr>
          <p:txBody>
            <a:bodyPr/>
            <a:lstStyle/>
            <a:p>
              <a:endParaRPr lang="en-US"/>
            </a:p>
          </p:txBody>
        </p:sp>
        <p:sp>
          <p:nvSpPr>
            <p:cNvPr id="8389" name="Freeform 9"/>
            <p:cNvSpPr>
              <a:spLocks/>
            </p:cNvSpPr>
            <p:nvPr/>
          </p:nvSpPr>
          <p:spPr bwMode="auto">
            <a:xfrm>
              <a:off x="983" y="2936"/>
              <a:ext cx="14" cy="242"/>
            </a:xfrm>
            <a:custGeom>
              <a:avLst/>
              <a:gdLst>
                <a:gd name="T0" fmla="*/ 5 w 27"/>
                <a:gd name="T1" fmla="*/ 121 h 485"/>
                <a:gd name="T2" fmla="*/ 7 w 27"/>
                <a:gd name="T3" fmla="*/ 111 h 485"/>
                <a:gd name="T4" fmla="*/ 7 w 27"/>
                <a:gd name="T5" fmla="*/ 0 h 485"/>
                <a:gd name="T6" fmla="*/ 0 w 27"/>
                <a:gd name="T7" fmla="*/ 0 h 485"/>
                <a:gd name="T8" fmla="*/ 3 w 27"/>
                <a:gd name="T9" fmla="*/ 109 h 485"/>
                <a:gd name="T10" fmla="*/ 5 w 27"/>
                <a:gd name="T11" fmla="*/ 121 h 485"/>
                <a:gd name="T12" fmla="*/ 0 60000 65536"/>
                <a:gd name="T13" fmla="*/ 0 60000 65536"/>
                <a:gd name="T14" fmla="*/ 0 60000 65536"/>
                <a:gd name="T15" fmla="*/ 0 60000 65536"/>
                <a:gd name="T16" fmla="*/ 0 60000 65536"/>
                <a:gd name="T17" fmla="*/ 0 60000 65536"/>
                <a:gd name="T18" fmla="*/ 0 w 27"/>
                <a:gd name="T19" fmla="*/ 0 h 485"/>
                <a:gd name="T20" fmla="*/ 27 w 27"/>
                <a:gd name="T21" fmla="*/ 485 h 485"/>
              </a:gdLst>
              <a:ahLst/>
              <a:cxnLst>
                <a:cxn ang="T12">
                  <a:pos x="T0" y="T1"/>
                </a:cxn>
                <a:cxn ang="T13">
                  <a:pos x="T2" y="T3"/>
                </a:cxn>
                <a:cxn ang="T14">
                  <a:pos x="T4" y="T5"/>
                </a:cxn>
                <a:cxn ang="T15">
                  <a:pos x="T6" y="T7"/>
                </a:cxn>
                <a:cxn ang="T16">
                  <a:pos x="T8" y="T9"/>
                </a:cxn>
                <a:cxn ang="T17">
                  <a:pos x="T10" y="T11"/>
                </a:cxn>
              </a:cxnLst>
              <a:rect l="T18" t="T19" r="T20" b="T21"/>
              <a:pathLst>
                <a:path w="27" h="485">
                  <a:moveTo>
                    <a:pt x="17" y="485"/>
                  </a:moveTo>
                  <a:lnTo>
                    <a:pt x="27" y="445"/>
                  </a:lnTo>
                  <a:lnTo>
                    <a:pt x="27" y="0"/>
                  </a:lnTo>
                  <a:lnTo>
                    <a:pt x="0" y="0"/>
                  </a:lnTo>
                  <a:lnTo>
                    <a:pt x="9" y="438"/>
                  </a:lnTo>
                  <a:lnTo>
                    <a:pt x="17" y="485"/>
                  </a:lnTo>
                  <a:close/>
                </a:path>
              </a:pathLst>
            </a:custGeom>
            <a:solidFill>
              <a:srgbClr val="000000"/>
            </a:solidFill>
            <a:ln w="9525">
              <a:noFill/>
              <a:round/>
              <a:headEnd/>
              <a:tailEnd/>
            </a:ln>
          </p:spPr>
          <p:txBody>
            <a:bodyPr/>
            <a:lstStyle/>
            <a:p>
              <a:endParaRPr lang="en-US"/>
            </a:p>
          </p:txBody>
        </p:sp>
        <p:sp>
          <p:nvSpPr>
            <p:cNvPr id="8390" name="Freeform 10"/>
            <p:cNvSpPr>
              <a:spLocks/>
            </p:cNvSpPr>
            <p:nvPr/>
          </p:nvSpPr>
          <p:spPr bwMode="auto">
            <a:xfrm>
              <a:off x="929" y="3103"/>
              <a:ext cx="130" cy="64"/>
            </a:xfrm>
            <a:custGeom>
              <a:avLst/>
              <a:gdLst>
                <a:gd name="T0" fmla="*/ 33 w 260"/>
                <a:gd name="T1" fmla="*/ 8 h 129"/>
                <a:gd name="T2" fmla="*/ 38 w 260"/>
                <a:gd name="T3" fmla="*/ 9 h 129"/>
                <a:gd name="T4" fmla="*/ 44 w 260"/>
                <a:gd name="T5" fmla="*/ 10 h 129"/>
                <a:gd name="T6" fmla="*/ 49 w 260"/>
                <a:gd name="T7" fmla="*/ 12 h 129"/>
                <a:gd name="T8" fmla="*/ 54 w 260"/>
                <a:gd name="T9" fmla="*/ 14 h 129"/>
                <a:gd name="T10" fmla="*/ 58 w 260"/>
                <a:gd name="T11" fmla="*/ 18 h 129"/>
                <a:gd name="T12" fmla="*/ 61 w 260"/>
                <a:gd name="T13" fmla="*/ 22 h 129"/>
                <a:gd name="T14" fmla="*/ 63 w 260"/>
                <a:gd name="T15" fmla="*/ 27 h 129"/>
                <a:gd name="T16" fmla="*/ 65 w 260"/>
                <a:gd name="T17" fmla="*/ 32 h 129"/>
                <a:gd name="T18" fmla="*/ 65 w 260"/>
                <a:gd name="T19" fmla="*/ 31 h 129"/>
                <a:gd name="T20" fmla="*/ 65 w 260"/>
                <a:gd name="T21" fmla="*/ 30 h 129"/>
                <a:gd name="T22" fmla="*/ 65 w 260"/>
                <a:gd name="T23" fmla="*/ 30 h 129"/>
                <a:gd name="T24" fmla="*/ 65 w 260"/>
                <a:gd name="T25" fmla="*/ 29 h 129"/>
                <a:gd name="T26" fmla="*/ 65 w 260"/>
                <a:gd name="T27" fmla="*/ 23 h 129"/>
                <a:gd name="T28" fmla="*/ 62 w 260"/>
                <a:gd name="T29" fmla="*/ 18 h 129"/>
                <a:gd name="T30" fmla="*/ 59 w 260"/>
                <a:gd name="T31" fmla="*/ 13 h 129"/>
                <a:gd name="T32" fmla="*/ 55 w 260"/>
                <a:gd name="T33" fmla="*/ 8 h 129"/>
                <a:gd name="T34" fmla="*/ 50 w 260"/>
                <a:gd name="T35" fmla="*/ 5 h 129"/>
                <a:gd name="T36" fmla="*/ 45 w 260"/>
                <a:gd name="T37" fmla="*/ 2 h 129"/>
                <a:gd name="T38" fmla="*/ 39 w 260"/>
                <a:gd name="T39" fmla="*/ 0 h 129"/>
                <a:gd name="T40" fmla="*/ 33 w 260"/>
                <a:gd name="T41" fmla="*/ 0 h 129"/>
                <a:gd name="T42" fmla="*/ 25 w 260"/>
                <a:gd name="T43" fmla="*/ 0 h 129"/>
                <a:gd name="T44" fmla="*/ 19 w 260"/>
                <a:gd name="T45" fmla="*/ 2 h 129"/>
                <a:gd name="T46" fmla="*/ 14 w 260"/>
                <a:gd name="T47" fmla="*/ 5 h 129"/>
                <a:gd name="T48" fmla="*/ 9 w 260"/>
                <a:gd name="T49" fmla="*/ 8 h 129"/>
                <a:gd name="T50" fmla="*/ 5 w 260"/>
                <a:gd name="T51" fmla="*/ 13 h 129"/>
                <a:gd name="T52" fmla="*/ 2 w 260"/>
                <a:gd name="T53" fmla="*/ 18 h 129"/>
                <a:gd name="T54" fmla="*/ 1 w 260"/>
                <a:gd name="T55" fmla="*/ 23 h 129"/>
                <a:gd name="T56" fmla="*/ 0 w 260"/>
                <a:gd name="T57" fmla="*/ 29 h 129"/>
                <a:gd name="T58" fmla="*/ 0 w 260"/>
                <a:gd name="T59" fmla="*/ 30 h 129"/>
                <a:gd name="T60" fmla="*/ 0 w 260"/>
                <a:gd name="T61" fmla="*/ 30 h 129"/>
                <a:gd name="T62" fmla="*/ 0 w 260"/>
                <a:gd name="T63" fmla="*/ 31 h 129"/>
                <a:gd name="T64" fmla="*/ 0 w 260"/>
                <a:gd name="T65" fmla="*/ 32 h 129"/>
                <a:gd name="T66" fmla="*/ 1 w 260"/>
                <a:gd name="T67" fmla="*/ 27 h 129"/>
                <a:gd name="T68" fmla="*/ 3 w 260"/>
                <a:gd name="T69" fmla="*/ 22 h 129"/>
                <a:gd name="T70" fmla="*/ 6 w 260"/>
                <a:gd name="T71" fmla="*/ 18 h 129"/>
                <a:gd name="T72" fmla="*/ 10 w 260"/>
                <a:gd name="T73" fmla="*/ 14 h 129"/>
                <a:gd name="T74" fmla="*/ 15 w 260"/>
                <a:gd name="T75" fmla="*/ 12 h 129"/>
                <a:gd name="T76" fmla="*/ 20 w 260"/>
                <a:gd name="T77" fmla="*/ 10 h 129"/>
                <a:gd name="T78" fmla="*/ 26 w 260"/>
                <a:gd name="T79" fmla="*/ 9 h 129"/>
                <a:gd name="T80" fmla="*/ 33 w 260"/>
                <a:gd name="T81" fmla="*/ 8 h 12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0"/>
                <a:gd name="T124" fmla="*/ 0 h 129"/>
                <a:gd name="T125" fmla="*/ 260 w 260"/>
                <a:gd name="T126" fmla="*/ 129 h 12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0" h="129">
                  <a:moveTo>
                    <a:pt x="130" y="35"/>
                  </a:moveTo>
                  <a:lnTo>
                    <a:pt x="155" y="36"/>
                  </a:lnTo>
                  <a:lnTo>
                    <a:pt x="178" y="40"/>
                  </a:lnTo>
                  <a:lnTo>
                    <a:pt x="199" y="49"/>
                  </a:lnTo>
                  <a:lnTo>
                    <a:pt x="218" y="59"/>
                  </a:lnTo>
                  <a:lnTo>
                    <a:pt x="235" y="73"/>
                  </a:lnTo>
                  <a:lnTo>
                    <a:pt x="247" y="89"/>
                  </a:lnTo>
                  <a:lnTo>
                    <a:pt x="255" y="108"/>
                  </a:lnTo>
                  <a:lnTo>
                    <a:pt x="260" y="129"/>
                  </a:lnTo>
                  <a:lnTo>
                    <a:pt x="260" y="127"/>
                  </a:lnTo>
                  <a:lnTo>
                    <a:pt x="260" y="123"/>
                  </a:lnTo>
                  <a:lnTo>
                    <a:pt x="260" y="121"/>
                  </a:lnTo>
                  <a:lnTo>
                    <a:pt x="260" y="119"/>
                  </a:lnTo>
                  <a:lnTo>
                    <a:pt x="258" y="95"/>
                  </a:lnTo>
                  <a:lnTo>
                    <a:pt x="250" y="73"/>
                  </a:lnTo>
                  <a:lnTo>
                    <a:pt x="238" y="52"/>
                  </a:lnTo>
                  <a:lnTo>
                    <a:pt x="222" y="35"/>
                  </a:lnTo>
                  <a:lnTo>
                    <a:pt x="202" y="21"/>
                  </a:lnTo>
                  <a:lnTo>
                    <a:pt x="180" y="9"/>
                  </a:lnTo>
                  <a:lnTo>
                    <a:pt x="156" y="2"/>
                  </a:lnTo>
                  <a:lnTo>
                    <a:pt x="130" y="0"/>
                  </a:lnTo>
                  <a:lnTo>
                    <a:pt x="103" y="2"/>
                  </a:lnTo>
                  <a:lnTo>
                    <a:pt x="79" y="9"/>
                  </a:lnTo>
                  <a:lnTo>
                    <a:pt x="57" y="21"/>
                  </a:lnTo>
                  <a:lnTo>
                    <a:pt x="38" y="35"/>
                  </a:lnTo>
                  <a:lnTo>
                    <a:pt x="21" y="52"/>
                  </a:lnTo>
                  <a:lnTo>
                    <a:pt x="10" y="73"/>
                  </a:lnTo>
                  <a:lnTo>
                    <a:pt x="2" y="95"/>
                  </a:lnTo>
                  <a:lnTo>
                    <a:pt x="0" y="119"/>
                  </a:lnTo>
                  <a:lnTo>
                    <a:pt x="0" y="121"/>
                  </a:lnTo>
                  <a:lnTo>
                    <a:pt x="0" y="123"/>
                  </a:lnTo>
                  <a:lnTo>
                    <a:pt x="0" y="127"/>
                  </a:lnTo>
                  <a:lnTo>
                    <a:pt x="0" y="129"/>
                  </a:lnTo>
                  <a:lnTo>
                    <a:pt x="4" y="108"/>
                  </a:lnTo>
                  <a:lnTo>
                    <a:pt x="12" y="89"/>
                  </a:lnTo>
                  <a:lnTo>
                    <a:pt x="25" y="73"/>
                  </a:lnTo>
                  <a:lnTo>
                    <a:pt x="41" y="59"/>
                  </a:lnTo>
                  <a:lnTo>
                    <a:pt x="61" y="49"/>
                  </a:lnTo>
                  <a:lnTo>
                    <a:pt x="81" y="40"/>
                  </a:lnTo>
                  <a:lnTo>
                    <a:pt x="104" y="36"/>
                  </a:lnTo>
                  <a:lnTo>
                    <a:pt x="130" y="35"/>
                  </a:lnTo>
                  <a:close/>
                </a:path>
              </a:pathLst>
            </a:custGeom>
            <a:solidFill>
              <a:srgbClr val="000000"/>
            </a:solidFill>
            <a:ln w="9525">
              <a:noFill/>
              <a:round/>
              <a:headEnd/>
              <a:tailEnd/>
            </a:ln>
          </p:spPr>
          <p:txBody>
            <a:bodyPr/>
            <a:lstStyle/>
            <a:p>
              <a:endParaRPr lang="en-US"/>
            </a:p>
          </p:txBody>
        </p:sp>
        <p:sp>
          <p:nvSpPr>
            <p:cNvPr id="8391" name="Freeform 11"/>
            <p:cNvSpPr>
              <a:spLocks/>
            </p:cNvSpPr>
            <p:nvPr/>
          </p:nvSpPr>
          <p:spPr bwMode="auto">
            <a:xfrm>
              <a:off x="727" y="2486"/>
              <a:ext cx="363" cy="256"/>
            </a:xfrm>
            <a:custGeom>
              <a:avLst/>
              <a:gdLst>
                <a:gd name="T0" fmla="*/ 182 w 726"/>
                <a:gd name="T1" fmla="*/ 122 h 512"/>
                <a:gd name="T2" fmla="*/ 52 w 726"/>
                <a:gd name="T3" fmla="*/ 0 h 512"/>
                <a:gd name="T4" fmla="*/ 48 w 726"/>
                <a:gd name="T5" fmla="*/ 4 h 512"/>
                <a:gd name="T6" fmla="*/ 46 w 726"/>
                <a:gd name="T7" fmla="*/ 6 h 512"/>
                <a:gd name="T8" fmla="*/ 0 w 726"/>
                <a:gd name="T9" fmla="*/ 55 h 512"/>
                <a:gd name="T10" fmla="*/ 11 w 726"/>
                <a:gd name="T11" fmla="*/ 54 h 512"/>
                <a:gd name="T12" fmla="*/ 51 w 726"/>
                <a:gd name="T13" fmla="*/ 11 h 512"/>
                <a:gd name="T14" fmla="*/ 76 w 726"/>
                <a:gd name="T15" fmla="*/ 33 h 512"/>
                <a:gd name="T16" fmla="*/ 29 w 726"/>
                <a:gd name="T17" fmla="*/ 82 h 512"/>
                <a:gd name="T18" fmla="*/ 40 w 726"/>
                <a:gd name="T19" fmla="*/ 81 h 512"/>
                <a:gd name="T20" fmla="*/ 81 w 726"/>
                <a:gd name="T21" fmla="*/ 38 h 512"/>
                <a:gd name="T22" fmla="*/ 104 w 726"/>
                <a:gd name="T23" fmla="*/ 60 h 512"/>
                <a:gd name="T24" fmla="*/ 58 w 726"/>
                <a:gd name="T25" fmla="*/ 109 h 512"/>
                <a:gd name="T26" fmla="*/ 69 w 726"/>
                <a:gd name="T27" fmla="*/ 108 h 512"/>
                <a:gd name="T28" fmla="*/ 109 w 726"/>
                <a:gd name="T29" fmla="*/ 65 h 512"/>
                <a:gd name="T30" fmla="*/ 176 w 726"/>
                <a:gd name="T31" fmla="*/ 128 h 512"/>
                <a:gd name="T32" fmla="*/ 177 w 726"/>
                <a:gd name="T33" fmla="*/ 127 h 512"/>
                <a:gd name="T34" fmla="*/ 178 w 726"/>
                <a:gd name="T35" fmla="*/ 125 h 512"/>
                <a:gd name="T36" fmla="*/ 180 w 726"/>
                <a:gd name="T37" fmla="*/ 123 h 512"/>
                <a:gd name="T38" fmla="*/ 182 w 726"/>
                <a:gd name="T39" fmla="*/ 122 h 5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26"/>
                <a:gd name="T61" fmla="*/ 0 h 512"/>
                <a:gd name="T62" fmla="*/ 726 w 726"/>
                <a:gd name="T63" fmla="*/ 512 h 5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26" h="512">
                  <a:moveTo>
                    <a:pt x="726" y="489"/>
                  </a:moveTo>
                  <a:lnTo>
                    <a:pt x="209" y="0"/>
                  </a:lnTo>
                  <a:lnTo>
                    <a:pt x="192" y="18"/>
                  </a:lnTo>
                  <a:lnTo>
                    <a:pt x="186" y="25"/>
                  </a:lnTo>
                  <a:lnTo>
                    <a:pt x="0" y="220"/>
                  </a:lnTo>
                  <a:lnTo>
                    <a:pt x="43" y="216"/>
                  </a:lnTo>
                  <a:lnTo>
                    <a:pt x="207" y="45"/>
                  </a:lnTo>
                  <a:lnTo>
                    <a:pt x="301" y="134"/>
                  </a:lnTo>
                  <a:lnTo>
                    <a:pt x="117" y="329"/>
                  </a:lnTo>
                  <a:lnTo>
                    <a:pt x="159" y="327"/>
                  </a:lnTo>
                  <a:lnTo>
                    <a:pt x="323" y="153"/>
                  </a:lnTo>
                  <a:lnTo>
                    <a:pt x="417" y="243"/>
                  </a:lnTo>
                  <a:lnTo>
                    <a:pt x="232" y="439"/>
                  </a:lnTo>
                  <a:lnTo>
                    <a:pt x="273" y="435"/>
                  </a:lnTo>
                  <a:lnTo>
                    <a:pt x="437" y="263"/>
                  </a:lnTo>
                  <a:lnTo>
                    <a:pt x="702" y="512"/>
                  </a:lnTo>
                  <a:lnTo>
                    <a:pt x="707" y="508"/>
                  </a:lnTo>
                  <a:lnTo>
                    <a:pt x="712" y="502"/>
                  </a:lnTo>
                  <a:lnTo>
                    <a:pt x="719" y="495"/>
                  </a:lnTo>
                  <a:lnTo>
                    <a:pt x="726" y="489"/>
                  </a:lnTo>
                  <a:close/>
                </a:path>
              </a:pathLst>
            </a:custGeom>
            <a:solidFill>
              <a:srgbClr val="000000"/>
            </a:solidFill>
            <a:ln w="9525">
              <a:noFill/>
              <a:round/>
              <a:headEnd/>
              <a:tailEnd/>
            </a:ln>
          </p:spPr>
          <p:txBody>
            <a:bodyPr/>
            <a:lstStyle/>
            <a:p>
              <a:endParaRPr lang="en-US"/>
            </a:p>
          </p:txBody>
        </p:sp>
        <p:sp>
          <p:nvSpPr>
            <p:cNvPr id="8392" name="Freeform 12"/>
            <p:cNvSpPr>
              <a:spLocks/>
            </p:cNvSpPr>
            <p:nvPr/>
          </p:nvSpPr>
          <p:spPr bwMode="auto">
            <a:xfrm>
              <a:off x="834" y="2785"/>
              <a:ext cx="57" cy="12"/>
            </a:xfrm>
            <a:custGeom>
              <a:avLst/>
              <a:gdLst>
                <a:gd name="T0" fmla="*/ 28 w 116"/>
                <a:gd name="T1" fmla="*/ 0 h 25"/>
                <a:gd name="T2" fmla="*/ 0 w 116"/>
                <a:gd name="T3" fmla="*/ 0 h 25"/>
                <a:gd name="T4" fmla="*/ 27 w 116"/>
                <a:gd name="T5" fmla="*/ 6 h 25"/>
                <a:gd name="T6" fmla="*/ 28 w 116"/>
                <a:gd name="T7" fmla="*/ 0 h 25"/>
                <a:gd name="T8" fmla="*/ 0 60000 65536"/>
                <a:gd name="T9" fmla="*/ 0 60000 65536"/>
                <a:gd name="T10" fmla="*/ 0 60000 65536"/>
                <a:gd name="T11" fmla="*/ 0 60000 65536"/>
                <a:gd name="T12" fmla="*/ 0 w 116"/>
                <a:gd name="T13" fmla="*/ 0 h 25"/>
                <a:gd name="T14" fmla="*/ 116 w 116"/>
                <a:gd name="T15" fmla="*/ 25 h 25"/>
              </a:gdLst>
              <a:ahLst/>
              <a:cxnLst>
                <a:cxn ang="T8">
                  <a:pos x="T0" y="T1"/>
                </a:cxn>
                <a:cxn ang="T9">
                  <a:pos x="T2" y="T3"/>
                </a:cxn>
                <a:cxn ang="T10">
                  <a:pos x="T4" y="T5"/>
                </a:cxn>
                <a:cxn ang="T11">
                  <a:pos x="T6" y="T7"/>
                </a:cxn>
              </a:cxnLst>
              <a:rect l="T12" t="T13" r="T14" b="T15"/>
              <a:pathLst>
                <a:path w="116" h="25">
                  <a:moveTo>
                    <a:pt x="116" y="0"/>
                  </a:moveTo>
                  <a:lnTo>
                    <a:pt x="0" y="0"/>
                  </a:lnTo>
                  <a:lnTo>
                    <a:pt x="110" y="25"/>
                  </a:lnTo>
                  <a:lnTo>
                    <a:pt x="116" y="0"/>
                  </a:lnTo>
                  <a:close/>
                </a:path>
              </a:pathLst>
            </a:custGeom>
            <a:solidFill>
              <a:srgbClr val="FF0000"/>
            </a:solidFill>
            <a:ln w="9525">
              <a:noFill/>
              <a:round/>
              <a:headEnd/>
              <a:tailEnd/>
            </a:ln>
          </p:spPr>
          <p:txBody>
            <a:bodyPr/>
            <a:lstStyle/>
            <a:p>
              <a:endParaRPr lang="en-US"/>
            </a:p>
          </p:txBody>
        </p:sp>
        <p:sp>
          <p:nvSpPr>
            <p:cNvPr id="8393" name="Freeform 13"/>
            <p:cNvSpPr>
              <a:spLocks/>
            </p:cNvSpPr>
            <p:nvPr/>
          </p:nvSpPr>
          <p:spPr bwMode="auto">
            <a:xfrm>
              <a:off x="916" y="2816"/>
              <a:ext cx="57" cy="14"/>
            </a:xfrm>
            <a:custGeom>
              <a:avLst/>
              <a:gdLst>
                <a:gd name="T0" fmla="*/ 29 w 114"/>
                <a:gd name="T1" fmla="*/ 0 h 28"/>
                <a:gd name="T2" fmla="*/ 0 w 114"/>
                <a:gd name="T3" fmla="*/ 0 h 28"/>
                <a:gd name="T4" fmla="*/ 27 w 114"/>
                <a:gd name="T5" fmla="*/ 7 h 28"/>
                <a:gd name="T6" fmla="*/ 29 w 114"/>
                <a:gd name="T7" fmla="*/ 0 h 28"/>
                <a:gd name="T8" fmla="*/ 0 60000 65536"/>
                <a:gd name="T9" fmla="*/ 0 60000 65536"/>
                <a:gd name="T10" fmla="*/ 0 60000 65536"/>
                <a:gd name="T11" fmla="*/ 0 60000 65536"/>
                <a:gd name="T12" fmla="*/ 0 w 114"/>
                <a:gd name="T13" fmla="*/ 0 h 28"/>
                <a:gd name="T14" fmla="*/ 114 w 114"/>
                <a:gd name="T15" fmla="*/ 28 h 28"/>
              </a:gdLst>
              <a:ahLst/>
              <a:cxnLst>
                <a:cxn ang="T8">
                  <a:pos x="T0" y="T1"/>
                </a:cxn>
                <a:cxn ang="T9">
                  <a:pos x="T2" y="T3"/>
                </a:cxn>
                <a:cxn ang="T10">
                  <a:pos x="T4" y="T5"/>
                </a:cxn>
                <a:cxn ang="T11">
                  <a:pos x="T6" y="T7"/>
                </a:cxn>
              </a:cxnLst>
              <a:rect l="T12" t="T13" r="T14" b="T15"/>
              <a:pathLst>
                <a:path w="114" h="28">
                  <a:moveTo>
                    <a:pt x="114" y="0"/>
                  </a:moveTo>
                  <a:lnTo>
                    <a:pt x="0" y="0"/>
                  </a:lnTo>
                  <a:lnTo>
                    <a:pt x="108" y="28"/>
                  </a:lnTo>
                  <a:lnTo>
                    <a:pt x="114" y="0"/>
                  </a:lnTo>
                  <a:close/>
                </a:path>
              </a:pathLst>
            </a:custGeom>
            <a:solidFill>
              <a:srgbClr val="FF0000"/>
            </a:solidFill>
            <a:ln w="9525">
              <a:noFill/>
              <a:round/>
              <a:headEnd/>
              <a:tailEnd/>
            </a:ln>
          </p:spPr>
          <p:txBody>
            <a:bodyPr/>
            <a:lstStyle/>
            <a:p>
              <a:endParaRPr lang="en-US"/>
            </a:p>
          </p:txBody>
        </p:sp>
        <p:sp>
          <p:nvSpPr>
            <p:cNvPr id="8394" name="Freeform 14"/>
            <p:cNvSpPr>
              <a:spLocks/>
            </p:cNvSpPr>
            <p:nvPr/>
          </p:nvSpPr>
          <p:spPr bwMode="auto">
            <a:xfrm>
              <a:off x="804" y="2823"/>
              <a:ext cx="57" cy="14"/>
            </a:xfrm>
            <a:custGeom>
              <a:avLst/>
              <a:gdLst>
                <a:gd name="T0" fmla="*/ 28 w 115"/>
                <a:gd name="T1" fmla="*/ 0 h 27"/>
                <a:gd name="T2" fmla="*/ 0 w 115"/>
                <a:gd name="T3" fmla="*/ 0 h 27"/>
                <a:gd name="T4" fmla="*/ 27 w 115"/>
                <a:gd name="T5" fmla="*/ 7 h 27"/>
                <a:gd name="T6" fmla="*/ 28 w 115"/>
                <a:gd name="T7" fmla="*/ 0 h 27"/>
                <a:gd name="T8" fmla="*/ 0 60000 65536"/>
                <a:gd name="T9" fmla="*/ 0 60000 65536"/>
                <a:gd name="T10" fmla="*/ 0 60000 65536"/>
                <a:gd name="T11" fmla="*/ 0 60000 65536"/>
                <a:gd name="T12" fmla="*/ 0 w 115"/>
                <a:gd name="T13" fmla="*/ 0 h 27"/>
                <a:gd name="T14" fmla="*/ 115 w 115"/>
                <a:gd name="T15" fmla="*/ 27 h 27"/>
              </a:gdLst>
              <a:ahLst/>
              <a:cxnLst>
                <a:cxn ang="T8">
                  <a:pos x="T0" y="T1"/>
                </a:cxn>
                <a:cxn ang="T9">
                  <a:pos x="T2" y="T3"/>
                </a:cxn>
                <a:cxn ang="T10">
                  <a:pos x="T4" y="T5"/>
                </a:cxn>
                <a:cxn ang="T11">
                  <a:pos x="T6" y="T7"/>
                </a:cxn>
              </a:cxnLst>
              <a:rect l="T12" t="T13" r="T14" b="T15"/>
              <a:pathLst>
                <a:path w="115" h="27">
                  <a:moveTo>
                    <a:pt x="115" y="0"/>
                  </a:moveTo>
                  <a:lnTo>
                    <a:pt x="0" y="0"/>
                  </a:lnTo>
                  <a:lnTo>
                    <a:pt x="109" y="27"/>
                  </a:lnTo>
                  <a:lnTo>
                    <a:pt x="115" y="0"/>
                  </a:lnTo>
                  <a:close/>
                </a:path>
              </a:pathLst>
            </a:custGeom>
            <a:solidFill>
              <a:srgbClr val="FF0000"/>
            </a:solidFill>
            <a:ln w="9525">
              <a:noFill/>
              <a:round/>
              <a:headEnd/>
              <a:tailEnd/>
            </a:ln>
          </p:spPr>
          <p:txBody>
            <a:bodyPr/>
            <a:lstStyle/>
            <a:p>
              <a:endParaRPr lang="en-US"/>
            </a:p>
          </p:txBody>
        </p:sp>
        <p:sp>
          <p:nvSpPr>
            <p:cNvPr id="8395" name="Freeform 15"/>
            <p:cNvSpPr>
              <a:spLocks/>
            </p:cNvSpPr>
            <p:nvPr/>
          </p:nvSpPr>
          <p:spPr bwMode="auto">
            <a:xfrm>
              <a:off x="959" y="2780"/>
              <a:ext cx="57" cy="13"/>
            </a:xfrm>
            <a:custGeom>
              <a:avLst/>
              <a:gdLst>
                <a:gd name="T0" fmla="*/ 29 w 113"/>
                <a:gd name="T1" fmla="*/ 0 h 26"/>
                <a:gd name="T2" fmla="*/ 0 w 113"/>
                <a:gd name="T3" fmla="*/ 0 h 26"/>
                <a:gd name="T4" fmla="*/ 27 w 113"/>
                <a:gd name="T5" fmla="*/ 7 h 26"/>
                <a:gd name="T6" fmla="*/ 29 w 113"/>
                <a:gd name="T7" fmla="*/ 0 h 26"/>
                <a:gd name="T8" fmla="*/ 0 60000 65536"/>
                <a:gd name="T9" fmla="*/ 0 60000 65536"/>
                <a:gd name="T10" fmla="*/ 0 60000 65536"/>
                <a:gd name="T11" fmla="*/ 0 60000 65536"/>
                <a:gd name="T12" fmla="*/ 0 w 113"/>
                <a:gd name="T13" fmla="*/ 0 h 26"/>
                <a:gd name="T14" fmla="*/ 113 w 113"/>
                <a:gd name="T15" fmla="*/ 26 h 26"/>
              </a:gdLst>
              <a:ahLst/>
              <a:cxnLst>
                <a:cxn ang="T8">
                  <a:pos x="T0" y="T1"/>
                </a:cxn>
                <a:cxn ang="T9">
                  <a:pos x="T2" y="T3"/>
                </a:cxn>
                <a:cxn ang="T10">
                  <a:pos x="T4" y="T5"/>
                </a:cxn>
                <a:cxn ang="T11">
                  <a:pos x="T6" y="T7"/>
                </a:cxn>
              </a:cxnLst>
              <a:rect l="T12" t="T13" r="T14" b="T15"/>
              <a:pathLst>
                <a:path w="113" h="26">
                  <a:moveTo>
                    <a:pt x="113" y="0"/>
                  </a:moveTo>
                  <a:lnTo>
                    <a:pt x="0" y="0"/>
                  </a:lnTo>
                  <a:lnTo>
                    <a:pt x="108" y="26"/>
                  </a:lnTo>
                  <a:lnTo>
                    <a:pt x="113" y="0"/>
                  </a:lnTo>
                  <a:close/>
                </a:path>
              </a:pathLst>
            </a:custGeom>
            <a:solidFill>
              <a:srgbClr val="FF0000"/>
            </a:solidFill>
            <a:ln w="9525">
              <a:noFill/>
              <a:round/>
              <a:headEnd/>
              <a:tailEnd/>
            </a:ln>
          </p:spPr>
          <p:txBody>
            <a:bodyPr/>
            <a:lstStyle/>
            <a:p>
              <a:endParaRPr lang="en-US"/>
            </a:p>
          </p:txBody>
        </p:sp>
        <p:sp>
          <p:nvSpPr>
            <p:cNvPr id="8396" name="Freeform 16"/>
            <p:cNvSpPr>
              <a:spLocks/>
            </p:cNvSpPr>
            <p:nvPr/>
          </p:nvSpPr>
          <p:spPr bwMode="auto">
            <a:xfrm>
              <a:off x="739" y="2785"/>
              <a:ext cx="57" cy="12"/>
            </a:xfrm>
            <a:custGeom>
              <a:avLst/>
              <a:gdLst>
                <a:gd name="T0" fmla="*/ 29 w 114"/>
                <a:gd name="T1" fmla="*/ 0 h 25"/>
                <a:gd name="T2" fmla="*/ 0 w 114"/>
                <a:gd name="T3" fmla="*/ 0 h 25"/>
                <a:gd name="T4" fmla="*/ 28 w 114"/>
                <a:gd name="T5" fmla="*/ 6 h 25"/>
                <a:gd name="T6" fmla="*/ 29 w 114"/>
                <a:gd name="T7" fmla="*/ 0 h 25"/>
                <a:gd name="T8" fmla="*/ 0 60000 65536"/>
                <a:gd name="T9" fmla="*/ 0 60000 65536"/>
                <a:gd name="T10" fmla="*/ 0 60000 65536"/>
                <a:gd name="T11" fmla="*/ 0 60000 65536"/>
                <a:gd name="T12" fmla="*/ 0 w 114"/>
                <a:gd name="T13" fmla="*/ 0 h 25"/>
                <a:gd name="T14" fmla="*/ 114 w 114"/>
                <a:gd name="T15" fmla="*/ 25 h 25"/>
              </a:gdLst>
              <a:ahLst/>
              <a:cxnLst>
                <a:cxn ang="T8">
                  <a:pos x="T0" y="T1"/>
                </a:cxn>
                <a:cxn ang="T9">
                  <a:pos x="T2" y="T3"/>
                </a:cxn>
                <a:cxn ang="T10">
                  <a:pos x="T4" y="T5"/>
                </a:cxn>
                <a:cxn ang="T11">
                  <a:pos x="T6" y="T7"/>
                </a:cxn>
              </a:cxnLst>
              <a:rect l="T12" t="T13" r="T14" b="T15"/>
              <a:pathLst>
                <a:path w="114" h="25">
                  <a:moveTo>
                    <a:pt x="114" y="0"/>
                  </a:moveTo>
                  <a:lnTo>
                    <a:pt x="0" y="0"/>
                  </a:lnTo>
                  <a:lnTo>
                    <a:pt x="110" y="25"/>
                  </a:lnTo>
                  <a:lnTo>
                    <a:pt x="114" y="0"/>
                  </a:lnTo>
                  <a:close/>
                </a:path>
              </a:pathLst>
            </a:custGeom>
            <a:solidFill>
              <a:srgbClr val="FF0000"/>
            </a:solidFill>
            <a:ln w="9525">
              <a:noFill/>
              <a:round/>
              <a:headEnd/>
              <a:tailEnd/>
            </a:ln>
          </p:spPr>
          <p:txBody>
            <a:bodyPr/>
            <a:lstStyle/>
            <a:p>
              <a:endParaRPr lang="en-US"/>
            </a:p>
          </p:txBody>
        </p:sp>
        <p:sp>
          <p:nvSpPr>
            <p:cNvPr id="8397" name="Freeform 17"/>
            <p:cNvSpPr>
              <a:spLocks/>
            </p:cNvSpPr>
            <p:nvPr/>
          </p:nvSpPr>
          <p:spPr bwMode="auto">
            <a:xfrm>
              <a:off x="914" y="2876"/>
              <a:ext cx="57" cy="14"/>
            </a:xfrm>
            <a:custGeom>
              <a:avLst/>
              <a:gdLst>
                <a:gd name="T0" fmla="*/ 29 w 114"/>
                <a:gd name="T1" fmla="*/ 0 h 27"/>
                <a:gd name="T2" fmla="*/ 0 w 114"/>
                <a:gd name="T3" fmla="*/ 0 h 27"/>
                <a:gd name="T4" fmla="*/ 27 w 114"/>
                <a:gd name="T5" fmla="*/ 7 h 27"/>
                <a:gd name="T6" fmla="*/ 29 w 114"/>
                <a:gd name="T7" fmla="*/ 0 h 27"/>
                <a:gd name="T8" fmla="*/ 0 60000 65536"/>
                <a:gd name="T9" fmla="*/ 0 60000 65536"/>
                <a:gd name="T10" fmla="*/ 0 60000 65536"/>
                <a:gd name="T11" fmla="*/ 0 60000 65536"/>
                <a:gd name="T12" fmla="*/ 0 w 114"/>
                <a:gd name="T13" fmla="*/ 0 h 27"/>
                <a:gd name="T14" fmla="*/ 114 w 114"/>
                <a:gd name="T15" fmla="*/ 27 h 27"/>
              </a:gdLst>
              <a:ahLst/>
              <a:cxnLst>
                <a:cxn ang="T8">
                  <a:pos x="T0" y="T1"/>
                </a:cxn>
                <a:cxn ang="T9">
                  <a:pos x="T2" y="T3"/>
                </a:cxn>
                <a:cxn ang="T10">
                  <a:pos x="T4" y="T5"/>
                </a:cxn>
                <a:cxn ang="T11">
                  <a:pos x="T6" y="T7"/>
                </a:cxn>
              </a:cxnLst>
              <a:rect l="T12" t="T13" r="T14" b="T15"/>
              <a:pathLst>
                <a:path w="114" h="27">
                  <a:moveTo>
                    <a:pt x="114" y="0"/>
                  </a:moveTo>
                  <a:lnTo>
                    <a:pt x="0" y="0"/>
                  </a:lnTo>
                  <a:lnTo>
                    <a:pt x="108" y="27"/>
                  </a:lnTo>
                  <a:lnTo>
                    <a:pt x="114" y="0"/>
                  </a:lnTo>
                  <a:close/>
                </a:path>
              </a:pathLst>
            </a:custGeom>
            <a:solidFill>
              <a:srgbClr val="FF0000"/>
            </a:solidFill>
            <a:ln w="9525">
              <a:noFill/>
              <a:round/>
              <a:headEnd/>
              <a:tailEnd/>
            </a:ln>
          </p:spPr>
          <p:txBody>
            <a:bodyPr/>
            <a:lstStyle/>
            <a:p>
              <a:endParaRPr lang="en-US"/>
            </a:p>
          </p:txBody>
        </p:sp>
        <p:sp>
          <p:nvSpPr>
            <p:cNvPr id="8398" name="Freeform 18"/>
            <p:cNvSpPr>
              <a:spLocks/>
            </p:cNvSpPr>
            <p:nvPr/>
          </p:nvSpPr>
          <p:spPr bwMode="auto">
            <a:xfrm>
              <a:off x="863" y="2850"/>
              <a:ext cx="57" cy="13"/>
            </a:xfrm>
            <a:custGeom>
              <a:avLst/>
              <a:gdLst>
                <a:gd name="T0" fmla="*/ 28 w 115"/>
                <a:gd name="T1" fmla="*/ 0 h 25"/>
                <a:gd name="T2" fmla="*/ 0 w 115"/>
                <a:gd name="T3" fmla="*/ 0 h 25"/>
                <a:gd name="T4" fmla="*/ 27 w 115"/>
                <a:gd name="T5" fmla="*/ 7 h 25"/>
                <a:gd name="T6" fmla="*/ 28 w 115"/>
                <a:gd name="T7" fmla="*/ 0 h 25"/>
                <a:gd name="T8" fmla="*/ 0 60000 65536"/>
                <a:gd name="T9" fmla="*/ 0 60000 65536"/>
                <a:gd name="T10" fmla="*/ 0 60000 65536"/>
                <a:gd name="T11" fmla="*/ 0 60000 65536"/>
                <a:gd name="T12" fmla="*/ 0 w 115"/>
                <a:gd name="T13" fmla="*/ 0 h 25"/>
                <a:gd name="T14" fmla="*/ 115 w 115"/>
                <a:gd name="T15" fmla="*/ 25 h 25"/>
              </a:gdLst>
              <a:ahLst/>
              <a:cxnLst>
                <a:cxn ang="T8">
                  <a:pos x="T0" y="T1"/>
                </a:cxn>
                <a:cxn ang="T9">
                  <a:pos x="T2" y="T3"/>
                </a:cxn>
                <a:cxn ang="T10">
                  <a:pos x="T4" y="T5"/>
                </a:cxn>
                <a:cxn ang="T11">
                  <a:pos x="T6" y="T7"/>
                </a:cxn>
              </a:cxnLst>
              <a:rect l="T12" t="T13" r="T14" b="T15"/>
              <a:pathLst>
                <a:path w="115" h="25">
                  <a:moveTo>
                    <a:pt x="115" y="0"/>
                  </a:moveTo>
                  <a:lnTo>
                    <a:pt x="0" y="0"/>
                  </a:lnTo>
                  <a:lnTo>
                    <a:pt x="109" y="25"/>
                  </a:lnTo>
                  <a:lnTo>
                    <a:pt x="115" y="0"/>
                  </a:lnTo>
                  <a:close/>
                </a:path>
              </a:pathLst>
            </a:custGeom>
            <a:solidFill>
              <a:srgbClr val="FF0000"/>
            </a:solidFill>
            <a:ln w="9525">
              <a:noFill/>
              <a:round/>
              <a:headEnd/>
              <a:tailEnd/>
            </a:ln>
          </p:spPr>
          <p:txBody>
            <a:bodyPr/>
            <a:lstStyle/>
            <a:p>
              <a:endParaRPr lang="en-US"/>
            </a:p>
          </p:txBody>
        </p:sp>
        <p:sp>
          <p:nvSpPr>
            <p:cNvPr id="8399" name="Freeform 19"/>
            <p:cNvSpPr>
              <a:spLocks/>
            </p:cNvSpPr>
            <p:nvPr/>
          </p:nvSpPr>
          <p:spPr bwMode="auto">
            <a:xfrm>
              <a:off x="978" y="2849"/>
              <a:ext cx="57" cy="14"/>
            </a:xfrm>
            <a:custGeom>
              <a:avLst/>
              <a:gdLst>
                <a:gd name="T0" fmla="*/ 28 w 115"/>
                <a:gd name="T1" fmla="*/ 0 h 26"/>
                <a:gd name="T2" fmla="*/ 0 w 115"/>
                <a:gd name="T3" fmla="*/ 0 h 26"/>
                <a:gd name="T4" fmla="*/ 27 w 115"/>
                <a:gd name="T5" fmla="*/ 8 h 26"/>
                <a:gd name="T6" fmla="*/ 28 w 115"/>
                <a:gd name="T7" fmla="*/ 0 h 26"/>
                <a:gd name="T8" fmla="*/ 0 60000 65536"/>
                <a:gd name="T9" fmla="*/ 0 60000 65536"/>
                <a:gd name="T10" fmla="*/ 0 60000 65536"/>
                <a:gd name="T11" fmla="*/ 0 60000 65536"/>
                <a:gd name="T12" fmla="*/ 0 w 115"/>
                <a:gd name="T13" fmla="*/ 0 h 26"/>
                <a:gd name="T14" fmla="*/ 115 w 115"/>
                <a:gd name="T15" fmla="*/ 26 h 26"/>
              </a:gdLst>
              <a:ahLst/>
              <a:cxnLst>
                <a:cxn ang="T8">
                  <a:pos x="T0" y="T1"/>
                </a:cxn>
                <a:cxn ang="T9">
                  <a:pos x="T2" y="T3"/>
                </a:cxn>
                <a:cxn ang="T10">
                  <a:pos x="T4" y="T5"/>
                </a:cxn>
                <a:cxn ang="T11">
                  <a:pos x="T6" y="T7"/>
                </a:cxn>
              </a:cxnLst>
              <a:rect l="T12" t="T13" r="T14" b="T15"/>
              <a:pathLst>
                <a:path w="115" h="26">
                  <a:moveTo>
                    <a:pt x="115" y="0"/>
                  </a:moveTo>
                  <a:lnTo>
                    <a:pt x="0" y="0"/>
                  </a:lnTo>
                  <a:lnTo>
                    <a:pt x="109" y="26"/>
                  </a:lnTo>
                  <a:lnTo>
                    <a:pt x="115" y="0"/>
                  </a:lnTo>
                  <a:close/>
                </a:path>
              </a:pathLst>
            </a:custGeom>
            <a:solidFill>
              <a:srgbClr val="FF0000"/>
            </a:solidFill>
            <a:ln w="9525">
              <a:noFill/>
              <a:round/>
              <a:headEnd/>
              <a:tailEnd/>
            </a:ln>
          </p:spPr>
          <p:txBody>
            <a:bodyPr/>
            <a:lstStyle/>
            <a:p>
              <a:endParaRPr lang="en-US"/>
            </a:p>
          </p:txBody>
        </p:sp>
        <p:sp>
          <p:nvSpPr>
            <p:cNvPr id="8400" name="Freeform 20"/>
            <p:cNvSpPr>
              <a:spLocks/>
            </p:cNvSpPr>
            <p:nvPr/>
          </p:nvSpPr>
          <p:spPr bwMode="auto">
            <a:xfrm>
              <a:off x="1026" y="2809"/>
              <a:ext cx="57" cy="13"/>
            </a:xfrm>
            <a:custGeom>
              <a:avLst/>
              <a:gdLst>
                <a:gd name="T0" fmla="*/ 29 w 114"/>
                <a:gd name="T1" fmla="*/ 0 h 26"/>
                <a:gd name="T2" fmla="*/ 0 w 114"/>
                <a:gd name="T3" fmla="*/ 0 h 26"/>
                <a:gd name="T4" fmla="*/ 28 w 114"/>
                <a:gd name="T5" fmla="*/ 7 h 26"/>
                <a:gd name="T6" fmla="*/ 29 w 114"/>
                <a:gd name="T7" fmla="*/ 0 h 26"/>
                <a:gd name="T8" fmla="*/ 0 60000 65536"/>
                <a:gd name="T9" fmla="*/ 0 60000 65536"/>
                <a:gd name="T10" fmla="*/ 0 60000 65536"/>
                <a:gd name="T11" fmla="*/ 0 60000 65536"/>
                <a:gd name="T12" fmla="*/ 0 w 114"/>
                <a:gd name="T13" fmla="*/ 0 h 26"/>
                <a:gd name="T14" fmla="*/ 114 w 114"/>
                <a:gd name="T15" fmla="*/ 26 h 26"/>
              </a:gdLst>
              <a:ahLst/>
              <a:cxnLst>
                <a:cxn ang="T8">
                  <a:pos x="T0" y="T1"/>
                </a:cxn>
                <a:cxn ang="T9">
                  <a:pos x="T2" y="T3"/>
                </a:cxn>
                <a:cxn ang="T10">
                  <a:pos x="T4" y="T5"/>
                </a:cxn>
                <a:cxn ang="T11">
                  <a:pos x="T6" y="T7"/>
                </a:cxn>
              </a:cxnLst>
              <a:rect l="T12" t="T13" r="T14" b="T15"/>
              <a:pathLst>
                <a:path w="114" h="26">
                  <a:moveTo>
                    <a:pt x="114" y="0"/>
                  </a:moveTo>
                  <a:lnTo>
                    <a:pt x="0" y="0"/>
                  </a:lnTo>
                  <a:lnTo>
                    <a:pt x="110" y="26"/>
                  </a:lnTo>
                  <a:lnTo>
                    <a:pt x="114" y="0"/>
                  </a:lnTo>
                  <a:close/>
                </a:path>
              </a:pathLst>
            </a:custGeom>
            <a:solidFill>
              <a:srgbClr val="FF0000"/>
            </a:solidFill>
            <a:ln w="9525">
              <a:noFill/>
              <a:round/>
              <a:headEnd/>
              <a:tailEnd/>
            </a:ln>
          </p:spPr>
          <p:txBody>
            <a:bodyPr/>
            <a:lstStyle/>
            <a:p>
              <a:endParaRPr lang="en-US"/>
            </a:p>
          </p:txBody>
        </p:sp>
        <p:sp>
          <p:nvSpPr>
            <p:cNvPr id="8401" name="Freeform 21"/>
            <p:cNvSpPr>
              <a:spLocks/>
            </p:cNvSpPr>
            <p:nvPr/>
          </p:nvSpPr>
          <p:spPr bwMode="auto">
            <a:xfrm>
              <a:off x="1017" y="2876"/>
              <a:ext cx="57" cy="14"/>
            </a:xfrm>
            <a:custGeom>
              <a:avLst/>
              <a:gdLst>
                <a:gd name="T0" fmla="*/ 29 w 114"/>
                <a:gd name="T1" fmla="*/ 0 h 27"/>
                <a:gd name="T2" fmla="*/ 0 w 114"/>
                <a:gd name="T3" fmla="*/ 0 h 27"/>
                <a:gd name="T4" fmla="*/ 28 w 114"/>
                <a:gd name="T5" fmla="*/ 7 h 27"/>
                <a:gd name="T6" fmla="*/ 29 w 114"/>
                <a:gd name="T7" fmla="*/ 0 h 27"/>
                <a:gd name="T8" fmla="*/ 0 60000 65536"/>
                <a:gd name="T9" fmla="*/ 0 60000 65536"/>
                <a:gd name="T10" fmla="*/ 0 60000 65536"/>
                <a:gd name="T11" fmla="*/ 0 60000 65536"/>
                <a:gd name="T12" fmla="*/ 0 w 114"/>
                <a:gd name="T13" fmla="*/ 0 h 27"/>
                <a:gd name="T14" fmla="*/ 114 w 114"/>
                <a:gd name="T15" fmla="*/ 27 h 27"/>
              </a:gdLst>
              <a:ahLst/>
              <a:cxnLst>
                <a:cxn ang="T8">
                  <a:pos x="T0" y="T1"/>
                </a:cxn>
                <a:cxn ang="T9">
                  <a:pos x="T2" y="T3"/>
                </a:cxn>
                <a:cxn ang="T10">
                  <a:pos x="T4" y="T5"/>
                </a:cxn>
                <a:cxn ang="T11">
                  <a:pos x="T6" y="T7"/>
                </a:cxn>
              </a:cxnLst>
              <a:rect l="T12" t="T13" r="T14" b="T15"/>
              <a:pathLst>
                <a:path w="114" h="27">
                  <a:moveTo>
                    <a:pt x="114" y="0"/>
                  </a:moveTo>
                  <a:lnTo>
                    <a:pt x="0" y="0"/>
                  </a:lnTo>
                  <a:lnTo>
                    <a:pt x="109" y="27"/>
                  </a:lnTo>
                  <a:lnTo>
                    <a:pt x="114" y="0"/>
                  </a:lnTo>
                  <a:close/>
                </a:path>
              </a:pathLst>
            </a:custGeom>
            <a:solidFill>
              <a:srgbClr val="FF0000"/>
            </a:solidFill>
            <a:ln w="9525">
              <a:noFill/>
              <a:round/>
              <a:headEnd/>
              <a:tailEnd/>
            </a:ln>
          </p:spPr>
          <p:txBody>
            <a:bodyPr/>
            <a:lstStyle/>
            <a:p>
              <a:endParaRPr lang="en-US"/>
            </a:p>
          </p:txBody>
        </p:sp>
        <p:sp>
          <p:nvSpPr>
            <p:cNvPr id="8402" name="Freeform 22"/>
            <p:cNvSpPr>
              <a:spLocks/>
            </p:cNvSpPr>
            <p:nvPr/>
          </p:nvSpPr>
          <p:spPr bwMode="auto">
            <a:xfrm>
              <a:off x="1066" y="2776"/>
              <a:ext cx="57" cy="12"/>
            </a:xfrm>
            <a:custGeom>
              <a:avLst/>
              <a:gdLst>
                <a:gd name="T0" fmla="*/ 29 w 114"/>
                <a:gd name="T1" fmla="*/ 0 h 24"/>
                <a:gd name="T2" fmla="*/ 0 w 114"/>
                <a:gd name="T3" fmla="*/ 0 h 24"/>
                <a:gd name="T4" fmla="*/ 27 w 114"/>
                <a:gd name="T5" fmla="*/ 6 h 24"/>
                <a:gd name="T6" fmla="*/ 29 w 114"/>
                <a:gd name="T7" fmla="*/ 0 h 24"/>
                <a:gd name="T8" fmla="*/ 0 60000 65536"/>
                <a:gd name="T9" fmla="*/ 0 60000 65536"/>
                <a:gd name="T10" fmla="*/ 0 60000 65536"/>
                <a:gd name="T11" fmla="*/ 0 60000 65536"/>
                <a:gd name="T12" fmla="*/ 0 w 114"/>
                <a:gd name="T13" fmla="*/ 0 h 24"/>
                <a:gd name="T14" fmla="*/ 114 w 114"/>
                <a:gd name="T15" fmla="*/ 24 h 24"/>
              </a:gdLst>
              <a:ahLst/>
              <a:cxnLst>
                <a:cxn ang="T8">
                  <a:pos x="T0" y="T1"/>
                </a:cxn>
                <a:cxn ang="T9">
                  <a:pos x="T2" y="T3"/>
                </a:cxn>
                <a:cxn ang="T10">
                  <a:pos x="T4" y="T5"/>
                </a:cxn>
                <a:cxn ang="T11">
                  <a:pos x="T6" y="T7"/>
                </a:cxn>
              </a:cxnLst>
              <a:rect l="T12" t="T13" r="T14" b="T15"/>
              <a:pathLst>
                <a:path w="114" h="24">
                  <a:moveTo>
                    <a:pt x="114" y="0"/>
                  </a:moveTo>
                  <a:lnTo>
                    <a:pt x="0" y="0"/>
                  </a:lnTo>
                  <a:lnTo>
                    <a:pt x="108" y="24"/>
                  </a:lnTo>
                  <a:lnTo>
                    <a:pt x="114" y="0"/>
                  </a:lnTo>
                  <a:close/>
                </a:path>
              </a:pathLst>
            </a:custGeom>
            <a:solidFill>
              <a:srgbClr val="FF0000"/>
            </a:solidFill>
            <a:ln w="9525">
              <a:noFill/>
              <a:round/>
              <a:headEnd/>
              <a:tailEnd/>
            </a:ln>
          </p:spPr>
          <p:txBody>
            <a:bodyPr/>
            <a:lstStyle/>
            <a:p>
              <a:endParaRPr lang="en-US"/>
            </a:p>
          </p:txBody>
        </p:sp>
        <p:sp>
          <p:nvSpPr>
            <p:cNvPr id="8403" name="Freeform 23"/>
            <p:cNvSpPr>
              <a:spLocks/>
            </p:cNvSpPr>
            <p:nvPr/>
          </p:nvSpPr>
          <p:spPr bwMode="auto">
            <a:xfrm>
              <a:off x="1084" y="2839"/>
              <a:ext cx="57" cy="13"/>
            </a:xfrm>
            <a:custGeom>
              <a:avLst/>
              <a:gdLst>
                <a:gd name="T0" fmla="*/ 28 w 116"/>
                <a:gd name="T1" fmla="*/ 0 h 26"/>
                <a:gd name="T2" fmla="*/ 0 w 116"/>
                <a:gd name="T3" fmla="*/ 0 h 26"/>
                <a:gd name="T4" fmla="*/ 27 w 116"/>
                <a:gd name="T5" fmla="*/ 7 h 26"/>
                <a:gd name="T6" fmla="*/ 28 w 116"/>
                <a:gd name="T7" fmla="*/ 0 h 26"/>
                <a:gd name="T8" fmla="*/ 0 60000 65536"/>
                <a:gd name="T9" fmla="*/ 0 60000 65536"/>
                <a:gd name="T10" fmla="*/ 0 60000 65536"/>
                <a:gd name="T11" fmla="*/ 0 60000 65536"/>
                <a:gd name="T12" fmla="*/ 0 w 116"/>
                <a:gd name="T13" fmla="*/ 0 h 26"/>
                <a:gd name="T14" fmla="*/ 116 w 116"/>
                <a:gd name="T15" fmla="*/ 26 h 26"/>
              </a:gdLst>
              <a:ahLst/>
              <a:cxnLst>
                <a:cxn ang="T8">
                  <a:pos x="T0" y="T1"/>
                </a:cxn>
                <a:cxn ang="T9">
                  <a:pos x="T2" y="T3"/>
                </a:cxn>
                <a:cxn ang="T10">
                  <a:pos x="T4" y="T5"/>
                </a:cxn>
                <a:cxn ang="T11">
                  <a:pos x="T6" y="T7"/>
                </a:cxn>
              </a:cxnLst>
              <a:rect l="T12" t="T13" r="T14" b="T15"/>
              <a:pathLst>
                <a:path w="116" h="26">
                  <a:moveTo>
                    <a:pt x="116" y="0"/>
                  </a:moveTo>
                  <a:lnTo>
                    <a:pt x="0" y="0"/>
                  </a:lnTo>
                  <a:lnTo>
                    <a:pt x="110" y="26"/>
                  </a:lnTo>
                  <a:lnTo>
                    <a:pt x="116" y="0"/>
                  </a:lnTo>
                  <a:close/>
                </a:path>
              </a:pathLst>
            </a:custGeom>
            <a:solidFill>
              <a:srgbClr val="FF0000"/>
            </a:solidFill>
            <a:ln w="9525">
              <a:noFill/>
              <a:round/>
              <a:headEnd/>
              <a:tailEnd/>
            </a:ln>
          </p:spPr>
          <p:txBody>
            <a:bodyPr/>
            <a:lstStyle/>
            <a:p>
              <a:endParaRPr lang="en-US"/>
            </a:p>
          </p:txBody>
        </p:sp>
        <p:sp>
          <p:nvSpPr>
            <p:cNvPr id="8404" name="Freeform 24"/>
            <p:cNvSpPr>
              <a:spLocks/>
            </p:cNvSpPr>
            <p:nvPr/>
          </p:nvSpPr>
          <p:spPr bwMode="auto">
            <a:xfrm>
              <a:off x="1120" y="2808"/>
              <a:ext cx="58" cy="13"/>
            </a:xfrm>
            <a:custGeom>
              <a:avLst/>
              <a:gdLst>
                <a:gd name="T0" fmla="*/ 29 w 115"/>
                <a:gd name="T1" fmla="*/ 0 h 26"/>
                <a:gd name="T2" fmla="*/ 0 w 115"/>
                <a:gd name="T3" fmla="*/ 0 h 26"/>
                <a:gd name="T4" fmla="*/ 28 w 115"/>
                <a:gd name="T5" fmla="*/ 7 h 26"/>
                <a:gd name="T6" fmla="*/ 29 w 115"/>
                <a:gd name="T7" fmla="*/ 0 h 26"/>
                <a:gd name="T8" fmla="*/ 0 60000 65536"/>
                <a:gd name="T9" fmla="*/ 0 60000 65536"/>
                <a:gd name="T10" fmla="*/ 0 60000 65536"/>
                <a:gd name="T11" fmla="*/ 0 60000 65536"/>
                <a:gd name="T12" fmla="*/ 0 w 115"/>
                <a:gd name="T13" fmla="*/ 0 h 26"/>
                <a:gd name="T14" fmla="*/ 115 w 115"/>
                <a:gd name="T15" fmla="*/ 26 h 26"/>
              </a:gdLst>
              <a:ahLst/>
              <a:cxnLst>
                <a:cxn ang="T8">
                  <a:pos x="T0" y="T1"/>
                </a:cxn>
                <a:cxn ang="T9">
                  <a:pos x="T2" y="T3"/>
                </a:cxn>
                <a:cxn ang="T10">
                  <a:pos x="T4" y="T5"/>
                </a:cxn>
                <a:cxn ang="T11">
                  <a:pos x="T6" y="T7"/>
                </a:cxn>
              </a:cxnLst>
              <a:rect l="T12" t="T13" r="T14" b="T15"/>
              <a:pathLst>
                <a:path w="115" h="26">
                  <a:moveTo>
                    <a:pt x="115" y="0"/>
                  </a:moveTo>
                  <a:lnTo>
                    <a:pt x="0" y="0"/>
                  </a:lnTo>
                  <a:lnTo>
                    <a:pt x="110" y="26"/>
                  </a:lnTo>
                  <a:lnTo>
                    <a:pt x="115" y="0"/>
                  </a:lnTo>
                  <a:close/>
                </a:path>
              </a:pathLst>
            </a:custGeom>
            <a:solidFill>
              <a:srgbClr val="FF0000"/>
            </a:solidFill>
            <a:ln w="9525">
              <a:noFill/>
              <a:round/>
              <a:headEnd/>
              <a:tailEnd/>
            </a:ln>
          </p:spPr>
          <p:txBody>
            <a:bodyPr/>
            <a:lstStyle/>
            <a:p>
              <a:endParaRPr lang="en-US"/>
            </a:p>
          </p:txBody>
        </p:sp>
        <p:sp>
          <p:nvSpPr>
            <p:cNvPr id="8405" name="Freeform 25"/>
            <p:cNvSpPr>
              <a:spLocks/>
            </p:cNvSpPr>
            <p:nvPr/>
          </p:nvSpPr>
          <p:spPr bwMode="auto">
            <a:xfrm>
              <a:off x="1153" y="2767"/>
              <a:ext cx="57" cy="13"/>
            </a:xfrm>
            <a:custGeom>
              <a:avLst/>
              <a:gdLst>
                <a:gd name="T0" fmla="*/ 29 w 114"/>
                <a:gd name="T1" fmla="*/ 0 h 25"/>
                <a:gd name="T2" fmla="*/ 0 w 114"/>
                <a:gd name="T3" fmla="*/ 0 h 25"/>
                <a:gd name="T4" fmla="*/ 28 w 114"/>
                <a:gd name="T5" fmla="*/ 7 h 25"/>
                <a:gd name="T6" fmla="*/ 29 w 114"/>
                <a:gd name="T7" fmla="*/ 0 h 25"/>
                <a:gd name="T8" fmla="*/ 0 60000 65536"/>
                <a:gd name="T9" fmla="*/ 0 60000 65536"/>
                <a:gd name="T10" fmla="*/ 0 60000 65536"/>
                <a:gd name="T11" fmla="*/ 0 60000 65536"/>
                <a:gd name="T12" fmla="*/ 0 w 114"/>
                <a:gd name="T13" fmla="*/ 0 h 25"/>
                <a:gd name="T14" fmla="*/ 114 w 114"/>
                <a:gd name="T15" fmla="*/ 25 h 25"/>
              </a:gdLst>
              <a:ahLst/>
              <a:cxnLst>
                <a:cxn ang="T8">
                  <a:pos x="T0" y="T1"/>
                </a:cxn>
                <a:cxn ang="T9">
                  <a:pos x="T2" y="T3"/>
                </a:cxn>
                <a:cxn ang="T10">
                  <a:pos x="T4" y="T5"/>
                </a:cxn>
                <a:cxn ang="T11">
                  <a:pos x="T6" y="T7"/>
                </a:cxn>
              </a:cxnLst>
              <a:rect l="T12" t="T13" r="T14" b="T15"/>
              <a:pathLst>
                <a:path w="114" h="25">
                  <a:moveTo>
                    <a:pt x="114" y="0"/>
                  </a:moveTo>
                  <a:lnTo>
                    <a:pt x="0" y="0"/>
                  </a:lnTo>
                  <a:lnTo>
                    <a:pt x="109" y="25"/>
                  </a:lnTo>
                  <a:lnTo>
                    <a:pt x="114" y="0"/>
                  </a:lnTo>
                  <a:close/>
                </a:path>
              </a:pathLst>
            </a:custGeom>
            <a:solidFill>
              <a:srgbClr val="FF0000"/>
            </a:solidFill>
            <a:ln w="9525">
              <a:noFill/>
              <a:round/>
              <a:headEnd/>
              <a:tailEnd/>
            </a:ln>
          </p:spPr>
          <p:txBody>
            <a:bodyPr/>
            <a:lstStyle/>
            <a:p>
              <a:endParaRPr lang="en-US"/>
            </a:p>
          </p:txBody>
        </p:sp>
      </p:grpSp>
      <p:grpSp>
        <p:nvGrpSpPr>
          <p:cNvPr id="4" name="Group 126"/>
          <p:cNvGrpSpPr>
            <a:grpSpLocks/>
          </p:cNvGrpSpPr>
          <p:nvPr/>
        </p:nvGrpSpPr>
        <p:grpSpPr bwMode="auto">
          <a:xfrm flipH="1">
            <a:off x="7008813" y="838200"/>
            <a:ext cx="481012" cy="406400"/>
            <a:chOff x="605" y="2486"/>
            <a:chExt cx="1022" cy="692"/>
          </a:xfrm>
        </p:grpSpPr>
        <p:sp>
          <p:nvSpPr>
            <p:cNvPr id="8364" name="Freeform 127"/>
            <p:cNvSpPr>
              <a:spLocks/>
            </p:cNvSpPr>
            <p:nvPr/>
          </p:nvSpPr>
          <p:spPr bwMode="auto">
            <a:xfrm>
              <a:off x="661" y="2540"/>
              <a:ext cx="878" cy="390"/>
            </a:xfrm>
            <a:custGeom>
              <a:avLst/>
              <a:gdLst>
                <a:gd name="T0" fmla="*/ 0 w 1757"/>
                <a:gd name="T1" fmla="*/ 109 h 781"/>
                <a:gd name="T2" fmla="*/ 5 w 1757"/>
                <a:gd name="T3" fmla="*/ 118 h 781"/>
                <a:gd name="T4" fmla="*/ 14 w 1757"/>
                <a:gd name="T5" fmla="*/ 133 h 781"/>
                <a:gd name="T6" fmla="*/ 28 w 1757"/>
                <a:gd name="T7" fmla="*/ 149 h 781"/>
                <a:gd name="T8" fmla="*/ 48 w 1757"/>
                <a:gd name="T9" fmla="*/ 164 h 781"/>
                <a:gd name="T10" fmla="*/ 74 w 1757"/>
                <a:gd name="T11" fmla="*/ 175 h 781"/>
                <a:gd name="T12" fmla="*/ 104 w 1757"/>
                <a:gd name="T13" fmla="*/ 184 h 781"/>
                <a:gd name="T14" fmla="*/ 137 w 1757"/>
                <a:gd name="T15" fmla="*/ 192 h 781"/>
                <a:gd name="T16" fmla="*/ 169 w 1757"/>
                <a:gd name="T17" fmla="*/ 195 h 781"/>
                <a:gd name="T18" fmla="*/ 199 w 1757"/>
                <a:gd name="T19" fmla="*/ 193 h 781"/>
                <a:gd name="T20" fmla="*/ 225 w 1757"/>
                <a:gd name="T21" fmla="*/ 182 h 781"/>
                <a:gd name="T22" fmla="*/ 237 w 1757"/>
                <a:gd name="T23" fmla="*/ 174 h 781"/>
                <a:gd name="T24" fmla="*/ 252 w 1757"/>
                <a:gd name="T25" fmla="*/ 165 h 781"/>
                <a:gd name="T26" fmla="*/ 267 w 1757"/>
                <a:gd name="T27" fmla="*/ 154 h 781"/>
                <a:gd name="T28" fmla="*/ 282 w 1757"/>
                <a:gd name="T29" fmla="*/ 140 h 781"/>
                <a:gd name="T30" fmla="*/ 296 w 1757"/>
                <a:gd name="T31" fmla="*/ 124 h 781"/>
                <a:gd name="T32" fmla="*/ 302 w 1757"/>
                <a:gd name="T33" fmla="*/ 114 h 781"/>
                <a:gd name="T34" fmla="*/ 313 w 1757"/>
                <a:gd name="T35" fmla="*/ 102 h 781"/>
                <a:gd name="T36" fmla="*/ 330 w 1757"/>
                <a:gd name="T37" fmla="*/ 84 h 781"/>
                <a:gd name="T38" fmla="*/ 348 w 1757"/>
                <a:gd name="T39" fmla="*/ 66 h 781"/>
                <a:gd name="T40" fmla="*/ 363 w 1757"/>
                <a:gd name="T41" fmla="*/ 54 h 781"/>
                <a:gd name="T42" fmla="*/ 373 w 1757"/>
                <a:gd name="T43" fmla="*/ 51 h 781"/>
                <a:gd name="T44" fmla="*/ 384 w 1757"/>
                <a:gd name="T45" fmla="*/ 48 h 781"/>
                <a:gd name="T46" fmla="*/ 399 w 1757"/>
                <a:gd name="T47" fmla="*/ 44 h 781"/>
                <a:gd name="T48" fmla="*/ 412 w 1757"/>
                <a:gd name="T49" fmla="*/ 39 h 781"/>
                <a:gd name="T50" fmla="*/ 423 w 1757"/>
                <a:gd name="T51" fmla="*/ 35 h 781"/>
                <a:gd name="T52" fmla="*/ 427 w 1757"/>
                <a:gd name="T53" fmla="*/ 34 h 781"/>
                <a:gd name="T54" fmla="*/ 436 w 1757"/>
                <a:gd name="T55" fmla="*/ 21 h 781"/>
                <a:gd name="T56" fmla="*/ 422 w 1757"/>
                <a:gd name="T57" fmla="*/ 16 h 781"/>
                <a:gd name="T58" fmla="*/ 402 w 1757"/>
                <a:gd name="T59" fmla="*/ 9 h 781"/>
                <a:gd name="T60" fmla="*/ 380 w 1757"/>
                <a:gd name="T61" fmla="*/ 3 h 781"/>
                <a:gd name="T62" fmla="*/ 361 w 1757"/>
                <a:gd name="T63" fmla="*/ 0 h 781"/>
                <a:gd name="T64" fmla="*/ 349 w 1757"/>
                <a:gd name="T65" fmla="*/ 1 h 781"/>
                <a:gd name="T66" fmla="*/ 337 w 1757"/>
                <a:gd name="T67" fmla="*/ 5 h 781"/>
                <a:gd name="T68" fmla="*/ 323 w 1757"/>
                <a:gd name="T69" fmla="*/ 10 h 781"/>
                <a:gd name="T70" fmla="*/ 308 w 1757"/>
                <a:gd name="T71" fmla="*/ 16 h 781"/>
                <a:gd name="T72" fmla="*/ 294 w 1757"/>
                <a:gd name="T73" fmla="*/ 23 h 781"/>
                <a:gd name="T74" fmla="*/ 282 w 1757"/>
                <a:gd name="T75" fmla="*/ 31 h 781"/>
                <a:gd name="T76" fmla="*/ 267 w 1757"/>
                <a:gd name="T77" fmla="*/ 43 h 781"/>
                <a:gd name="T78" fmla="*/ 250 w 1757"/>
                <a:gd name="T79" fmla="*/ 60 h 781"/>
                <a:gd name="T80" fmla="*/ 231 w 1757"/>
                <a:gd name="T81" fmla="*/ 77 h 781"/>
                <a:gd name="T82" fmla="*/ 216 w 1757"/>
                <a:gd name="T83" fmla="*/ 92 h 781"/>
                <a:gd name="T84" fmla="*/ 208 w 1757"/>
                <a:gd name="T85" fmla="*/ 102 h 781"/>
                <a:gd name="T86" fmla="*/ 205 w 1757"/>
                <a:gd name="T87" fmla="*/ 105 h 781"/>
                <a:gd name="T88" fmla="*/ 194 w 1757"/>
                <a:gd name="T89" fmla="*/ 106 h 781"/>
                <a:gd name="T90" fmla="*/ 175 w 1757"/>
                <a:gd name="T91" fmla="*/ 107 h 781"/>
                <a:gd name="T92" fmla="*/ 151 w 1757"/>
                <a:gd name="T93" fmla="*/ 108 h 781"/>
                <a:gd name="T94" fmla="*/ 123 w 1757"/>
                <a:gd name="T95" fmla="*/ 108 h 781"/>
                <a:gd name="T96" fmla="*/ 94 w 1757"/>
                <a:gd name="T97" fmla="*/ 108 h 781"/>
                <a:gd name="T98" fmla="*/ 66 w 1757"/>
                <a:gd name="T99" fmla="*/ 108 h 781"/>
                <a:gd name="T100" fmla="*/ 40 w 1757"/>
                <a:gd name="T101" fmla="*/ 107 h 781"/>
                <a:gd name="T102" fmla="*/ 19 w 1757"/>
                <a:gd name="T103" fmla="*/ 107 h 781"/>
                <a:gd name="T104" fmla="*/ 5 w 1757"/>
                <a:gd name="T105" fmla="*/ 107 h 781"/>
                <a:gd name="T106" fmla="*/ 0 w 1757"/>
                <a:gd name="T107" fmla="*/ 107 h 7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57"/>
                <a:gd name="T163" fmla="*/ 0 h 781"/>
                <a:gd name="T164" fmla="*/ 1757 w 1757"/>
                <a:gd name="T165" fmla="*/ 781 h 78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57" h="781">
                  <a:moveTo>
                    <a:pt x="0" y="428"/>
                  </a:moveTo>
                  <a:lnTo>
                    <a:pt x="1" y="431"/>
                  </a:lnTo>
                  <a:lnTo>
                    <a:pt x="3" y="436"/>
                  </a:lnTo>
                  <a:lnTo>
                    <a:pt x="8" y="447"/>
                  </a:lnTo>
                  <a:lnTo>
                    <a:pt x="14" y="459"/>
                  </a:lnTo>
                  <a:lnTo>
                    <a:pt x="22" y="474"/>
                  </a:lnTo>
                  <a:lnTo>
                    <a:pt x="31" y="493"/>
                  </a:lnTo>
                  <a:lnTo>
                    <a:pt x="44" y="511"/>
                  </a:lnTo>
                  <a:lnTo>
                    <a:pt x="57" y="532"/>
                  </a:lnTo>
                  <a:lnTo>
                    <a:pt x="75" y="554"/>
                  </a:lnTo>
                  <a:lnTo>
                    <a:pt x="93" y="576"/>
                  </a:lnTo>
                  <a:lnTo>
                    <a:pt x="115" y="598"/>
                  </a:lnTo>
                  <a:lnTo>
                    <a:pt x="138" y="618"/>
                  </a:lnTo>
                  <a:lnTo>
                    <a:pt x="165" y="638"/>
                  </a:lnTo>
                  <a:lnTo>
                    <a:pt x="193" y="656"/>
                  </a:lnTo>
                  <a:lnTo>
                    <a:pt x="226" y="674"/>
                  </a:lnTo>
                  <a:lnTo>
                    <a:pt x="260" y="687"/>
                  </a:lnTo>
                  <a:lnTo>
                    <a:pt x="297" y="700"/>
                  </a:lnTo>
                  <a:lnTo>
                    <a:pt x="336" y="713"/>
                  </a:lnTo>
                  <a:lnTo>
                    <a:pt x="377" y="725"/>
                  </a:lnTo>
                  <a:lnTo>
                    <a:pt x="418" y="738"/>
                  </a:lnTo>
                  <a:lnTo>
                    <a:pt x="461" y="749"/>
                  </a:lnTo>
                  <a:lnTo>
                    <a:pt x="504" y="759"/>
                  </a:lnTo>
                  <a:lnTo>
                    <a:pt x="548" y="768"/>
                  </a:lnTo>
                  <a:lnTo>
                    <a:pt x="591" y="774"/>
                  </a:lnTo>
                  <a:lnTo>
                    <a:pt x="635" y="778"/>
                  </a:lnTo>
                  <a:lnTo>
                    <a:pt x="676" y="781"/>
                  </a:lnTo>
                  <a:lnTo>
                    <a:pt x="718" y="781"/>
                  </a:lnTo>
                  <a:lnTo>
                    <a:pt x="758" y="777"/>
                  </a:lnTo>
                  <a:lnTo>
                    <a:pt x="797" y="772"/>
                  </a:lnTo>
                  <a:lnTo>
                    <a:pt x="834" y="761"/>
                  </a:lnTo>
                  <a:lnTo>
                    <a:pt x="867" y="747"/>
                  </a:lnTo>
                  <a:lnTo>
                    <a:pt x="900" y="729"/>
                  </a:lnTo>
                  <a:lnTo>
                    <a:pt x="916" y="719"/>
                  </a:lnTo>
                  <a:lnTo>
                    <a:pt x="932" y="708"/>
                  </a:lnTo>
                  <a:lnTo>
                    <a:pt x="950" y="697"/>
                  </a:lnTo>
                  <a:lnTo>
                    <a:pt x="969" y="686"/>
                  </a:lnTo>
                  <a:lnTo>
                    <a:pt x="988" y="674"/>
                  </a:lnTo>
                  <a:lnTo>
                    <a:pt x="1008" y="661"/>
                  </a:lnTo>
                  <a:lnTo>
                    <a:pt x="1029" y="647"/>
                  </a:lnTo>
                  <a:lnTo>
                    <a:pt x="1048" y="633"/>
                  </a:lnTo>
                  <a:lnTo>
                    <a:pt x="1069" y="617"/>
                  </a:lnTo>
                  <a:lnTo>
                    <a:pt x="1090" y="601"/>
                  </a:lnTo>
                  <a:lnTo>
                    <a:pt x="1109" y="583"/>
                  </a:lnTo>
                  <a:lnTo>
                    <a:pt x="1130" y="563"/>
                  </a:lnTo>
                  <a:lnTo>
                    <a:pt x="1149" y="542"/>
                  </a:lnTo>
                  <a:lnTo>
                    <a:pt x="1167" y="521"/>
                  </a:lnTo>
                  <a:lnTo>
                    <a:pt x="1184" y="496"/>
                  </a:lnTo>
                  <a:lnTo>
                    <a:pt x="1200" y="470"/>
                  </a:lnTo>
                  <a:lnTo>
                    <a:pt x="1203" y="466"/>
                  </a:lnTo>
                  <a:lnTo>
                    <a:pt x="1211" y="458"/>
                  </a:lnTo>
                  <a:lnTo>
                    <a:pt x="1222" y="446"/>
                  </a:lnTo>
                  <a:lnTo>
                    <a:pt x="1237" y="428"/>
                  </a:lnTo>
                  <a:lnTo>
                    <a:pt x="1255" y="409"/>
                  </a:lnTo>
                  <a:lnTo>
                    <a:pt x="1275" y="386"/>
                  </a:lnTo>
                  <a:lnTo>
                    <a:pt x="1297" y="362"/>
                  </a:lnTo>
                  <a:lnTo>
                    <a:pt x="1321" y="337"/>
                  </a:lnTo>
                  <a:lnTo>
                    <a:pt x="1346" y="313"/>
                  </a:lnTo>
                  <a:lnTo>
                    <a:pt x="1370" y="289"/>
                  </a:lnTo>
                  <a:lnTo>
                    <a:pt x="1393" y="266"/>
                  </a:lnTo>
                  <a:lnTo>
                    <a:pt x="1415" y="246"/>
                  </a:lnTo>
                  <a:lnTo>
                    <a:pt x="1435" y="229"/>
                  </a:lnTo>
                  <a:lnTo>
                    <a:pt x="1454" y="217"/>
                  </a:lnTo>
                  <a:lnTo>
                    <a:pt x="1470" y="208"/>
                  </a:lnTo>
                  <a:lnTo>
                    <a:pt x="1481" y="205"/>
                  </a:lnTo>
                  <a:lnTo>
                    <a:pt x="1492" y="204"/>
                  </a:lnTo>
                  <a:lnTo>
                    <a:pt x="1506" y="202"/>
                  </a:lnTo>
                  <a:lnTo>
                    <a:pt x="1522" y="198"/>
                  </a:lnTo>
                  <a:lnTo>
                    <a:pt x="1539" y="195"/>
                  </a:lnTo>
                  <a:lnTo>
                    <a:pt x="1556" y="189"/>
                  </a:lnTo>
                  <a:lnTo>
                    <a:pt x="1576" y="183"/>
                  </a:lnTo>
                  <a:lnTo>
                    <a:pt x="1596" y="177"/>
                  </a:lnTo>
                  <a:lnTo>
                    <a:pt x="1615" y="170"/>
                  </a:lnTo>
                  <a:lnTo>
                    <a:pt x="1634" y="164"/>
                  </a:lnTo>
                  <a:lnTo>
                    <a:pt x="1651" y="158"/>
                  </a:lnTo>
                  <a:lnTo>
                    <a:pt x="1667" y="152"/>
                  </a:lnTo>
                  <a:lnTo>
                    <a:pt x="1681" y="146"/>
                  </a:lnTo>
                  <a:lnTo>
                    <a:pt x="1692" y="143"/>
                  </a:lnTo>
                  <a:lnTo>
                    <a:pt x="1702" y="139"/>
                  </a:lnTo>
                  <a:lnTo>
                    <a:pt x="1707" y="137"/>
                  </a:lnTo>
                  <a:lnTo>
                    <a:pt x="1710" y="136"/>
                  </a:lnTo>
                  <a:lnTo>
                    <a:pt x="1757" y="90"/>
                  </a:lnTo>
                  <a:lnTo>
                    <a:pt x="1753" y="89"/>
                  </a:lnTo>
                  <a:lnTo>
                    <a:pt x="1745" y="85"/>
                  </a:lnTo>
                  <a:lnTo>
                    <a:pt x="1732" y="80"/>
                  </a:lnTo>
                  <a:lnTo>
                    <a:pt x="1713" y="73"/>
                  </a:lnTo>
                  <a:lnTo>
                    <a:pt x="1691" y="66"/>
                  </a:lnTo>
                  <a:lnTo>
                    <a:pt x="1666" y="57"/>
                  </a:lnTo>
                  <a:lnTo>
                    <a:pt x="1639" y="47"/>
                  </a:lnTo>
                  <a:lnTo>
                    <a:pt x="1611" y="38"/>
                  </a:lnTo>
                  <a:lnTo>
                    <a:pt x="1582" y="29"/>
                  </a:lnTo>
                  <a:lnTo>
                    <a:pt x="1552" y="21"/>
                  </a:lnTo>
                  <a:lnTo>
                    <a:pt x="1523" y="13"/>
                  </a:lnTo>
                  <a:lnTo>
                    <a:pt x="1495" y="7"/>
                  </a:lnTo>
                  <a:lnTo>
                    <a:pt x="1470" y="2"/>
                  </a:lnTo>
                  <a:lnTo>
                    <a:pt x="1447" y="0"/>
                  </a:lnTo>
                  <a:lnTo>
                    <a:pt x="1427" y="0"/>
                  </a:lnTo>
                  <a:lnTo>
                    <a:pt x="1412" y="2"/>
                  </a:lnTo>
                  <a:lnTo>
                    <a:pt x="1399" y="7"/>
                  </a:lnTo>
                  <a:lnTo>
                    <a:pt x="1384" y="12"/>
                  </a:lnTo>
                  <a:lnTo>
                    <a:pt x="1367" y="16"/>
                  </a:lnTo>
                  <a:lnTo>
                    <a:pt x="1350" y="22"/>
                  </a:lnTo>
                  <a:lnTo>
                    <a:pt x="1333" y="28"/>
                  </a:lnTo>
                  <a:lnTo>
                    <a:pt x="1313" y="35"/>
                  </a:lnTo>
                  <a:lnTo>
                    <a:pt x="1294" y="42"/>
                  </a:lnTo>
                  <a:lnTo>
                    <a:pt x="1274" y="48"/>
                  </a:lnTo>
                  <a:lnTo>
                    <a:pt x="1255" y="57"/>
                  </a:lnTo>
                  <a:lnTo>
                    <a:pt x="1234" y="66"/>
                  </a:lnTo>
                  <a:lnTo>
                    <a:pt x="1214" y="75"/>
                  </a:lnTo>
                  <a:lnTo>
                    <a:pt x="1196" y="84"/>
                  </a:lnTo>
                  <a:lnTo>
                    <a:pt x="1177" y="94"/>
                  </a:lnTo>
                  <a:lnTo>
                    <a:pt x="1159" y="105"/>
                  </a:lnTo>
                  <a:lnTo>
                    <a:pt x="1143" y="115"/>
                  </a:lnTo>
                  <a:lnTo>
                    <a:pt x="1128" y="127"/>
                  </a:lnTo>
                  <a:lnTo>
                    <a:pt x="1112" y="141"/>
                  </a:lnTo>
                  <a:lnTo>
                    <a:pt x="1093" y="157"/>
                  </a:lnTo>
                  <a:lnTo>
                    <a:pt x="1071" y="175"/>
                  </a:lnTo>
                  <a:lnTo>
                    <a:pt x="1048" y="195"/>
                  </a:lnTo>
                  <a:lnTo>
                    <a:pt x="1024" y="217"/>
                  </a:lnTo>
                  <a:lnTo>
                    <a:pt x="1000" y="240"/>
                  </a:lnTo>
                  <a:lnTo>
                    <a:pt x="975" y="263"/>
                  </a:lnTo>
                  <a:lnTo>
                    <a:pt x="950" y="286"/>
                  </a:lnTo>
                  <a:lnTo>
                    <a:pt x="926" y="309"/>
                  </a:lnTo>
                  <a:lnTo>
                    <a:pt x="904" y="331"/>
                  </a:lnTo>
                  <a:lnTo>
                    <a:pt x="883" y="351"/>
                  </a:lnTo>
                  <a:lnTo>
                    <a:pt x="866" y="370"/>
                  </a:lnTo>
                  <a:lnTo>
                    <a:pt x="851" y="387"/>
                  </a:lnTo>
                  <a:lnTo>
                    <a:pt x="841" y="401"/>
                  </a:lnTo>
                  <a:lnTo>
                    <a:pt x="834" y="411"/>
                  </a:lnTo>
                  <a:lnTo>
                    <a:pt x="832" y="418"/>
                  </a:lnTo>
                  <a:lnTo>
                    <a:pt x="829" y="420"/>
                  </a:lnTo>
                  <a:lnTo>
                    <a:pt x="822" y="423"/>
                  </a:lnTo>
                  <a:lnTo>
                    <a:pt x="812" y="425"/>
                  </a:lnTo>
                  <a:lnTo>
                    <a:pt x="797" y="426"/>
                  </a:lnTo>
                  <a:lnTo>
                    <a:pt x="777" y="427"/>
                  </a:lnTo>
                  <a:lnTo>
                    <a:pt x="756" y="428"/>
                  </a:lnTo>
                  <a:lnTo>
                    <a:pt x="730" y="430"/>
                  </a:lnTo>
                  <a:lnTo>
                    <a:pt x="703" y="431"/>
                  </a:lnTo>
                  <a:lnTo>
                    <a:pt x="673" y="432"/>
                  </a:lnTo>
                  <a:lnTo>
                    <a:pt x="639" y="432"/>
                  </a:lnTo>
                  <a:lnTo>
                    <a:pt x="606" y="433"/>
                  </a:lnTo>
                  <a:lnTo>
                    <a:pt x="569" y="433"/>
                  </a:lnTo>
                  <a:lnTo>
                    <a:pt x="532" y="433"/>
                  </a:lnTo>
                  <a:lnTo>
                    <a:pt x="494" y="433"/>
                  </a:lnTo>
                  <a:lnTo>
                    <a:pt x="456" y="433"/>
                  </a:lnTo>
                  <a:lnTo>
                    <a:pt x="417" y="433"/>
                  </a:lnTo>
                  <a:lnTo>
                    <a:pt x="378" y="433"/>
                  </a:lnTo>
                  <a:lnTo>
                    <a:pt x="339" y="433"/>
                  </a:lnTo>
                  <a:lnTo>
                    <a:pt x="300" y="433"/>
                  </a:lnTo>
                  <a:lnTo>
                    <a:pt x="264" y="432"/>
                  </a:lnTo>
                  <a:lnTo>
                    <a:pt x="228" y="432"/>
                  </a:lnTo>
                  <a:lnTo>
                    <a:pt x="193" y="432"/>
                  </a:lnTo>
                  <a:lnTo>
                    <a:pt x="161" y="431"/>
                  </a:lnTo>
                  <a:lnTo>
                    <a:pt x="130" y="431"/>
                  </a:lnTo>
                  <a:lnTo>
                    <a:pt x="102" y="430"/>
                  </a:lnTo>
                  <a:lnTo>
                    <a:pt x="77" y="430"/>
                  </a:lnTo>
                  <a:lnTo>
                    <a:pt x="54" y="430"/>
                  </a:lnTo>
                  <a:lnTo>
                    <a:pt x="35" y="430"/>
                  </a:lnTo>
                  <a:lnTo>
                    <a:pt x="21" y="428"/>
                  </a:lnTo>
                  <a:lnTo>
                    <a:pt x="9" y="428"/>
                  </a:lnTo>
                  <a:lnTo>
                    <a:pt x="2" y="428"/>
                  </a:lnTo>
                  <a:lnTo>
                    <a:pt x="0" y="428"/>
                  </a:lnTo>
                  <a:close/>
                </a:path>
              </a:pathLst>
            </a:custGeom>
            <a:solidFill>
              <a:srgbClr val="FFFF00"/>
            </a:solidFill>
            <a:ln w="9525">
              <a:noFill/>
              <a:round/>
              <a:headEnd/>
              <a:tailEnd/>
            </a:ln>
          </p:spPr>
          <p:txBody>
            <a:bodyPr/>
            <a:lstStyle/>
            <a:p>
              <a:endParaRPr lang="en-US"/>
            </a:p>
          </p:txBody>
        </p:sp>
        <p:sp>
          <p:nvSpPr>
            <p:cNvPr id="8365" name="Freeform 128"/>
            <p:cNvSpPr>
              <a:spLocks/>
            </p:cNvSpPr>
            <p:nvPr/>
          </p:nvSpPr>
          <p:spPr bwMode="auto">
            <a:xfrm>
              <a:off x="605" y="2534"/>
              <a:ext cx="1022" cy="229"/>
            </a:xfrm>
            <a:custGeom>
              <a:avLst/>
              <a:gdLst>
                <a:gd name="T0" fmla="*/ 468 w 2044"/>
                <a:gd name="T1" fmla="*/ 21 h 458"/>
                <a:gd name="T2" fmla="*/ 463 w 2044"/>
                <a:gd name="T3" fmla="*/ 19 h 458"/>
                <a:gd name="T4" fmla="*/ 455 w 2044"/>
                <a:gd name="T5" fmla="*/ 14 h 458"/>
                <a:gd name="T6" fmla="*/ 445 w 2044"/>
                <a:gd name="T7" fmla="*/ 11 h 458"/>
                <a:gd name="T8" fmla="*/ 431 w 2044"/>
                <a:gd name="T9" fmla="*/ 6 h 458"/>
                <a:gd name="T10" fmla="*/ 417 w 2044"/>
                <a:gd name="T11" fmla="*/ 3 h 458"/>
                <a:gd name="T12" fmla="*/ 400 w 2044"/>
                <a:gd name="T13" fmla="*/ 1 h 458"/>
                <a:gd name="T14" fmla="*/ 384 w 2044"/>
                <a:gd name="T15" fmla="*/ 1 h 458"/>
                <a:gd name="T16" fmla="*/ 372 w 2044"/>
                <a:gd name="T17" fmla="*/ 2 h 458"/>
                <a:gd name="T18" fmla="*/ 363 w 2044"/>
                <a:gd name="T19" fmla="*/ 4 h 458"/>
                <a:gd name="T20" fmla="*/ 352 w 2044"/>
                <a:gd name="T21" fmla="*/ 7 h 458"/>
                <a:gd name="T22" fmla="*/ 339 w 2044"/>
                <a:gd name="T23" fmla="*/ 14 h 458"/>
                <a:gd name="T24" fmla="*/ 322 w 2044"/>
                <a:gd name="T25" fmla="*/ 24 h 458"/>
                <a:gd name="T26" fmla="*/ 302 w 2044"/>
                <a:gd name="T27" fmla="*/ 39 h 458"/>
                <a:gd name="T28" fmla="*/ 277 w 2044"/>
                <a:gd name="T29" fmla="*/ 59 h 458"/>
                <a:gd name="T30" fmla="*/ 247 w 2044"/>
                <a:gd name="T31" fmla="*/ 88 h 458"/>
                <a:gd name="T32" fmla="*/ 26 w 2044"/>
                <a:gd name="T33" fmla="*/ 105 h 458"/>
                <a:gd name="T34" fmla="*/ 236 w 2044"/>
                <a:gd name="T35" fmla="*/ 111 h 458"/>
                <a:gd name="T36" fmla="*/ 267 w 2044"/>
                <a:gd name="T37" fmla="*/ 80 h 458"/>
                <a:gd name="T38" fmla="*/ 294 w 2044"/>
                <a:gd name="T39" fmla="*/ 56 h 458"/>
                <a:gd name="T40" fmla="*/ 315 w 2044"/>
                <a:gd name="T41" fmla="*/ 39 h 458"/>
                <a:gd name="T42" fmla="*/ 332 w 2044"/>
                <a:gd name="T43" fmla="*/ 27 h 458"/>
                <a:gd name="T44" fmla="*/ 347 w 2044"/>
                <a:gd name="T45" fmla="*/ 19 h 458"/>
                <a:gd name="T46" fmla="*/ 358 w 2044"/>
                <a:gd name="T47" fmla="*/ 14 h 458"/>
                <a:gd name="T48" fmla="*/ 368 w 2044"/>
                <a:gd name="T49" fmla="*/ 12 h 458"/>
                <a:gd name="T50" fmla="*/ 376 w 2044"/>
                <a:gd name="T51" fmla="*/ 11 h 458"/>
                <a:gd name="T52" fmla="*/ 392 w 2044"/>
                <a:gd name="T53" fmla="*/ 10 h 458"/>
                <a:gd name="T54" fmla="*/ 407 w 2044"/>
                <a:gd name="T55" fmla="*/ 11 h 458"/>
                <a:gd name="T56" fmla="*/ 422 w 2044"/>
                <a:gd name="T57" fmla="*/ 14 h 458"/>
                <a:gd name="T58" fmla="*/ 436 w 2044"/>
                <a:gd name="T59" fmla="*/ 18 h 458"/>
                <a:gd name="T60" fmla="*/ 447 w 2044"/>
                <a:gd name="T61" fmla="*/ 22 h 458"/>
                <a:gd name="T62" fmla="*/ 456 w 2044"/>
                <a:gd name="T63" fmla="*/ 26 h 458"/>
                <a:gd name="T64" fmla="*/ 462 w 2044"/>
                <a:gd name="T65" fmla="*/ 29 h 458"/>
                <a:gd name="T66" fmla="*/ 464 w 2044"/>
                <a:gd name="T67" fmla="*/ 29 h 458"/>
                <a:gd name="T68" fmla="*/ 493 w 2044"/>
                <a:gd name="T69" fmla="*/ 24 h 4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044"/>
                <a:gd name="T106" fmla="*/ 0 h 458"/>
                <a:gd name="T107" fmla="*/ 2044 w 2044"/>
                <a:gd name="T108" fmla="*/ 458 h 4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044" h="458">
                  <a:moveTo>
                    <a:pt x="1871" y="82"/>
                  </a:moveTo>
                  <a:lnTo>
                    <a:pt x="1869" y="81"/>
                  </a:lnTo>
                  <a:lnTo>
                    <a:pt x="1862" y="78"/>
                  </a:lnTo>
                  <a:lnTo>
                    <a:pt x="1852" y="73"/>
                  </a:lnTo>
                  <a:lnTo>
                    <a:pt x="1838" y="66"/>
                  </a:lnTo>
                  <a:lnTo>
                    <a:pt x="1820" y="58"/>
                  </a:lnTo>
                  <a:lnTo>
                    <a:pt x="1800" y="50"/>
                  </a:lnTo>
                  <a:lnTo>
                    <a:pt x="1777" y="41"/>
                  </a:lnTo>
                  <a:lnTo>
                    <a:pt x="1751" y="33"/>
                  </a:lnTo>
                  <a:lnTo>
                    <a:pt x="1724" y="24"/>
                  </a:lnTo>
                  <a:lnTo>
                    <a:pt x="1695" y="17"/>
                  </a:lnTo>
                  <a:lnTo>
                    <a:pt x="1665" y="10"/>
                  </a:lnTo>
                  <a:lnTo>
                    <a:pt x="1633" y="4"/>
                  </a:lnTo>
                  <a:lnTo>
                    <a:pt x="1600" y="1"/>
                  </a:lnTo>
                  <a:lnTo>
                    <a:pt x="1568" y="0"/>
                  </a:lnTo>
                  <a:lnTo>
                    <a:pt x="1535" y="1"/>
                  </a:lnTo>
                  <a:lnTo>
                    <a:pt x="1502" y="4"/>
                  </a:lnTo>
                  <a:lnTo>
                    <a:pt x="1486" y="6"/>
                  </a:lnTo>
                  <a:lnTo>
                    <a:pt x="1468" y="10"/>
                  </a:lnTo>
                  <a:lnTo>
                    <a:pt x="1449" y="15"/>
                  </a:lnTo>
                  <a:lnTo>
                    <a:pt x="1429" y="20"/>
                  </a:lnTo>
                  <a:lnTo>
                    <a:pt x="1406" y="28"/>
                  </a:lnTo>
                  <a:lnTo>
                    <a:pt x="1380" y="39"/>
                  </a:lnTo>
                  <a:lnTo>
                    <a:pt x="1353" y="53"/>
                  </a:lnTo>
                  <a:lnTo>
                    <a:pt x="1322" y="70"/>
                  </a:lnTo>
                  <a:lnTo>
                    <a:pt x="1287" y="93"/>
                  </a:lnTo>
                  <a:lnTo>
                    <a:pt x="1249" y="119"/>
                  </a:lnTo>
                  <a:lnTo>
                    <a:pt x="1206" y="153"/>
                  </a:lnTo>
                  <a:lnTo>
                    <a:pt x="1159" y="192"/>
                  </a:lnTo>
                  <a:lnTo>
                    <a:pt x="1107" y="238"/>
                  </a:lnTo>
                  <a:lnTo>
                    <a:pt x="1051" y="291"/>
                  </a:lnTo>
                  <a:lnTo>
                    <a:pt x="987" y="352"/>
                  </a:lnTo>
                  <a:lnTo>
                    <a:pt x="919" y="422"/>
                  </a:lnTo>
                  <a:lnTo>
                    <a:pt x="104" y="418"/>
                  </a:lnTo>
                  <a:lnTo>
                    <a:pt x="0" y="458"/>
                  </a:lnTo>
                  <a:lnTo>
                    <a:pt x="941" y="444"/>
                  </a:lnTo>
                  <a:lnTo>
                    <a:pt x="1007" y="377"/>
                  </a:lnTo>
                  <a:lnTo>
                    <a:pt x="1068" y="319"/>
                  </a:lnTo>
                  <a:lnTo>
                    <a:pt x="1122" y="267"/>
                  </a:lnTo>
                  <a:lnTo>
                    <a:pt x="1173" y="223"/>
                  </a:lnTo>
                  <a:lnTo>
                    <a:pt x="1218" y="185"/>
                  </a:lnTo>
                  <a:lnTo>
                    <a:pt x="1258" y="154"/>
                  </a:lnTo>
                  <a:lnTo>
                    <a:pt x="1295" y="127"/>
                  </a:lnTo>
                  <a:lnTo>
                    <a:pt x="1328" y="105"/>
                  </a:lnTo>
                  <a:lnTo>
                    <a:pt x="1358" y="88"/>
                  </a:lnTo>
                  <a:lnTo>
                    <a:pt x="1385" y="76"/>
                  </a:lnTo>
                  <a:lnTo>
                    <a:pt x="1409" y="65"/>
                  </a:lnTo>
                  <a:lnTo>
                    <a:pt x="1431" y="57"/>
                  </a:lnTo>
                  <a:lnTo>
                    <a:pt x="1452" y="51"/>
                  </a:lnTo>
                  <a:lnTo>
                    <a:pt x="1469" y="48"/>
                  </a:lnTo>
                  <a:lnTo>
                    <a:pt x="1486" y="44"/>
                  </a:lnTo>
                  <a:lnTo>
                    <a:pt x="1502" y="42"/>
                  </a:lnTo>
                  <a:lnTo>
                    <a:pt x="1534" y="39"/>
                  </a:lnTo>
                  <a:lnTo>
                    <a:pt x="1566" y="38"/>
                  </a:lnTo>
                  <a:lnTo>
                    <a:pt x="1597" y="39"/>
                  </a:lnTo>
                  <a:lnTo>
                    <a:pt x="1628" y="42"/>
                  </a:lnTo>
                  <a:lnTo>
                    <a:pt x="1658" y="48"/>
                  </a:lnTo>
                  <a:lnTo>
                    <a:pt x="1688" y="55"/>
                  </a:lnTo>
                  <a:lnTo>
                    <a:pt x="1716" y="62"/>
                  </a:lnTo>
                  <a:lnTo>
                    <a:pt x="1742" y="70"/>
                  </a:lnTo>
                  <a:lnTo>
                    <a:pt x="1766" y="79"/>
                  </a:lnTo>
                  <a:lnTo>
                    <a:pt x="1788" y="87"/>
                  </a:lnTo>
                  <a:lnTo>
                    <a:pt x="1808" y="96"/>
                  </a:lnTo>
                  <a:lnTo>
                    <a:pt x="1824" y="103"/>
                  </a:lnTo>
                  <a:lnTo>
                    <a:pt x="1838" y="110"/>
                  </a:lnTo>
                  <a:lnTo>
                    <a:pt x="1848" y="115"/>
                  </a:lnTo>
                  <a:lnTo>
                    <a:pt x="1854" y="118"/>
                  </a:lnTo>
                  <a:lnTo>
                    <a:pt x="1856" y="119"/>
                  </a:lnTo>
                  <a:lnTo>
                    <a:pt x="2044" y="119"/>
                  </a:lnTo>
                  <a:lnTo>
                    <a:pt x="1971" y="93"/>
                  </a:lnTo>
                  <a:lnTo>
                    <a:pt x="1871" y="82"/>
                  </a:lnTo>
                  <a:close/>
                </a:path>
              </a:pathLst>
            </a:custGeom>
            <a:solidFill>
              <a:srgbClr val="000000"/>
            </a:solidFill>
            <a:ln w="9525">
              <a:noFill/>
              <a:round/>
              <a:headEnd/>
              <a:tailEnd/>
            </a:ln>
          </p:spPr>
          <p:txBody>
            <a:bodyPr/>
            <a:lstStyle/>
            <a:p>
              <a:endParaRPr lang="en-US"/>
            </a:p>
          </p:txBody>
        </p:sp>
        <p:sp>
          <p:nvSpPr>
            <p:cNvPr id="8366" name="Freeform 129"/>
            <p:cNvSpPr>
              <a:spLocks/>
            </p:cNvSpPr>
            <p:nvPr/>
          </p:nvSpPr>
          <p:spPr bwMode="auto">
            <a:xfrm>
              <a:off x="605" y="2607"/>
              <a:ext cx="977" cy="333"/>
            </a:xfrm>
            <a:custGeom>
              <a:avLst/>
              <a:gdLst>
                <a:gd name="T0" fmla="*/ 115 w 1954"/>
                <a:gd name="T1" fmla="*/ 154 h 665"/>
                <a:gd name="T2" fmla="*/ 137 w 1954"/>
                <a:gd name="T3" fmla="*/ 160 h 665"/>
                <a:gd name="T4" fmla="*/ 159 w 1954"/>
                <a:gd name="T5" fmla="*/ 164 h 665"/>
                <a:gd name="T6" fmla="*/ 181 w 1954"/>
                <a:gd name="T7" fmla="*/ 166 h 665"/>
                <a:gd name="T8" fmla="*/ 203 w 1954"/>
                <a:gd name="T9" fmla="*/ 166 h 665"/>
                <a:gd name="T10" fmla="*/ 224 w 1954"/>
                <a:gd name="T11" fmla="*/ 163 h 665"/>
                <a:gd name="T12" fmla="*/ 244 w 1954"/>
                <a:gd name="T13" fmla="*/ 157 h 665"/>
                <a:gd name="T14" fmla="*/ 265 w 1954"/>
                <a:gd name="T15" fmla="*/ 149 h 665"/>
                <a:gd name="T16" fmla="*/ 284 w 1954"/>
                <a:gd name="T17" fmla="*/ 137 h 665"/>
                <a:gd name="T18" fmla="*/ 302 w 1954"/>
                <a:gd name="T19" fmla="*/ 121 h 665"/>
                <a:gd name="T20" fmla="*/ 319 w 1954"/>
                <a:gd name="T21" fmla="*/ 102 h 665"/>
                <a:gd name="T22" fmla="*/ 348 w 1954"/>
                <a:gd name="T23" fmla="*/ 67 h 665"/>
                <a:gd name="T24" fmla="*/ 371 w 1954"/>
                <a:gd name="T25" fmla="*/ 44 h 665"/>
                <a:gd name="T26" fmla="*/ 389 w 1954"/>
                <a:gd name="T27" fmla="*/ 30 h 665"/>
                <a:gd name="T28" fmla="*/ 405 w 1954"/>
                <a:gd name="T29" fmla="*/ 21 h 665"/>
                <a:gd name="T30" fmla="*/ 419 w 1954"/>
                <a:gd name="T31" fmla="*/ 16 h 665"/>
                <a:gd name="T32" fmla="*/ 438 w 1954"/>
                <a:gd name="T33" fmla="*/ 11 h 665"/>
                <a:gd name="T34" fmla="*/ 457 w 1954"/>
                <a:gd name="T35" fmla="*/ 7 h 665"/>
                <a:gd name="T36" fmla="*/ 464 w 1954"/>
                <a:gd name="T37" fmla="*/ 6 h 665"/>
                <a:gd name="T38" fmla="*/ 456 w 1954"/>
                <a:gd name="T39" fmla="*/ 0 h 665"/>
                <a:gd name="T40" fmla="*/ 448 w 1954"/>
                <a:gd name="T41" fmla="*/ 2 h 665"/>
                <a:gd name="T42" fmla="*/ 431 w 1954"/>
                <a:gd name="T43" fmla="*/ 6 h 665"/>
                <a:gd name="T44" fmla="*/ 413 w 1954"/>
                <a:gd name="T45" fmla="*/ 10 h 665"/>
                <a:gd name="T46" fmla="*/ 399 w 1954"/>
                <a:gd name="T47" fmla="*/ 15 h 665"/>
                <a:gd name="T48" fmla="*/ 384 w 1954"/>
                <a:gd name="T49" fmla="*/ 23 h 665"/>
                <a:gd name="T50" fmla="*/ 366 w 1954"/>
                <a:gd name="T51" fmla="*/ 37 h 665"/>
                <a:gd name="T52" fmla="*/ 345 w 1954"/>
                <a:gd name="T53" fmla="*/ 59 h 665"/>
                <a:gd name="T54" fmla="*/ 318 w 1954"/>
                <a:gd name="T55" fmla="*/ 92 h 665"/>
                <a:gd name="T56" fmla="*/ 301 w 1954"/>
                <a:gd name="T57" fmla="*/ 110 h 665"/>
                <a:gd name="T58" fmla="*/ 284 w 1954"/>
                <a:gd name="T59" fmla="*/ 125 h 665"/>
                <a:gd name="T60" fmla="*/ 265 w 1954"/>
                <a:gd name="T61" fmla="*/ 137 h 665"/>
                <a:gd name="T62" fmla="*/ 244 w 1954"/>
                <a:gd name="T63" fmla="*/ 145 h 665"/>
                <a:gd name="T64" fmla="*/ 225 w 1954"/>
                <a:gd name="T65" fmla="*/ 151 h 665"/>
                <a:gd name="T66" fmla="*/ 204 w 1954"/>
                <a:gd name="T67" fmla="*/ 154 h 665"/>
                <a:gd name="T68" fmla="*/ 183 w 1954"/>
                <a:gd name="T69" fmla="*/ 155 h 665"/>
                <a:gd name="T70" fmla="*/ 162 w 1954"/>
                <a:gd name="T71" fmla="*/ 153 h 665"/>
                <a:gd name="T72" fmla="*/ 141 w 1954"/>
                <a:gd name="T73" fmla="*/ 149 h 665"/>
                <a:gd name="T74" fmla="*/ 120 w 1954"/>
                <a:gd name="T75" fmla="*/ 143 h 665"/>
                <a:gd name="T76" fmla="*/ 93 w 1954"/>
                <a:gd name="T77" fmla="*/ 133 h 665"/>
                <a:gd name="T78" fmla="*/ 59 w 1954"/>
                <a:gd name="T79" fmla="*/ 108 h 665"/>
                <a:gd name="T80" fmla="*/ 33 w 1954"/>
                <a:gd name="T81" fmla="*/ 79 h 665"/>
                <a:gd name="T82" fmla="*/ 14 w 1954"/>
                <a:gd name="T83" fmla="*/ 50 h 665"/>
                <a:gd name="T84" fmla="*/ 4 w 1954"/>
                <a:gd name="T85" fmla="*/ 28 h 665"/>
                <a:gd name="T86" fmla="*/ 0 w 1954"/>
                <a:gd name="T87" fmla="*/ 19 h 665"/>
                <a:gd name="T88" fmla="*/ 8 w 1954"/>
                <a:gd name="T89" fmla="*/ 42 h 665"/>
                <a:gd name="T90" fmla="*/ 21 w 1954"/>
                <a:gd name="T91" fmla="*/ 68 h 665"/>
                <a:gd name="T92" fmla="*/ 37 w 1954"/>
                <a:gd name="T93" fmla="*/ 95 h 665"/>
                <a:gd name="T94" fmla="*/ 58 w 1954"/>
                <a:gd name="T95" fmla="*/ 120 h 665"/>
                <a:gd name="T96" fmla="*/ 82 w 1954"/>
                <a:gd name="T97" fmla="*/ 140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54"/>
                <a:gd name="T148" fmla="*/ 0 h 665"/>
                <a:gd name="T149" fmla="*/ 1954 w 1954"/>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54" h="665">
                  <a:moveTo>
                    <a:pt x="402" y="595"/>
                  </a:moveTo>
                  <a:lnTo>
                    <a:pt x="431" y="606"/>
                  </a:lnTo>
                  <a:lnTo>
                    <a:pt x="460" y="616"/>
                  </a:lnTo>
                  <a:lnTo>
                    <a:pt x="489" y="624"/>
                  </a:lnTo>
                  <a:lnTo>
                    <a:pt x="518" y="633"/>
                  </a:lnTo>
                  <a:lnTo>
                    <a:pt x="547" y="640"/>
                  </a:lnTo>
                  <a:lnTo>
                    <a:pt x="576" y="647"/>
                  </a:lnTo>
                  <a:lnTo>
                    <a:pt x="606" y="652"/>
                  </a:lnTo>
                  <a:lnTo>
                    <a:pt x="635" y="656"/>
                  </a:lnTo>
                  <a:lnTo>
                    <a:pt x="665" y="661"/>
                  </a:lnTo>
                  <a:lnTo>
                    <a:pt x="694" y="663"/>
                  </a:lnTo>
                  <a:lnTo>
                    <a:pt x="722" y="664"/>
                  </a:lnTo>
                  <a:lnTo>
                    <a:pt x="751" y="665"/>
                  </a:lnTo>
                  <a:lnTo>
                    <a:pt x="781" y="664"/>
                  </a:lnTo>
                  <a:lnTo>
                    <a:pt x="810" y="663"/>
                  </a:lnTo>
                  <a:lnTo>
                    <a:pt x="838" y="660"/>
                  </a:lnTo>
                  <a:lnTo>
                    <a:pt x="866" y="656"/>
                  </a:lnTo>
                  <a:lnTo>
                    <a:pt x="894" y="650"/>
                  </a:lnTo>
                  <a:lnTo>
                    <a:pt x="923" y="645"/>
                  </a:lnTo>
                  <a:lnTo>
                    <a:pt x="951" y="637"/>
                  </a:lnTo>
                  <a:lnTo>
                    <a:pt x="978" y="627"/>
                  </a:lnTo>
                  <a:lnTo>
                    <a:pt x="1005" y="617"/>
                  </a:lnTo>
                  <a:lnTo>
                    <a:pt x="1031" y="606"/>
                  </a:lnTo>
                  <a:lnTo>
                    <a:pt x="1058" y="593"/>
                  </a:lnTo>
                  <a:lnTo>
                    <a:pt x="1084" y="578"/>
                  </a:lnTo>
                  <a:lnTo>
                    <a:pt x="1110" y="562"/>
                  </a:lnTo>
                  <a:lnTo>
                    <a:pt x="1135" y="545"/>
                  </a:lnTo>
                  <a:lnTo>
                    <a:pt x="1159" y="525"/>
                  </a:lnTo>
                  <a:lnTo>
                    <a:pt x="1183" y="505"/>
                  </a:lnTo>
                  <a:lnTo>
                    <a:pt x="1208" y="482"/>
                  </a:lnTo>
                  <a:lnTo>
                    <a:pt x="1231" y="459"/>
                  </a:lnTo>
                  <a:lnTo>
                    <a:pt x="1254" y="434"/>
                  </a:lnTo>
                  <a:lnTo>
                    <a:pt x="1275" y="406"/>
                  </a:lnTo>
                  <a:lnTo>
                    <a:pt x="1317" y="353"/>
                  </a:lnTo>
                  <a:lnTo>
                    <a:pt x="1356" y="307"/>
                  </a:lnTo>
                  <a:lnTo>
                    <a:pt x="1392" y="267"/>
                  </a:lnTo>
                  <a:lnTo>
                    <a:pt x="1424" y="231"/>
                  </a:lnTo>
                  <a:lnTo>
                    <a:pt x="1454" y="200"/>
                  </a:lnTo>
                  <a:lnTo>
                    <a:pt x="1482" y="174"/>
                  </a:lnTo>
                  <a:lnTo>
                    <a:pt x="1508" y="152"/>
                  </a:lnTo>
                  <a:lnTo>
                    <a:pt x="1532" y="134"/>
                  </a:lnTo>
                  <a:lnTo>
                    <a:pt x="1555" y="117"/>
                  </a:lnTo>
                  <a:lnTo>
                    <a:pt x="1576" y="105"/>
                  </a:lnTo>
                  <a:lnTo>
                    <a:pt x="1597" y="93"/>
                  </a:lnTo>
                  <a:lnTo>
                    <a:pt x="1618" y="84"/>
                  </a:lnTo>
                  <a:lnTo>
                    <a:pt x="1637" y="77"/>
                  </a:lnTo>
                  <a:lnTo>
                    <a:pt x="1657" y="70"/>
                  </a:lnTo>
                  <a:lnTo>
                    <a:pt x="1676" y="63"/>
                  </a:lnTo>
                  <a:lnTo>
                    <a:pt x="1697" y="58"/>
                  </a:lnTo>
                  <a:lnTo>
                    <a:pt x="1725" y="49"/>
                  </a:lnTo>
                  <a:lnTo>
                    <a:pt x="1752" y="44"/>
                  </a:lnTo>
                  <a:lnTo>
                    <a:pt x="1779" y="37"/>
                  </a:lnTo>
                  <a:lnTo>
                    <a:pt x="1804" y="32"/>
                  </a:lnTo>
                  <a:lnTo>
                    <a:pt x="1825" y="28"/>
                  </a:lnTo>
                  <a:lnTo>
                    <a:pt x="1841" y="24"/>
                  </a:lnTo>
                  <a:lnTo>
                    <a:pt x="1853" y="23"/>
                  </a:lnTo>
                  <a:lnTo>
                    <a:pt x="1856" y="22"/>
                  </a:lnTo>
                  <a:lnTo>
                    <a:pt x="1939" y="11"/>
                  </a:lnTo>
                  <a:lnTo>
                    <a:pt x="1954" y="0"/>
                  </a:lnTo>
                  <a:lnTo>
                    <a:pt x="1822" y="0"/>
                  </a:lnTo>
                  <a:lnTo>
                    <a:pt x="1818" y="1"/>
                  </a:lnTo>
                  <a:lnTo>
                    <a:pt x="1808" y="2"/>
                  </a:lnTo>
                  <a:lnTo>
                    <a:pt x="1792" y="6"/>
                  </a:lnTo>
                  <a:lnTo>
                    <a:pt x="1772" y="9"/>
                  </a:lnTo>
                  <a:lnTo>
                    <a:pt x="1748" y="15"/>
                  </a:lnTo>
                  <a:lnTo>
                    <a:pt x="1723" y="21"/>
                  </a:lnTo>
                  <a:lnTo>
                    <a:pt x="1696" y="28"/>
                  </a:lnTo>
                  <a:lnTo>
                    <a:pt x="1670" y="34"/>
                  </a:lnTo>
                  <a:lnTo>
                    <a:pt x="1650" y="40"/>
                  </a:lnTo>
                  <a:lnTo>
                    <a:pt x="1632" y="46"/>
                  </a:lnTo>
                  <a:lnTo>
                    <a:pt x="1612" y="53"/>
                  </a:lnTo>
                  <a:lnTo>
                    <a:pt x="1593" y="60"/>
                  </a:lnTo>
                  <a:lnTo>
                    <a:pt x="1574" y="68"/>
                  </a:lnTo>
                  <a:lnTo>
                    <a:pt x="1554" y="78"/>
                  </a:lnTo>
                  <a:lnTo>
                    <a:pt x="1534" y="91"/>
                  </a:lnTo>
                  <a:lnTo>
                    <a:pt x="1513" y="106"/>
                  </a:lnTo>
                  <a:lnTo>
                    <a:pt x="1489" y="123"/>
                  </a:lnTo>
                  <a:lnTo>
                    <a:pt x="1464" y="145"/>
                  </a:lnTo>
                  <a:lnTo>
                    <a:pt x="1438" y="170"/>
                  </a:lnTo>
                  <a:lnTo>
                    <a:pt x="1409" y="199"/>
                  </a:lnTo>
                  <a:lnTo>
                    <a:pt x="1378" y="233"/>
                  </a:lnTo>
                  <a:lnTo>
                    <a:pt x="1345" y="272"/>
                  </a:lnTo>
                  <a:lnTo>
                    <a:pt x="1308" y="317"/>
                  </a:lnTo>
                  <a:lnTo>
                    <a:pt x="1269" y="366"/>
                  </a:lnTo>
                  <a:lnTo>
                    <a:pt x="1248" y="391"/>
                  </a:lnTo>
                  <a:lnTo>
                    <a:pt x="1226" y="417"/>
                  </a:lnTo>
                  <a:lnTo>
                    <a:pt x="1203" y="439"/>
                  </a:lnTo>
                  <a:lnTo>
                    <a:pt x="1180" y="461"/>
                  </a:lnTo>
                  <a:lnTo>
                    <a:pt x="1157" y="480"/>
                  </a:lnTo>
                  <a:lnTo>
                    <a:pt x="1133" y="499"/>
                  </a:lnTo>
                  <a:lnTo>
                    <a:pt x="1108" y="516"/>
                  </a:lnTo>
                  <a:lnTo>
                    <a:pt x="1083" y="531"/>
                  </a:lnTo>
                  <a:lnTo>
                    <a:pt x="1058" y="545"/>
                  </a:lnTo>
                  <a:lnTo>
                    <a:pt x="1032" y="558"/>
                  </a:lnTo>
                  <a:lnTo>
                    <a:pt x="1006" y="570"/>
                  </a:lnTo>
                  <a:lnTo>
                    <a:pt x="979" y="579"/>
                  </a:lnTo>
                  <a:lnTo>
                    <a:pt x="953" y="588"/>
                  </a:lnTo>
                  <a:lnTo>
                    <a:pt x="926" y="596"/>
                  </a:lnTo>
                  <a:lnTo>
                    <a:pt x="899" y="602"/>
                  </a:lnTo>
                  <a:lnTo>
                    <a:pt x="871" y="608"/>
                  </a:lnTo>
                  <a:lnTo>
                    <a:pt x="843" y="613"/>
                  </a:lnTo>
                  <a:lnTo>
                    <a:pt x="816" y="615"/>
                  </a:lnTo>
                  <a:lnTo>
                    <a:pt x="788" y="617"/>
                  </a:lnTo>
                  <a:lnTo>
                    <a:pt x="759" y="617"/>
                  </a:lnTo>
                  <a:lnTo>
                    <a:pt x="732" y="617"/>
                  </a:lnTo>
                  <a:lnTo>
                    <a:pt x="703" y="616"/>
                  </a:lnTo>
                  <a:lnTo>
                    <a:pt x="674" y="614"/>
                  </a:lnTo>
                  <a:lnTo>
                    <a:pt x="646" y="610"/>
                  </a:lnTo>
                  <a:lnTo>
                    <a:pt x="618" y="607"/>
                  </a:lnTo>
                  <a:lnTo>
                    <a:pt x="590" y="601"/>
                  </a:lnTo>
                  <a:lnTo>
                    <a:pt x="561" y="595"/>
                  </a:lnTo>
                  <a:lnTo>
                    <a:pt x="533" y="588"/>
                  </a:lnTo>
                  <a:lnTo>
                    <a:pt x="506" y="580"/>
                  </a:lnTo>
                  <a:lnTo>
                    <a:pt x="478" y="572"/>
                  </a:lnTo>
                  <a:lnTo>
                    <a:pt x="451" y="563"/>
                  </a:lnTo>
                  <a:lnTo>
                    <a:pt x="423" y="553"/>
                  </a:lnTo>
                  <a:lnTo>
                    <a:pt x="370" y="530"/>
                  </a:lnTo>
                  <a:lnTo>
                    <a:pt x="321" y="501"/>
                  </a:lnTo>
                  <a:lnTo>
                    <a:pt x="275" y="467"/>
                  </a:lnTo>
                  <a:lnTo>
                    <a:pt x="234" y="432"/>
                  </a:lnTo>
                  <a:lnTo>
                    <a:pt x="196" y="393"/>
                  </a:lnTo>
                  <a:lnTo>
                    <a:pt x="161" y="353"/>
                  </a:lnTo>
                  <a:lnTo>
                    <a:pt x="130" y="313"/>
                  </a:lnTo>
                  <a:lnTo>
                    <a:pt x="103" y="273"/>
                  </a:lnTo>
                  <a:lnTo>
                    <a:pt x="78" y="234"/>
                  </a:lnTo>
                  <a:lnTo>
                    <a:pt x="56" y="198"/>
                  </a:lnTo>
                  <a:lnTo>
                    <a:pt x="39" y="165"/>
                  </a:lnTo>
                  <a:lnTo>
                    <a:pt x="25" y="135"/>
                  </a:lnTo>
                  <a:lnTo>
                    <a:pt x="14" y="110"/>
                  </a:lnTo>
                  <a:lnTo>
                    <a:pt x="6" y="92"/>
                  </a:lnTo>
                  <a:lnTo>
                    <a:pt x="1" y="81"/>
                  </a:lnTo>
                  <a:lnTo>
                    <a:pt x="0" y="76"/>
                  </a:lnTo>
                  <a:lnTo>
                    <a:pt x="5" y="105"/>
                  </a:lnTo>
                  <a:lnTo>
                    <a:pt x="16" y="135"/>
                  </a:lnTo>
                  <a:lnTo>
                    <a:pt x="30" y="167"/>
                  </a:lnTo>
                  <a:lnTo>
                    <a:pt x="46" y="200"/>
                  </a:lnTo>
                  <a:lnTo>
                    <a:pt x="62" y="235"/>
                  </a:lnTo>
                  <a:lnTo>
                    <a:pt x="81" y="271"/>
                  </a:lnTo>
                  <a:lnTo>
                    <a:pt x="101" y="306"/>
                  </a:lnTo>
                  <a:lnTo>
                    <a:pt x="123" y="342"/>
                  </a:lnTo>
                  <a:lnTo>
                    <a:pt x="147" y="378"/>
                  </a:lnTo>
                  <a:lnTo>
                    <a:pt x="173" y="412"/>
                  </a:lnTo>
                  <a:lnTo>
                    <a:pt x="200" y="446"/>
                  </a:lnTo>
                  <a:lnTo>
                    <a:pt x="229" y="477"/>
                  </a:lnTo>
                  <a:lnTo>
                    <a:pt x="260" y="507"/>
                  </a:lnTo>
                  <a:lnTo>
                    <a:pt x="293" y="533"/>
                  </a:lnTo>
                  <a:lnTo>
                    <a:pt x="327" y="557"/>
                  </a:lnTo>
                  <a:lnTo>
                    <a:pt x="364" y="578"/>
                  </a:lnTo>
                  <a:lnTo>
                    <a:pt x="402" y="595"/>
                  </a:lnTo>
                  <a:close/>
                </a:path>
              </a:pathLst>
            </a:custGeom>
            <a:solidFill>
              <a:srgbClr val="000000"/>
            </a:solidFill>
            <a:ln w="9525">
              <a:noFill/>
              <a:round/>
              <a:headEnd/>
              <a:tailEnd/>
            </a:ln>
          </p:spPr>
          <p:txBody>
            <a:bodyPr/>
            <a:lstStyle/>
            <a:p>
              <a:endParaRPr lang="en-US"/>
            </a:p>
          </p:txBody>
        </p:sp>
        <p:sp>
          <p:nvSpPr>
            <p:cNvPr id="8367" name="Freeform 130"/>
            <p:cNvSpPr>
              <a:spLocks/>
            </p:cNvSpPr>
            <p:nvPr/>
          </p:nvSpPr>
          <p:spPr bwMode="auto">
            <a:xfrm>
              <a:off x="1353" y="2569"/>
              <a:ext cx="44" cy="45"/>
            </a:xfrm>
            <a:custGeom>
              <a:avLst/>
              <a:gdLst>
                <a:gd name="T0" fmla="*/ 11 w 87"/>
                <a:gd name="T1" fmla="*/ 23 h 89"/>
                <a:gd name="T2" fmla="*/ 14 w 87"/>
                <a:gd name="T3" fmla="*/ 22 h 89"/>
                <a:gd name="T4" fmla="*/ 16 w 87"/>
                <a:gd name="T5" fmla="*/ 22 h 89"/>
                <a:gd name="T6" fmla="*/ 18 w 87"/>
                <a:gd name="T7" fmla="*/ 21 h 89"/>
                <a:gd name="T8" fmla="*/ 19 w 87"/>
                <a:gd name="T9" fmla="*/ 19 h 89"/>
                <a:gd name="T10" fmla="*/ 20 w 87"/>
                <a:gd name="T11" fmla="*/ 18 h 89"/>
                <a:gd name="T12" fmla="*/ 21 w 87"/>
                <a:gd name="T13" fmla="*/ 16 h 89"/>
                <a:gd name="T14" fmla="*/ 22 w 87"/>
                <a:gd name="T15" fmla="*/ 14 h 89"/>
                <a:gd name="T16" fmla="*/ 22 w 87"/>
                <a:gd name="T17" fmla="*/ 11 h 89"/>
                <a:gd name="T18" fmla="*/ 22 w 87"/>
                <a:gd name="T19" fmla="*/ 9 h 89"/>
                <a:gd name="T20" fmla="*/ 21 w 87"/>
                <a:gd name="T21" fmla="*/ 7 h 89"/>
                <a:gd name="T22" fmla="*/ 20 w 87"/>
                <a:gd name="T23" fmla="*/ 5 h 89"/>
                <a:gd name="T24" fmla="*/ 19 w 87"/>
                <a:gd name="T25" fmla="*/ 4 h 89"/>
                <a:gd name="T26" fmla="*/ 18 w 87"/>
                <a:gd name="T27" fmla="*/ 2 h 89"/>
                <a:gd name="T28" fmla="*/ 16 w 87"/>
                <a:gd name="T29" fmla="*/ 1 h 89"/>
                <a:gd name="T30" fmla="*/ 14 w 87"/>
                <a:gd name="T31" fmla="*/ 1 h 89"/>
                <a:gd name="T32" fmla="*/ 11 w 87"/>
                <a:gd name="T33" fmla="*/ 0 h 89"/>
                <a:gd name="T34" fmla="*/ 9 w 87"/>
                <a:gd name="T35" fmla="*/ 1 h 89"/>
                <a:gd name="T36" fmla="*/ 7 w 87"/>
                <a:gd name="T37" fmla="*/ 1 h 89"/>
                <a:gd name="T38" fmla="*/ 5 w 87"/>
                <a:gd name="T39" fmla="*/ 2 h 89"/>
                <a:gd name="T40" fmla="*/ 3 w 87"/>
                <a:gd name="T41" fmla="*/ 4 h 89"/>
                <a:gd name="T42" fmla="*/ 2 w 87"/>
                <a:gd name="T43" fmla="*/ 5 h 89"/>
                <a:gd name="T44" fmla="*/ 1 w 87"/>
                <a:gd name="T45" fmla="*/ 7 h 89"/>
                <a:gd name="T46" fmla="*/ 1 w 87"/>
                <a:gd name="T47" fmla="*/ 9 h 89"/>
                <a:gd name="T48" fmla="*/ 0 w 87"/>
                <a:gd name="T49" fmla="*/ 11 h 89"/>
                <a:gd name="T50" fmla="*/ 1 w 87"/>
                <a:gd name="T51" fmla="*/ 14 h 89"/>
                <a:gd name="T52" fmla="*/ 1 w 87"/>
                <a:gd name="T53" fmla="*/ 16 h 89"/>
                <a:gd name="T54" fmla="*/ 2 w 87"/>
                <a:gd name="T55" fmla="*/ 18 h 89"/>
                <a:gd name="T56" fmla="*/ 3 w 87"/>
                <a:gd name="T57" fmla="*/ 19 h 89"/>
                <a:gd name="T58" fmla="*/ 5 w 87"/>
                <a:gd name="T59" fmla="*/ 21 h 89"/>
                <a:gd name="T60" fmla="*/ 7 w 87"/>
                <a:gd name="T61" fmla="*/ 22 h 89"/>
                <a:gd name="T62" fmla="*/ 9 w 87"/>
                <a:gd name="T63" fmla="*/ 22 h 89"/>
                <a:gd name="T64" fmla="*/ 11 w 87"/>
                <a:gd name="T65" fmla="*/ 23 h 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7"/>
                <a:gd name="T100" fmla="*/ 0 h 89"/>
                <a:gd name="T101" fmla="*/ 87 w 87"/>
                <a:gd name="T102" fmla="*/ 89 h 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7" h="89">
                  <a:moveTo>
                    <a:pt x="43" y="89"/>
                  </a:moveTo>
                  <a:lnTo>
                    <a:pt x="53" y="87"/>
                  </a:lnTo>
                  <a:lnTo>
                    <a:pt x="61" y="85"/>
                  </a:lnTo>
                  <a:lnTo>
                    <a:pt x="69" y="81"/>
                  </a:lnTo>
                  <a:lnTo>
                    <a:pt x="75" y="76"/>
                  </a:lnTo>
                  <a:lnTo>
                    <a:pt x="80" y="69"/>
                  </a:lnTo>
                  <a:lnTo>
                    <a:pt x="84" y="61"/>
                  </a:lnTo>
                  <a:lnTo>
                    <a:pt x="86" y="53"/>
                  </a:lnTo>
                  <a:lnTo>
                    <a:pt x="87" y="44"/>
                  </a:lnTo>
                  <a:lnTo>
                    <a:pt x="86" y="36"/>
                  </a:lnTo>
                  <a:lnTo>
                    <a:pt x="84" y="28"/>
                  </a:lnTo>
                  <a:lnTo>
                    <a:pt x="80" y="20"/>
                  </a:lnTo>
                  <a:lnTo>
                    <a:pt x="75" y="13"/>
                  </a:lnTo>
                  <a:lnTo>
                    <a:pt x="69" y="8"/>
                  </a:lnTo>
                  <a:lnTo>
                    <a:pt x="61" y="3"/>
                  </a:lnTo>
                  <a:lnTo>
                    <a:pt x="53" y="1"/>
                  </a:lnTo>
                  <a:lnTo>
                    <a:pt x="43" y="0"/>
                  </a:lnTo>
                  <a:lnTo>
                    <a:pt x="34" y="1"/>
                  </a:lnTo>
                  <a:lnTo>
                    <a:pt x="26" y="3"/>
                  </a:lnTo>
                  <a:lnTo>
                    <a:pt x="19" y="8"/>
                  </a:lnTo>
                  <a:lnTo>
                    <a:pt x="12" y="13"/>
                  </a:lnTo>
                  <a:lnTo>
                    <a:pt x="7" y="20"/>
                  </a:lnTo>
                  <a:lnTo>
                    <a:pt x="3" y="28"/>
                  </a:lnTo>
                  <a:lnTo>
                    <a:pt x="1" y="36"/>
                  </a:lnTo>
                  <a:lnTo>
                    <a:pt x="0" y="44"/>
                  </a:lnTo>
                  <a:lnTo>
                    <a:pt x="1" y="53"/>
                  </a:lnTo>
                  <a:lnTo>
                    <a:pt x="3" y="61"/>
                  </a:lnTo>
                  <a:lnTo>
                    <a:pt x="7" y="69"/>
                  </a:lnTo>
                  <a:lnTo>
                    <a:pt x="12" y="76"/>
                  </a:lnTo>
                  <a:lnTo>
                    <a:pt x="19" y="81"/>
                  </a:lnTo>
                  <a:lnTo>
                    <a:pt x="26" y="85"/>
                  </a:lnTo>
                  <a:lnTo>
                    <a:pt x="34" y="87"/>
                  </a:lnTo>
                  <a:lnTo>
                    <a:pt x="43" y="89"/>
                  </a:lnTo>
                  <a:close/>
                </a:path>
              </a:pathLst>
            </a:custGeom>
            <a:solidFill>
              <a:srgbClr val="000000"/>
            </a:solidFill>
            <a:ln w="9525">
              <a:noFill/>
              <a:round/>
              <a:headEnd/>
              <a:tailEnd/>
            </a:ln>
          </p:spPr>
          <p:txBody>
            <a:bodyPr/>
            <a:lstStyle/>
            <a:p>
              <a:endParaRPr lang="en-US"/>
            </a:p>
          </p:txBody>
        </p:sp>
        <p:sp>
          <p:nvSpPr>
            <p:cNvPr id="8368" name="Freeform 131"/>
            <p:cNvSpPr>
              <a:spLocks/>
            </p:cNvSpPr>
            <p:nvPr/>
          </p:nvSpPr>
          <p:spPr bwMode="auto">
            <a:xfrm>
              <a:off x="983" y="2936"/>
              <a:ext cx="14" cy="242"/>
            </a:xfrm>
            <a:custGeom>
              <a:avLst/>
              <a:gdLst>
                <a:gd name="T0" fmla="*/ 5 w 27"/>
                <a:gd name="T1" fmla="*/ 121 h 485"/>
                <a:gd name="T2" fmla="*/ 7 w 27"/>
                <a:gd name="T3" fmla="*/ 111 h 485"/>
                <a:gd name="T4" fmla="*/ 7 w 27"/>
                <a:gd name="T5" fmla="*/ 0 h 485"/>
                <a:gd name="T6" fmla="*/ 0 w 27"/>
                <a:gd name="T7" fmla="*/ 0 h 485"/>
                <a:gd name="T8" fmla="*/ 3 w 27"/>
                <a:gd name="T9" fmla="*/ 109 h 485"/>
                <a:gd name="T10" fmla="*/ 5 w 27"/>
                <a:gd name="T11" fmla="*/ 121 h 485"/>
                <a:gd name="T12" fmla="*/ 0 60000 65536"/>
                <a:gd name="T13" fmla="*/ 0 60000 65536"/>
                <a:gd name="T14" fmla="*/ 0 60000 65536"/>
                <a:gd name="T15" fmla="*/ 0 60000 65536"/>
                <a:gd name="T16" fmla="*/ 0 60000 65536"/>
                <a:gd name="T17" fmla="*/ 0 60000 65536"/>
                <a:gd name="T18" fmla="*/ 0 w 27"/>
                <a:gd name="T19" fmla="*/ 0 h 485"/>
                <a:gd name="T20" fmla="*/ 27 w 27"/>
                <a:gd name="T21" fmla="*/ 485 h 485"/>
              </a:gdLst>
              <a:ahLst/>
              <a:cxnLst>
                <a:cxn ang="T12">
                  <a:pos x="T0" y="T1"/>
                </a:cxn>
                <a:cxn ang="T13">
                  <a:pos x="T2" y="T3"/>
                </a:cxn>
                <a:cxn ang="T14">
                  <a:pos x="T4" y="T5"/>
                </a:cxn>
                <a:cxn ang="T15">
                  <a:pos x="T6" y="T7"/>
                </a:cxn>
                <a:cxn ang="T16">
                  <a:pos x="T8" y="T9"/>
                </a:cxn>
                <a:cxn ang="T17">
                  <a:pos x="T10" y="T11"/>
                </a:cxn>
              </a:cxnLst>
              <a:rect l="T18" t="T19" r="T20" b="T21"/>
              <a:pathLst>
                <a:path w="27" h="485">
                  <a:moveTo>
                    <a:pt x="17" y="485"/>
                  </a:moveTo>
                  <a:lnTo>
                    <a:pt x="27" y="445"/>
                  </a:lnTo>
                  <a:lnTo>
                    <a:pt x="27" y="0"/>
                  </a:lnTo>
                  <a:lnTo>
                    <a:pt x="0" y="0"/>
                  </a:lnTo>
                  <a:lnTo>
                    <a:pt x="9" y="438"/>
                  </a:lnTo>
                  <a:lnTo>
                    <a:pt x="17" y="485"/>
                  </a:lnTo>
                  <a:close/>
                </a:path>
              </a:pathLst>
            </a:custGeom>
            <a:solidFill>
              <a:srgbClr val="000000"/>
            </a:solidFill>
            <a:ln w="9525">
              <a:noFill/>
              <a:round/>
              <a:headEnd/>
              <a:tailEnd/>
            </a:ln>
          </p:spPr>
          <p:txBody>
            <a:bodyPr/>
            <a:lstStyle/>
            <a:p>
              <a:endParaRPr lang="en-US"/>
            </a:p>
          </p:txBody>
        </p:sp>
        <p:sp>
          <p:nvSpPr>
            <p:cNvPr id="8369" name="Freeform 132"/>
            <p:cNvSpPr>
              <a:spLocks/>
            </p:cNvSpPr>
            <p:nvPr/>
          </p:nvSpPr>
          <p:spPr bwMode="auto">
            <a:xfrm>
              <a:off x="929" y="3103"/>
              <a:ext cx="130" cy="64"/>
            </a:xfrm>
            <a:custGeom>
              <a:avLst/>
              <a:gdLst>
                <a:gd name="T0" fmla="*/ 33 w 260"/>
                <a:gd name="T1" fmla="*/ 8 h 129"/>
                <a:gd name="T2" fmla="*/ 38 w 260"/>
                <a:gd name="T3" fmla="*/ 9 h 129"/>
                <a:gd name="T4" fmla="*/ 44 w 260"/>
                <a:gd name="T5" fmla="*/ 10 h 129"/>
                <a:gd name="T6" fmla="*/ 49 w 260"/>
                <a:gd name="T7" fmla="*/ 12 h 129"/>
                <a:gd name="T8" fmla="*/ 54 w 260"/>
                <a:gd name="T9" fmla="*/ 14 h 129"/>
                <a:gd name="T10" fmla="*/ 58 w 260"/>
                <a:gd name="T11" fmla="*/ 18 h 129"/>
                <a:gd name="T12" fmla="*/ 61 w 260"/>
                <a:gd name="T13" fmla="*/ 22 h 129"/>
                <a:gd name="T14" fmla="*/ 63 w 260"/>
                <a:gd name="T15" fmla="*/ 27 h 129"/>
                <a:gd name="T16" fmla="*/ 65 w 260"/>
                <a:gd name="T17" fmla="*/ 32 h 129"/>
                <a:gd name="T18" fmla="*/ 65 w 260"/>
                <a:gd name="T19" fmla="*/ 31 h 129"/>
                <a:gd name="T20" fmla="*/ 65 w 260"/>
                <a:gd name="T21" fmla="*/ 30 h 129"/>
                <a:gd name="T22" fmla="*/ 65 w 260"/>
                <a:gd name="T23" fmla="*/ 30 h 129"/>
                <a:gd name="T24" fmla="*/ 65 w 260"/>
                <a:gd name="T25" fmla="*/ 29 h 129"/>
                <a:gd name="T26" fmla="*/ 65 w 260"/>
                <a:gd name="T27" fmla="*/ 23 h 129"/>
                <a:gd name="T28" fmla="*/ 62 w 260"/>
                <a:gd name="T29" fmla="*/ 18 h 129"/>
                <a:gd name="T30" fmla="*/ 59 w 260"/>
                <a:gd name="T31" fmla="*/ 13 h 129"/>
                <a:gd name="T32" fmla="*/ 55 w 260"/>
                <a:gd name="T33" fmla="*/ 8 h 129"/>
                <a:gd name="T34" fmla="*/ 50 w 260"/>
                <a:gd name="T35" fmla="*/ 5 h 129"/>
                <a:gd name="T36" fmla="*/ 45 w 260"/>
                <a:gd name="T37" fmla="*/ 2 h 129"/>
                <a:gd name="T38" fmla="*/ 39 w 260"/>
                <a:gd name="T39" fmla="*/ 0 h 129"/>
                <a:gd name="T40" fmla="*/ 33 w 260"/>
                <a:gd name="T41" fmla="*/ 0 h 129"/>
                <a:gd name="T42" fmla="*/ 25 w 260"/>
                <a:gd name="T43" fmla="*/ 0 h 129"/>
                <a:gd name="T44" fmla="*/ 19 w 260"/>
                <a:gd name="T45" fmla="*/ 2 h 129"/>
                <a:gd name="T46" fmla="*/ 14 w 260"/>
                <a:gd name="T47" fmla="*/ 5 h 129"/>
                <a:gd name="T48" fmla="*/ 9 w 260"/>
                <a:gd name="T49" fmla="*/ 8 h 129"/>
                <a:gd name="T50" fmla="*/ 5 w 260"/>
                <a:gd name="T51" fmla="*/ 13 h 129"/>
                <a:gd name="T52" fmla="*/ 2 w 260"/>
                <a:gd name="T53" fmla="*/ 18 h 129"/>
                <a:gd name="T54" fmla="*/ 1 w 260"/>
                <a:gd name="T55" fmla="*/ 23 h 129"/>
                <a:gd name="T56" fmla="*/ 0 w 260"/>
                <a:gd name="T57" fmla="*/ 29 h 129"/>
                <a:gd name="T58" fmla="*/ 0 w 260"/>
                <a:gd name="T59" fmla="*/ 30 h 129"/>
                <a:gd name="T60" fmla="*/ 0 w 260"/>
                <a:gd name="T61" fmla="*/ 30 h 129"/>
                <a:gd name="T62" fmla="*/ 0 w 260"/>
                <a:gd name="T63" fmla="*/ 31 h 129"/>
                <a:gd name="T64" fmla="*/ 0 w 260"/>
                <a:gd name="T65" fmla="*/ 32 h 129"/>
                <a:gd name="T66" fmla="*/ 1 w 260"/>
                <a:gd name="T67" fmla="*/ 27 h 129"/>
                <a:gd name="T68" fmla="*/ 3 w 260"/>
                <a:gd name="T69" fmla="*/ 22 h 129"/>
                <a:gd name="T70" fmla="*/ 6 w 260"/>
                <a:gd name="T71" fmla="*/ 18 h 129"/>
                <a:gd name="T72" fmla="*/ 10 w 260"/>
                <a:gd name="T73" fmla="*/ 14 h 129"/>
                <a:gd name="T74" fmla="*/ 15 w 260"/>
                <a:gd name="T75" fmla="*/ 12 h 129"/>
                <a:gd name="T76" fmla="*/ 20 w 260"/>
                <a:gd name="T77" fmla="*/ 10 h 129"/>
                <a:gd name="T78" fmla="*/ 26 w 260"/>
                <a:gd name="T79" fmla="*/ 9 h 129"/>
                <a:gd name="T80" fmla="*/ 33 w 260"/>
                <a:gd name="T81" fmla="*/ 8 h 12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0"/>
                <a:gd name="T124" fmla="*/ 0 h 129"/>
                <a:gd name="T125" fmla="*/ 260 w 260"/>
                <a:gd name="T126" fmla="*/ 129 h 12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0" h="129">
                  <a:moveTo>
                    <a:pt x="130" y="35"/>
                  </a:moveTo>
                  <a:lnTo>
                    <a:pt x="155" y="36"/>
                  </a:lnTo>
                  <a:lnTo>
                    <a:pt x="178" y="40"/>
                  </a:lnTo>
                  <a:lnTo>
                    <a:pt x="199" y="49"/>
                  </a:lnTo>
                  <a:lnTo>
                    <a:pt x="218" y="59"/>
                  </a:lnTo>
                  <a:lnTo>
                    <a:pt x="235" y="73"/>
                  </a:lnTo>
                  <a:lnTo>
                    <a:pt x="247" y="89"/>
                  </a:lnTo>
                  <a:lnTo>
                    <a:pt x="255" y="108"/>
                  </a:lnTo>
                  <a:lnTo>
                    <a:pt x="260" y="129"/>
                  </a:lnTo>
                  <a:lnTo>
                    <a:pt x="260" y="127"/>
                  </a:lnTo>
                  <a:lnTo>
                    <a:pt x="260" y="123"/>
                  </a:lnTo>
                  <a:lnTo>
                    <a:pt x="260" y="121"/>
                  </a:lnTo>
                  <a:lnTo>
                    <a:pt x="260" y="119"/>
                  </a:lnTo>
                  <a:lnTo>
                    <a:pt x="258" y="95"/>
                  </a:lnTo>
                  <a:lnTo>
                    <a:pt x="250" y="73"/>
                  </a:lnTo>
                  <a:lnTo>
                    <a:pt x="238" y="52"/>
                  </a:lnTo>
                  <a:lnTo>
                    <a:pt x="222" y="35"/>
                  </a:lnTo>
                  <a:lnTo>
                    <a:pt x="202" y="21"/>
                  </a:lnTo>
                  <a:lnTo>
                    <a:pt x="180" y="9"/>
                  </a:lnTo>
                  <a:lnTo>
                    <a:pt x="156" y="2"/>
                  </a:lnTo>
                  <a:lnTo>
                    <a:pt x="130" y="0"/>
                  </a:lnTo>
                  <a:lnTo>
                    <a:pt x="103" y="2"/>
                  </a:lnTo>
                  <a:lnTo>
                    <a:pt x="79" y="9"/>
                  </a:lnTo>
                  <a:lnTo>
                    <a:pt x="57" y="21"/>
                  </a:lnTo>
                  <a:lnTo>
                    <a:pt x="38" y="35"/>
                  </a:lnTo>
                  <a:lnTo>
                    <a:pt x="21" y="52"/>
                  </a:lnTo>
                  <a:lnTo>
                    <a:pt x="10" y="73"/>
                  </a:lnTo>
                  <a:lnTo>
                    <a:pt x="2" y="95"/>
                  </a:lnTo>
                  <a:lnTo>
                    <a:pt x="0" y="119"/>
                  </a:lnTo>
                  <a:lnTo>
                    <a:pt x="0" y="121"/>
                  </a:lnTo>
                  <a:lnTo>
                    <a:pt x="0" y="123"/>
                  </a:lnTo>
                  <a:lnTo>
                    <a:pt x="0" y="127"/>
                  </a:lnTo>
                  <a:lnTo>
                    <a:pt x="0" y="129"/>
                  </a:lnTo>
                  <a:lnTo>
                    <a:pt x="4" y="108"/>
                  </a:lnTo>
                  <a:lnTo>
                    <a:pt x="12" y="89"/>
                  </a:lnTo>
                  <a:lnTo>
                    <a:pt x="25" y="73"/>
                  </a:lnTo>
                  <a:lnTo>
                    <a:pt x="41" y="59"/>
                  </a:lnTo>
                  <a:lnTo>
                    <a:pt x="61" y="49"/>
                  </a:lnTo>
                  <a:lnTo>
                    <a:pt x="81" y="40"/>
                  </a:lnTo>
                  <a:lnTo>
                    <a:pt x="104" y="36"/>
                  </a:lnTo>
                  <a:lnTo>
                    <a:pt x="130" y="35"/>
                  </a:lnTo>
                  <a:close/>
                </a:path>
              </a:pathLst>
            </a:custGeom>
            <a:solidFill>
              <a:srgbClr val="000000"/>
            </a:solidFill>
            <a:ln w="9525">
              <a:noFill/>
              <a:round/>
              <a:headEnd/>
              <a:tailEnd/>
            </a:ln>
          </p:spPr>
          <p:txBody>
            <a:bodyPr/>
            <a:lstStyle/>
            <a:p>
              <a:endParaRPr lang="en-US"/>
            </a:p>
          </p:txBody>
        </p:sp>
        <p:sp>
          <p:nvSpPr>
            <p:cNvPr id="8370" name="Freeform 133"/>
            <p:cNvSpPr>
              <a:spLocks/>
            </p:cNvSpPr>
            <p:nvPr/>
          </p:nvSpPr>
          <p:spPr bwMode="auto">
            <a:xfrm>
              <a:off x="727" y="2486"/>
              <a:ext cx="363" cy="256"/>
            </a:xfrm>
            <a:custGeom>
              <a:avLst/>
              <a:gdLst>
                <a:gd name="T0" fmla="*/ 182 w 726"/>
                <a:gd name="T1" fmla="*/ 122 h 512"/>
                <a:gd name="T2" fmla="*/ 52 w 726"/>
                <a:gd name="T3" fmla="*/ 0 h 512"/>
                <a:gd name="T4" fmla="*/ 48 w 726"/>
                <a:gd name="T5" fmla="*/ 4 h 512"/>
                <a:gd name="T6" fmla="*/ 46 w 726"/>
                <a:gd name="T7" fmla="*/ 6 h 512"/>
                <a:gd name="T8" fmla="*/ 0 w 726"/>
                <a:gd name="T9" fmla="*/ 55 h 512"/>
                <a:gd name="T10" fmla="*/ 11 w 726"/>
                <a:gd name="T11" fmla="*/ 54 h 512"/>
                <a:gd name="T12" fmla="*/ 51 w 726"/>
                <a:gd name="T13" fmla="*/ 11 h 512"/>
                <a:gd name="T14" fmla="*/ 76 w 726"/>
                <a:gd name="T15" fmla="*/ 33 h 512"/>
                <a:gd name="T16" fmla="*/ 29 w 726"/>
                <a:gd name="T17" fmla="*/ 82 h 512"/>
                <a:gd name="T18" fmla="*/ 40 w 726"/>
                <a:gd name="T19" fmla="*/ 81 h 512"/>
                <a:gd name="T20" fmla="*/ 81 w 726"/>
                <a:gd name="T21" fmla="*/ 38 h 512"/>
                <a:gd name="T22" fmla="*/ 104 w 726"/>
                <a:gd name="T23" fmla="*/ 60 h 512"/>
                <a:gd name="T24" fmla="*/ 58 w 726"/>
                <a:gd name="T25" fmla="*/ 109 h 512"/>
                <a:gd name="T26" fmla="*/ 69 w 726"/>
                <a:gd name="T27" fmla="*/ 108 h 512"/>
                <a:gd name="T28" fmla="*/ 109 w 726"/>
                <a:gd name="T29" fmla="*/ 65 h 512"/>
                <a:gd name="T30" fmla="*/ 176 w 726"/>
                <a:gd name="T31" fmla="*/ 128 h 512"/>
                <a:gd name="T32" fmla="*/ 177 w 726"/>
                <a:gd name="T33" fmla="*/ 127 h 512"/>
                <a:gd name="T34" fmla="*/ 178 w 726"/>
                <a:gd name="T35" fmla="*/ 125 h 512"/>
                <a:gd name="T36" fmla="*/ 180 w 726"/>
                <a:gd name="T37" fmla="*/ 123 h 512"/>
                <a:gd name="T38" fmla="*/ 182 w 726"/>
                <a:gd name="T39" fmla="*/ 122 h 5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26"/>
                <a:gd name="T61" fmla="*/ 0 h 512"/>
                <a:gd name="T62" fmla="*/ 726 w 726"/>
                <a:gd name="T63" fmla="*/ 512 h 5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26" h="512">
                  <a:moveTo>
                    <a:pt x="726" y="489"/>
                  </a:moveTo>
                  <a:lnTo>
                    <a:pt x="209" y="0"/>
                  </a:lnTo>
                  <a:lnTo>
                    <a:pt x="192" y="18"/>
                  </a:lnTo>
                  <a:lnTo>
                    <a:pt x="186" y="25"/>
                  </a:lnTo>
                  <a:lnTo>
                    <a:pt x="0" y="220"/>
                  </a:lnTo>
                  <a:lnTo>
                    <a:pt x="43" y="216"/>
                  </a:lnTo>
                  <a:lnTo>
                    <a:pt x="207" y="45"/>
                  </a:lnTo>
                  <a:lnTo>
                    <a:pt x="301" y="134"/>
                  </a:lnTo>
                  <a:lnTo>
                    <a:pt x="117" y="329"/>
                  </a:lnTo>
                  <a:lnTo>
                    <a:pt x="159" y="327"/>
                  </a:lnTo>
                  <a:lnTo>
                    <a:pt x="323" y="153"/>
                  </a:lnTo>
                  <a:lnTo>
                    <a:pt x="417" y="243"/>
                  </a:lnTo>
                  <a:lnTo>
                    <a:pt x="232" y="439"/>
                  </a:lnTo>
                  <a:lnTo>
                    <a:pt x="273" y="435"/>
                  </a:lnTo>
                  <a:lnTo>
                    <a:pt x="437" y="263"/>
                  </a:lnTo>
                  <a:lnTo>
                    <a:pt x="702" y="512"/>
                  </a:lnTo>
                  <a:lnTo>
                    <a:pt x="707" y="508"/>
                  </a:lnTo>
                  <a:lnTo>
                    <a:pt x="712" y="502"/>
                  </a:lnTo>
                  <a:lnTo>
                    <a:pt x="719" y="495"/>
                  </a:lnTo>
                  <a:lnTo>
                    <a:pt x="726" y="489"/>
                  </a:lnTo>
                  <a:close/>
                </a:path>
              </a:pathLst>
            </a:custGeom>
            <a:solidFill>
              <a:srgbClr val="000000"/>
            </a:solidFill>
            <a:ln w="9525">
              <a:noFill/>
              <a:round/>
              <a:headEnd/>
              <a:tailEnd/>
            </a:ln>
          </p:spPr>
          <p:txBody>
            <a:bodyPr/>
            <a:lstStyle/>
            <a:p>
              <a:endParaRPr lang="en-US"/>
            </a:p>
          </p:txBody>
        </p:sp>
        <p:sp>
          <p:nvSpPr>
            <p:cNvPr id="8371" name="Freeform 134"/>
            <p:cNvSpPr>
              <a:spLocks/>
            </p:cNvSpPr>
            <p:nvPr/>
          </p:nvSpPr>
          <p:spPr bwMode="auto">
            <a:xfrm>
              <a:off x="834" y="2785"/>
              <a:ext cx="57" cy="12"/>
            </a:xfrm>
            <a:custGeom>
              <a:avLst/>
              <a:gdLst>
                <a:gd name="T0" fmla="*/ 28 w 116"/>
                <a:gd name="T1" fmla="*/ 0 h 25"/>
                <a:gd name="T2" fmla="*/ 0 w 116"/>
                <a:gd name="T3" fmla="*/ 0 h 25"/>
                <a:gd name="T4" fmla="*/ 27 w 116"/>
                <a:gd name="T5" fmla="*/ 6 h 25"/>
                <a:gd name="T6" fmla="*/ 28 w 116"/>
                <a:gd name="T7" fmla="*/ 0 h 25"/>
                <a:gd name="T8" fmla="*/ 0 60000 65536"/>
                <a:gd name="T9" fmla="*/ 0 60000 65536"/>
                <a:gd name="T10" fmla="*/ 0 60000 65536"/>
                <a:gd name="T11" fmla="*/ 0 60000 65536"/>
                <a:gd name="T12" fmla="*/ 0 w 116"/>
                <a:gd name="T13" fmla="*/ 0 h 25"/>
                <a:gd name="T14" fmla="*/ 116 w 116"/>
                <a:gd name="T15" fmla="*/ 25 h 25"/>
              </a:gdLst>
              <a:ahLst/>
              <a:cxnLst>
                <a:cxn ang="T8">
                  <a:pos x="T0" y="T1"/>
                </a:cxn>
                <a:cxn ang="T9">
                  <a:pos x="T2" y="T3"/>
                </a:cxn>
                <a:cxn ang="T10">
                  <a:pos x="T4" y="T5"/>
                </a:cxn>
                <a:cxn ang="T11">
                  <a:pos x="T6" y="T7"/>
                </a:cxn>
              </a:cxnLst>
              <a:rect l="T12" t="T13" r="T14" b="T15"/>
              <a:pathLst>
                <a:path w="116" h="25">
                  <a:moveTo>
                    <a:pt x="116" y="0"/>
                  </a:moveTo>
                  <a:lnTo>
                    <a:pt x="0" y="0"/>
                  </a:lnTo>
                  <a:lnTo>
                    <a:pt x="110" y="25"/>
                  </a:lnTo>
                  <a:lnTo>
                    <a:pt x="116" y="0"/>
                  </a:lnTo>
                  <a:close/>
                </a:path>
              </a:pathLst>
            </a:custGeom>
            <a:solidFill>
              <a:srgbClr val="FF0000"/>
            </a:solidFill>
            <a:ln w="9525">
              <a:noFill/>
              <a:round/>
              <a:headEnd/>
              <a:tailEnd/>
            </a:ln>
          </p:spPr>
          <p:txBody>
            <a:bodyPr/>
            <a:lstStyle/>
            <a:p>
              <a:endParaRPr lang="en-US"/>
            </a:p>
          </p:txBody>
        </p:sp>
        <p:sp>
          <p:nvSpPr>
            <p:cNvPr id="8372" name="Freeform 135"/>
            <p:cNvSpPr>
              <a:spLocks/>
            </p:cNvSpPr>
            <p:nvPr/>
          </p:nvSpPr>
          <p:spPr bwMode="auto">
            <a:xfrm>
              <a:off x="916" y="2816"/>
              <a:ext cx="57" cy="14"/>
            </a:xfrm>
            <a:custGeom>
              <a:avLst/>
              <a:gdLst>
                <a:gd name="T0" fmla="*/ 29 w 114"/>
                <a:gd name="T1" fmla="*/ 0 h 28"/>
                <a:gd name="T2" fmla="*/ 0 w 114"/>
                <a:gd name="T3" fmla="*/ 0 h 28"/>
                <a:gd name="T4" fmla="*/ 27 w 114"/>
                <a:gd name="T5" fmla="*/ 7 h 28"/>
                <a:gd name="T6" fmla="*/ 29 w 114"/>
                <a:gd name="T7" fmla="*/ 0 h 28"/>
                <a:gd name="T8" fmla="*/ 0 60000 65536"/>
                <a:gd name="T9" fmla="*/ 0 60000 65536"/>
                <a:gd name="T10" fmla="*/ 0 60000 65536"/>
                <a:gd name="T11" fmla="*/ 0 60000 65536"/>
                <a:gd name="T12" fmla="*/ 0 w 114"/>
                <a:gd name="T13" fmla="*/ 0 h 28"/>
                <a:gd name="T14" fmla="*/ 114 w 114"/>
                <a:gd name="T15" fmla="*/ 28 h 28"/>
              </a:gdLst>
              <a:ahLst/>
              <a:cxnLst>
                <a:cxn ang="T8">
                  <a:pos x="T0" y="T1"/>
                </a:cxn>
                <a:cxn ang="T9">
                  <a:pos x="T2" y="T3"/>
                </a:cxn>
                <a:cxn ang="T10">
                  <a:pos x="T4" y="T5"/>
                </a:cxn>
                <a:cxn ang="T11">
                  <a:pos x="T6" y="T7"/>
                </a:cxn>
              </a:cxnLst>
              <a:rect l="T12" t="T13" r="T14" b="T15"/>
              <a:pathLst>
                <a:path w="114" h="28">
                  <a:moveTo>
                    <a:pt x="114" y="0"/>
                  </a:moveTo>
                  <a:lnTo>
                    <a:pt x="0" y="0"/>
                  </a:lnTo>
                  <a:lnTo>
                    <a:pt x="108" y="28"/>
                  </a:lnTo>
                  <a:lnTo>
                    <a:pt x="114" y="0"/>
                  </a:lnTo>
                  <a:close/>
                </a:path>
              </a:pathLst>
            </a:custGeom>
            <a:solidFill>
              <a:srgbClr val="FF0000"/>
            </a:solidFill>
            <a:ln w="9525">
              <a:noFill/>
              <a:round/>
              <a:headEnd/>
              <a:tailEnd/>
            </a:ln>
          </p:spPr>
          <p:txBody>
            <a:bodyPr/>
            <a:lstStyle/>
            <a:p>
              <a:endParaRPr lang="en-US"/>
            </a:p>
          </p:txBody>
        </p:sp>
        <p:sp>
          <p:nvSpPr>
            <p:cNvPr id="8373" name="Freeform 136"/>
            <p:cNvSpPr>
              <a:spLocks/>
            </p:cNvSpPr>
            <p:nvPr/>
          </p:nvSpPr>
          <p:spPr bwMode="auto">
            <a:xfrm>
              <a:off x="804" y="2823"/>
              <a:ext cx="57" cy="14"/>
            </a:xfrm>
            <a:custGeom>
              <a:avLst/>
              <a:gdLst>
                <a:gd name="T0" fmla="*/ 28 w 115"/>
                <a:gd name="T1" fmla="*/ 0 h 27"/>
                <a:gd name="T2" fmla="*/ 0 w 115"/>
                <a:gd name="T3" fmla="*/ 0 h 27"/>
                <a:gd name="T4" fmla="*/ 27 w 115"/>
                <a:gd name="T5" fmla="*/ 7 h 27"/>
                <a:gd name="T6" fmla="*/ 28 w 115"/>
                <a:gd name="T7" fmla="*/ 0 h 27"/>
                <a:gd name="T8" fmla="*/ 0 60000 65536"/>
                <a:gd name="T9" fmla="*/ 0 60000 65536"/>
                <a:gd name="T10" fmla="*/ 0 60000 65536"/>
                <a:gd name="T11" fmla="*/ 0 60000 65536"/>
                <a:gd name="T12" fmla="*/ 0 w 115"/>
                <a:gd name="T13" fmla="*/ 0 h 27"/>
                <a:gd name="T14" fmla="*/ 115 w 115"/>
                <a:gd name="T15" fmla="*/ 27 h 27"/>
              </a:gdLst>
              <a:ahLst/>
              <a:cxnLst>
                <a:cxn ang="T8">
                  <a:pos x="T0" y="T1"/>
                </a:cxn>
                <a:cxn ang="T9">
                  <a:pos x="T2" y="T3"/>
                </a:cxn>
                <a:cxn ang="T10">
                  <a:pos x="T4" y="T5"/>
                </a:cxn>
                <a:cxn ang="T11">
                  <a:pos x="T6" y="T7"/>
                </a:cxn>
              </a:cxnLst>
              <a:rect l="T12" t="T13" r="T14" b="T15"/>
              <a:pathLst>
                <a:path w="115" h="27">
                  <a:moveTo>
                    <a:pt x="115" y="0"/>
                  </a:moveTo>
                  <a:lnTo>
                    <a:pt x="0" y="0"/>
                  </a:lnTo>
                  <a:lnTo>
                    <a:pt x="109" y="27"/>
                  </a:lnTo>
                  <a:lnTo>
                    <a:pt x="115" y="0"/>
                  </a:lnTo>
                  <a:close/>
                </a:path>
              </a:pathLst>
            </a:custGeom>
            <a:solidFill>
              <a:srgbClr val="FF0000"/>
            </a:solidFill>
            <a:ln w="9525">
              <a:noFill/>
              <a:round/>
              <a:headEnd/>
              <a:tailEnd/>
            </a:ln>
          </p:spPr>
          <p:txBody>
            <a:bodyPr/>
            <a:lstStyle/>
            <a:p>
              <a:endParaRPr lang="en-US"/>
            </a:p>
          </p:txBody>
        </p:sp>
        <p:sp>
          <p:nvSpPr>
            <p:cNvPr id="8374" name="Freeform 137"/>
            <p:cNvSpPr>
              <a:spLocks/>
            </p:cNvSpPr>
            <p:nvPr/>
          </p:nvSpPr>
          <p:spPr bwMode="auto">
            <a:xfrm>
              <a:off x="959" y="2780"/>
              <a:ext cx="57" cy="13"/>
            </a:xfrm>
            <a:custGeom>
              <a:avLst/>
              <a:gdLst>
                <a:gd name="T0" fmla="*/ 29 w 113"/>
                <a:gd name="T1" fmla="*/ 0 h 26"/>
                <a:gd name="T2" fmla="*/ 0 w 113"/>
                <a:gd name="T3" fmla="*/ 0 h 26"/>
                <a:gd name="T4" fmla="*/ 27 w 113"/>
                <a:gd name="T5" fmla="*/ 7 h 26"/>
                <a:gd name="T6" fmla="*/ 29 w 113"/>
                <a:gd name="T7" fmla="*/ 0 h 26"/>
                <a:gd name="T8" fmla="*/ 0 60000 65536"/>
                <a:gd name="T9" fmla="*/ 0 60000 65536"/>
                <a:gd name="T10" fmla="*/ 0 60000 65536"/>
                <a:gd name="T11" fmla="*/ 0 60000 65536"/>
                <a:gd name="T12" fmla="*/ 0 w 113"/>
                <a:gd name="T13" fmla="*/ 0 h 26"/>
                <a:gd name="T14" fmla="*/ 113 w 113"/>
                <a:gd name="T15" fmla="*/ 26 h 26"/>
              </a:gdLst>
              <a:ahLst/>
              <a:cxnLst>
                <a:cxn ang="T8">
                  <a:pos x="T0" y="T1"/>
                </a:cxn>
                <a:cxn ang="T9">
                  <a:pos x="T2" y="T3"/>
                </a:cxn>
                <a:cxn ang="T10">
                  <a:pos x="T4" y="T5"/>
                </a:cxn>
                <a:cxn ang="T11">
                  <a:pos x="T6" y="T7"/>
                </a:cxn>
              </a:cxnLst>
              <a:rect l="T12" t="T13" r="T14" b="T15"/>
              <a:pathLst>
                <a:path w="113" h="26">
                  <a:moveTo>
                    <a:pt x="113" y="0"/>
                  </a:moveTo>
                  <a:lnTo>
                    <a:pt x="0" y="0"/>
                  </a:lnTo>
                  <a:lnTo>
                    <a:pt x="108" y="26"/>
                  </a:lnTo>
                  <a:lnTo>
                    <a:pt x="113" y="0"/>
                  </a:lnTo>
                  <a:close/>
                </a:path>
              </a:pathLst>
            </a:custGeom>
            <a:solidFill>
              <a:srgbClr val="FF0000"/>
            </a:solidFill>
            <a:ln w="9525">
              <a:noFill/>
              <a:round/>
              <a:headEnd/>
              <a:tailEnd/>
            </a:ln>
          </p:spPr>
          <p:txBody>
            <a:bodyPr/>
            <a:lstStyle/>
            <a:p>
              <a:endParaRPr lang="en-US"/>
            </a:p>
          </p:txBody>
        </p:sp>
        <p:sp>
          <p:nvSpPr>
            <p:cNvPr id="8375" name="Freeform 138"/>
            <p:cNvSpPr>
              <a:spLocks/>
            </p:cNvSpPr>
            <p:nvPr/>
          </p:nvSpPr>
          <p:spPr bwMode="auto">
            <a:xfrm>
              <a:off x="739" y="2785"/>
              <a:ext cx="57" cy="12"/>
            </a:xfrm>
            <a:custGeom>
              <a:avLst/>
              <a:gdLst>
                <a:gd name="T0" fmla="*/ 29 w 114"/>
                <a:gd name="T1" fmla="*/ 0 h 25"/>
                <a:gd name="T2" fmla="*/ 0 w 114"/>
                <a:gd name="T3" fmla="*/ 0 h 25"/>
                <a:gd name="T4" fmla="*/ 28 w 114"/>
                <a:gd name="T5" fmla="*/ 6 h 25"/>
                <a:gd name="T6" fmla="*/ 29 w 114"/>
                <a:gd name="T7" fmla="*/ 0 h 25"/>
                <a:gd name="T8" fmla="*/ 0 60000 65536"/>
                <a:gd name="T9" fmla="*/ 0 60000 65536"/>
                <a:gd name="T10" fmla="*/ 0 60000 65536"/>
                <a:gd name="T11" fmla="*/ 0 60000 65536"/>
                <a:gd name="T12" fmla="*/ 0 w 114"/>
                <a:gd name="T13" fmla="*/ 0 h 25"/>
                <a:gd name="T14" fmla="*/ 114 w 114"/>
                <a:gd name="T15" fmla="*/ 25 h 25"/>
              </a:gdLst>
              <a:ahLst/>
              <a:cxnLst>
                <a:cxn ang="T8">
                  <a:pos x="T0" y="T1"/>
                </a:cxn>
                <a:cxn ang="T9">
                  <a:pos x="T2" y="T3"/>
                </a:cxn>
                <a:cxn ang="T10">
                  <a:pos x="T4" y="T5"/>
                </a:cxn>
                <a:cxn ang="T11">
                  <a:pos x="T6" y="T7"/>
                </a:cxn>
              </a:cxnLst>
              <a:rect l="T12" t="T13" r="T14" b="T15"/>
              <a:pathLst>
                <a:path w="114" h="25">
                  <a:moveTo>
                    <a:pt x="114" y="0"/>
                  </a:moveTo>
                  <a:lnTo>
                    <a:pt x="0" y="0"/>
                  </a:lnTo>
                  <a:lnTo>
                    <a:pt x="110" y="25"/>
                  </a:lnTo>
                  <a:lnTo>
                    <a:pt x="114" y="0"/>
                  </a:lnTo>
                  <a:close/>
                </a:path>
              </a:pathLst>
            </a:custGeom>
            <a:solidFill>
              <a:srgbClr val="FF0000"/>
            </a:solidFill>
            <a:ln w="9525">
              <a:noFill/>
              <a:round/>
              <a:headEnd/>
              <a:tailEnd/>
            </a:ln>
          </p:spPr>
          <p:txBody>
            <a:bodyPr/>
            <a:lstStyle/>
            <a:p>
              <a:endParaRPr lang="en-US"/>
            </a:p>
          </p:txBody>
        </p:sp>
        <p:sp>
          <p:nvSpPr>
            <p:cNvPr id="8376" name="Freeform 139"/>
            <p:cNvSpPr>
              <a:spLocks/>
            </p:cNvSpPr>
            <p:nvPr/>
          </p:nvSpPr>
          <p:spPr bwMode="auto">
            <a:xfrm>
              <a:off x="914" y="2876"/>
              <a:ext cx="57" cy="14"/>
            </a:xfrm>
            <a:custGeom>
              <a:avLst/>
              <a:gdLst>
                <a:gd name="T0" fmla="*/ 29 w 114"/>
                <a:gd name="T1" fmla="*/ 0 h 27"/>
                <a:gd name="T2" fmla="*/ 0 w 114"/>
                <a:gd name="T3" fmla="*/ 0 h 27"/>
                <a:gd name="T4" fmla="*/ 27 w 114"/>
                <a:gd name="T5" fmla="*/ 7 h 27"/>
                <a:gd name="T6" fmla="*/ 29 w 114"/>
                <a:gd name="T7" fmla="*/ 0 h 27"/>
                <a:gd name="T8" fmla="*/ 0 60000 65536"/>
                <a:gd name="T9" fmla="*/ 0 60000 65536"/>
                <a:gd name="T10" fmla="*/ 0 60000 65536"/>
                <a:gd name="T11" fmla="*/ 0 60000 65536"/>
                <a:gd name="T12" fmla="*/ 0 w 114"/>
                <a:gd name="T13" fmla="*/ 0 h 27"/>
                <a:gd name="T14" fmla="*/ 114 w 114"/>
                <a:gd name="T15" fmla="*/ 27 h 27"/>
              </a:gdLst>
              <a:ahLst/>
              <a:cxnLst>
                <a:cxn ang="T8">
                  <a:pos x="T0" y="T1"/>
                </a:cxn>
                <a:cxn ang="T9">
                  <a:pos x="T2" y="T3"/>
                </a:cxn>
                <a:cxn ang="T10">
                  <a:pos x="T4" y="T5"/>
                </a:cxn>
                <a:cxn ang="T11">
                  <a:pos x="T6" y="T7"/>
                </a:cxn>
              </a:cxnLst>
              <a:rect l="T12" t="T13" r="T14" b="T15"/>
              <a:pathLst>
                <a:path w="114" h="27">
                  <a:moveTo>
                    <a:pt x="114" y="0"/>
                  </a:moveTo>
                  <a:lnTo>
                    <a:pt x="0" y="0"/>
                  </a:lnTo>
                  <a:lnTo>
                    <a:pt x="108" y="27"/>
                  </a:lnTo>
                  <a:lnTo>
                    <a:pt x="114" y="0"/>
                  </a:lnTo>
                  <a:close/>
                </a:path>
              </a:pathLst>
            </a:custGeom>
            <a:solidFill>
              <a:srgbClr val="FF0000"/>
            </a:solidFill>
            <a:ln w="9525">
              <a:noFill/>
              <a:round/>
              <a:headEnd/>
              <a:tailEnd/>
            </a:ln>
          </p:spPr>
          <p:txBody>
            <a:bodyPr/>
            <a:lstStyle/>
            <a:p>
              <a:endParaRPr lang="en-US"/>
            </a:p>
          </p:txBody>
        </p:sp>
        <p:sp>
          <p:nvSpPr>
            <p:cNvPr id="8377" name="Freeform 140"/>
            <p:cNvSpPr>
              <a:spLocks/>
            </p:cNvSpPr>
            <p:nvPr/>
          </p:nvSpPr>
          <p:spPr bwMode="auto">
            <a:xfrm>
              <a:off x="863" y="2850"/>
              <a:ext cx="57" cy="13"/>
            </a:xfrm>
            <a:custGeom>
              <a:avLst/>
              <a:gdLst>
                <a:gd name="T0" fmla="*/ 28 w 115"/>
                <a:gd name="T1" fmla="*/ 0 h 25"/>
                <a:gd name="T2" fmla="*/ 0 w 115"/>
                <a:gd name="T3" fmla="*/ 0 h 25"/>
                <a:gd name="T4" fmla="*/ 27 w 115"/>
                <a:gd name="T5" fmla="*/ 7 h 25"/>
                <a:gd name="T6" fmla="*/ 28 w 115"/>
                <a:gd name="T7" fmla="*/ 0 h 25"/>
                <a:gd name="T8" fmla="*/ 0 60000 65536"/>
                <a:gd name="T9" fmla="*/ 0 60000 65536"/>
                <a:gd name="T10" fmla="*/ 0 60000 65536"/>
                <a:gd name="T11" fmla="*/ 0 60000 65536"/>
                <a:gd name="T12" fmla="*/ 0 w 115"/>
                <a:gd name="T13" fmla="*/ 0 h 25"/>
                <a:gd name="T14" fmla="*/ 115 w 115"/>
                <a:gd name="T15" fmla="*/ 25 h 25"/>
              </a:gdLst>
              <a:ahLst/>
              <a:cxnLst>
                <a:cxn ang="T8">
                  <a:pos x="T0" y="T1"/>
                </a:cxn>
                <a:cxn ang="T9">
                  <a:pos x="T2" y="T3"/>
                </a:cxn>
                <a:cxn ang="T10">
                  <a:pos x="T4" y="T5"/>
                </a:cxn>
                <a:cxn ang="T11">
                  <a:pos x="T6" y="T7"/>
                </a:cxn>
              </a:cxnLst>
              <a:rect l="T12" t="T13" r="T14" b="T15"/>
              <a:pathLst>
                <a:path w="115" h="25">
                  <a:moveTo>
                    <a:pt x="115" y="0"/>
                  </a:moveTo>
                  <a:lnTo>
                    <a:pt x="0" y="0"/>
                  </a:lnTo>
                  <a:lnTo>
                    <a:pt x="109" y="25"/>
                  </a:lnTo>
                  <a:lnTo>
                    <a:pt x="115" y="0"/>
                  </a:lnTo>
                  <a:close/>
                </a:path>
              </a:pathLst>
            </a:custGeom>
            <a:solidFill>
              <a:srgbClr val="FF0000"/>
            </a:solidFill>
            <a:ln w="9525">
              <a:noFill/>
              <a:round/>
              <a:headEnd/>
              <a:tailEnd/>
            </a:ln>
          </p:spPr>
          <p:txBody>
            <a:bodyPr/>
            <a:lstStyle/>
            <a:p>
              <a:endParaRPr lang="en-US"/>
            </a:p>
          </p:txBody>
        </p:sp>
        <p:sp>
          <p:nvSpPr>
            <p:cNvPr id="8378" name="Freeform 141"/>
            <p:cNvSpPr>
              <a:spLocks/>
            </p:cNvSpPr>
            <p:nvPr/>
          </p:nvSpPr>
          <p:spPr bwMode="auto">
            <a:xfrm>
              <a:off x="978" y="2849"/>
              <a:ext cx="57" cy="14"/>
            </a:xfrm>
            <a:custGeom>
              <a:avLst/>
              <a:gdLst>
                <a:gd name="T0" fmla="*/ 28 w 115"/>
                <a:gd name="T1" fmla="*/ 0 h 26"/>
                <a:gd name="T2" fmla="*/ 0 w 115"/>
                <a:gd name="T3" fmla="*/ 0 h 26"/>
                <a:gd name="T4" fmla="*/ 27 w 115"/>
                <a:gd name="T5" fmla="*/ 8 h 26"/>
                <a:gd name="T6" fmla="*/ 28 w 115"/>
                <a:gd name="T7" fmla="*/ 0 h 26"/>
                <a:gd name="T8" fmla="*/ 0 60000 65536"/>
                <a:gd name="T9" fmla="*/ 0 60000 65536"/>
                <a:gd name="T10" fmla="*/ 0 60000 65536"/>
                <a:gd name="T11" fmla="*/ 0 60000 65536"/>
                <a:gd name="T12" fmla="*/ 0 w 115"/>
                <a:gd name="T13" fmla="*/ 0 h 26"/>
                <a:gd name="T14" fmla="*/ 115 w 115"/>
                <a:gd name="T15" fmla="*/ 26 h 26"/>
              </a:gdLst>
              <a:ahLst/>
              <a:cxnLst>
                <a:cxn ang="T8">
                  <a:pos x="T0" y="T1"/>
                </a:cxn>
                <a:cxn ang="T9">
                  <a:pos x="T2" y="T3"/>
                </a:cxn>
                <a:cxn ang="T10">
                  <a:pos x="T4" y="T5"/>
                </a:cxn>
                <a:cxn ang="T11">
                  <a:pos x="T6" y="T7"/>
                </a:cxn>
              </a:cxnLst>
              <a:rect l="T12" t="T13" r="T14" b="T15"/>
              <a:pathLst>
                <a:path w="115" h="26">
                  <a:moveTo>
                    <a:pt x="115" y="0"/>
                  </a:moveTo>
                  <a:lnTo>
                    <a:pt x="0" y="0"/>
                  </a:lnTo>
                  <a:lnTo>
                    <a:pt x="109" y="26"/>
                  </a:lnTo>
                  <a:lnTo>
                    <a:pt x="115" y="0"/>
                  </a:lnTo>
                  <a:close/>
                </a:path>
              </a:pathLst>
            </a:custGeom>
            <a:solidFill>
              <a:srgbClr val="FF0000"/>
            </a:solidFill>
            <a:ln w="9525">
              <a:noFill/>
              <a:round/>
              <a:headEnd/>
              <a:tailEnd/>
            </a:ln>
          </p:spPr>
          <p:txBody>
            <a:bodyPr/>
            <a:lstStyle/>
            <a:p>
              <a:endParaRPr lang="en-US"/>
            </a:p>
          </p:txBody>
        </p:sp>
        <p:sp>
          <p:nvSpPr>
            <p:cNvPr id="8379" name="Freeform 142"/>
            <p:cNvSpPr>
              <a:spLocks/>
            </p:cNvSpPr>
            <p:nvPr/>
          </p:nvSpPr>
          <p:spPr bwMode="auto">
            <a:xfrm>
              <a:off x="1026" y="2809"/>
              <a:ext cx="57" cy="13"/>
            </a:xfrm>
            <a:custGeom>
              <a:avLst/>
              <a:gdLst>
                <a:gd name="T0" fmla="*/ 29 w 114"/>
                <a:gd name="T1" fmla="*/ 0 h 26"/>
                <a:gd name="T2" fmla="*/ 0 w 114"/>
                <a:gd name="T3" fmla="*/ 0 h 26"/>
                <a:gd name="T4" fmla="*/ 28 w 114"/>
                <a:gd name="T5" fmla="*/ 7 h 26"/>
                <a:gd name="T6" fmla="*/ 29 w 114"/>
                <a:gd name="T7" fmla="*/ 0 h 26"/>
                <a:gd name="T8" fmla="*/ 0 60000 65536"/>
                <a:gd name="T9" fmla="*/ 0 60000 65536"/>
                <a:gd name="T10" fmla="*/ 0 60000 65536"/>
                <a:gd name="T11" fmla="*/ 0 60000 65536"/>
                <a:gd name="T12" fmla="*/ 0 w 114"/>
                <a:gd name="T13" fmla="*/ 0 h 26"/>
                <a:gd name="T14" fmla="*/ 114 w 114"/>
                <a:gd name="T15" fmla="*/ 26 h 26"/>
              </a:gdLst>
              <a:ahLst/>
              <a:cxnLst>
                <a:cxn ang="T8">
                  <a:pos x="T0" y="T1"/>
                </a:cxn>
                <a:cxn ang="T9">
                  <a:pos x="T2" y="T3"/>
                </a:cxn>
                <a:cxn ang="T10">
                  <a:pos x="T4" y="T5"/>
                </a:cxn>
                <a:cxn ang="T11">
                  <a:pos x="T6" y="T7"/>
                </a:cxn>
              </a:cxnLst>
              <a:rect l="T12" t="T13" r="T14" b="T15"/>
              <a:pathLst>
                <a:path w="114" h="26">
                  <a:moveTo>
                    <a:pt x="114" y="0"/>
                  </a:moveTo>
                  <a:lnTo>
                    <a:pt x="0" y="0"/>
                  </a:lnTo>
                  <a:lnTo>
                    <a:pt x="110" y="26"/>
                  </a:lnTo>
                  <a:lnTo>
                    <a:pt x="114" y="0"/>
                  </a:lnTo>
                  <a:close/>
                </a:path>
              </a:pathLst>
            </a:custGeom>
            <a:solidFill>
              <a:srgbClr val="FF0000"/>
            </a:solidFill>
            <a:ln w="9525">
              <a:noFill/>
              <a:round/>
              <a:headEnd/>
              <a:tailEnd/>
            </a:ln>
          </p:spPr>
          <p:txBody>
            <a:bodyPr/>
            <a:lstStyle/>
            <a:p>
              <a:endParaRPr lang="en-US"/>
            </a:p>
          </p:txBody>
        </p:sp>
        <p:sp>
          <p:nvSpPr>
            <p:cNvPr id="8380" name="Freeform 143"/>
            <p:cNvSpPr>
              <a:spLocks/>
            </p:cNvSpPr>
            <p:nvPr/>
          </p:nvSpPr>
          <p:spPr bwMode="auto">
            <a:xfrm>
              <a:off x="1017" y="2876"/>
              <a:ext cx="57" cy="14"/>
            </a:xfrm>
            <a:custGeom>
              <a:avLst/>
              <a:gdLst>
                <a:gd name="T0" fmla="*/ 29 w 114"/>
                <a:gd name="T1" fmla="*/ 0 h 27"/>
                <a:gd name="T2" fmla="*/ 0 w 114"/>
                <a:gd name="T3" fmla="*/ 0 h 27"/>
                <a:gd name="T4" fmla="*/ 28 w 114"/>
                <a:gd name="T5" fmla="*/ 7 h 27"/>
                <a:gd name="T6" fmla="*/ 29 w 114"/>
                <a:gd name="T7" fmla="*/ 0 h 27"/>
                <a:gd name="T8" fmla="*/ 0 60000 65536"/>
                <a:gd name="T9" fmla="*/ 0 60000 65536"/>
                <a:gd name="T10" fmla="*/ 0 60000 65536"/>
                <a:gd name="T11" fmla="*/ 0 60000 65536"/>
                <a:gd name="T12" fmla="*/ 0 w 114"/>
                <a:gd name="T13" fmla="*/ 0 h 27"/>
                <a:gd name="T14" fmla="*/ 114 w 114"/>
                <a:gd name="T15" fmla="*/ 27 h 27"/>
              </a:gdLst>
              <a:ahLst/>
              <a:cxnLst>
                <a:cxn ang="T8">
                  <a:pos x="T0" y="T1"/>
                </a:cxn>
                <a:cxn ang="T9">
                  <a:pos x="T2" y="T3"/>
                </a:cxn>
                <a:cxn ang="T10">
                  <a:pos x="T4" y="T5"/>
                </a:cxn>
                <a:cxn ang="T11">
                  <a:pos x="T6" y="T7"/>
                </a:cxn>
              </a:cxnLst>
              <a:rect l="T12" t="T13" r="T14" b="T15"/>
              <a:pathLst>
                <a:path w="114" h="27">
                  <a:moveTo>
                    <a:pt x="114" y="0"/>
                  </a:moveTo>
                  <a:lnTo>
                    <a:pt x="0" y="0"/>
                  </a:lnTo>
                  <a:lnTo>
                    <a:pt x="109" y="27"/>
                  </a:lnTo>
                  <a:lnTo>
                    <a:pt x="114" y="0"/>
                  </a:lnTo>
                  <a:close/>
                </a:path>
              </a:pathLst>
            </a:custGeom>
            <a:solidFill>
              <a:srgbClr val="FF0000"/>
            </a:solidFill>
            <a:ln w="9525">
              <a:noFill/>
              <a:round/>
              <a:headEnd/>
              <a:tailEnd/>
            </a:ln>
          </p:spPr>
          <p:txBody>
            <a:bodyPr/>
            <a:lstStyle/>
            <a:p>
              <a:endParaRPr lang="en-US"/>
            </a:p>
          </p:txBody>
        </p:sp>
        <p:sp>
          <p:nvSpPr>
            <p:cNvPr id="8381" name="Freeform 144"/>
            <p:cNvSpPr>
              <a:spLocks/>
            </p:cNvSpPr>
            <p:nvPr/>
          </p:nvSpPr>
          <p:spPr bwMode="auto">
            <a:xfrm>
              <a:off x="1066" y="2776"/>
              <a:ext cx="57" cy="12"/>
            </a:xfrm>
            <a:custGeom>
              <a:avLst/>
              <a:gdLst>
                <a:gd name="T0" fmla="*/ 29 w 114"/>
                <a:gd name="T1" fmla="*/ 0 h 24"/>
                <a:gd name="T2" fmla="*/ 0 w 114"/>
                <a:gd name="T3" fmla="*/ 0 h 24"/>
                <a:gd name="T4" fmla="*/ 27 w 114"/>
                <a:gd name="T5" fmla="*/ 6 h 24"/>
                <a:gd name="T6" fmla="*/ 29 w 114"/>
                <a:gd name="T7" fmla="*/ 0 h 24"/>
                <a:gd name="T8" fmla="*/ 0 60000 65536"/>
                <a:gd name="T9" fmla="*/ 0 60000 65536"/>
                <a:gd name="T10" fmla="*/ 0 60000 65536"/>
                <a:gd name="T11" fmla="*/ 0 60000 65536"/>
                <a:gd name="T12" fmla="*/ 0 w 114"/>
                <a:gd name="T13" fmla="*/ 0 h 24"/>
                <a:gd name="T14" fmla="*/ 114 w 114"/>
                <a:gd name="T15" fmla="*/ 24 h 24"/>
              </a:gdLst>
              <a:ahLst/>
              <a:cxnLst>
                <a:cxn ang="T8">
                  <a:pos x="T0" y="T1"/>
                </a:cxn>
                <a:cxn ang="T9">
                  <a:pos x="T2" y="T3"/>
                </a:cxn>
                <a:cxn ang="T10">
                  <a:pos x="T4" y="T5"/>
                </a:cxn>
                <a:cxn ang="T11">
                  <a:pos x="T6" y="T7"/>
                </a:cxn>
              </a:cxnLst>
              <a:rect l="T12" t="T13" r="T14" b="T15"/>
              <a:pathLst>
                <a:path w="114" h="24">
                  <a:moveTo>
                    <a:pt x="114" y="0"/>
                  </a:moveTo>
                  <a:lnTo>
                    <a:pt x="0" y="0"/>
                  </a:lnTo>
                  <a:lnTo>
                    <a:pt x="108" y="24"/>
                  </a:lnTo>
                  <a:lnTo>
                    <a:pt x="114" y="0"/>
                  </a:lnTo>
                  <a:close/>
                </a:path>
              </a:pathLst>
            </a:custGeom>
            <a:solidFill>
              <a:srgbClr val="FF0000"/>
            </a:solidFill>
            <a:ln w="9525">
              <a:noFill/>
              <a:round/>
              <a:headEnd/>
              <a:tailEnd/>
            </a:ln>
          </p:spPr>
          <p:txBody>
            <a:bodyPr/>
            <a:lstStyle/>
            <a:p>
              <a:endParaRPr lang="en-US"/>
            </a:p>
          </p:txBody>
        </p:sp>
        <p:sp>
          <p:nvSpPr>
            <p:cNvPr id="8382" name="Freeform 145"/>
            <p:cNvSpPr>
              <a:spLocks/>
            </p:cNvSpPr>
            <p:nvPr/>
          </p:nvSpPr>
          <p:spPr bwMode="auto">
            <a:xfrm>
              <a:off x="1084" y="2839"/>
              <a:ext cx="57" cy="13"/>
            </a:xfrm>
            <a:custGeom>
              <a:avLst/>
              <a:gdLst>
                <a:gd name="T0" fmla="*/ 28 w 116"/>
                <a:gd name="T1" fmla="*/ 0 h 26"/>
                <a:gd name="T2" fmla="*/ 0 w 116"/>
                <a:gd name="T3" fmla="*/ 0 h 26"/>
                <a:gd name="T4" fmla="*/ 27 w 116"/>
                <a:gd name="T5" fmla="*/ 7 h 26"/>
                <a:gd name="T6" fmla="*/ 28 w 116"/>
                <a:gd name="T7" fmla="*/ 0 h 26"/>
                <a:gd name="T8" fmla="*/ 0 60000 65536"/>
                <a:gd name="T9" fmla="*/ 0 60000 65536"/>
                <a:gd name="T10" fmla="*/ 0 60000 65536"/>
                <a:gd name="T11" fmla="*/ 0 60000 65536"/>
                <a:gd name="T12" fmla="*/ 0 w 116"/>
                <a:gd name="T13" fmla="*/ 0 h 26"/>
                <a:gd name="T14" fmla="*/ 116 w 116"/>
                <a:gd name="T15" fmla="*/ 26 h 26"/>
              </a:gdLst>
              <a:ahLst/>
              <a:cxnLst>
                <a:cxn ang="T8">
                  <a:pos x="T0" y="T1"/>
                </a:cxn>
                <a:cxn ang="T9">
                  <a:pos x="T2" y="T3"/>
                </a:cxn>
                <a:cxn ang="T10">
                  <a:pos x="T4" y="T5"/>
                </a:cxn>
                <a:cxn ang="T11">
                  <a:pos x="T6" y="T7"/>
                </a:cxn>
              </a:cxnLst>
              <a:rect l="T12" t="T13" r="T14" b="T15"/>
              <a:pathLst>
                <a:path w="116" h="26">
                  <a:moveTo>
                    <a:pt x="116" y="0"/>
                  </a:moveTo>
                  <a:lnTo>
                    <a:pt x="0" y="0"/>
                  </a:lnTo>
                  <a:lnTo>
                    <a:pt x="110" y="26"/>
                  </a:lnTo>
                  <a:lnTo>
                    <a:pt x="116" y="0"/>
                  </a:lnTo>
                  <a:close/>
                </a:path>
              </a:pathLst>
            </a:custGeom>
            <a:solidFill>
              <a:srgbClr val="FF0000"/>
            </a:solidFill>
            <a:ln w="9525">
              <a:noFill/>
              <a:round/>
              <a:headEnd/>
              <a:tailEnd/>
            </a:ln>
          </p:spPr>
          <p:txBody>
            <a:bodyPr/>
            <a:lstStyle/>
            <a:p>
              <a:endParaRPr lang="en-US"/>
            </a:p>
          </p:txBody>
        </p:sp>
        <p:sp>
          <p:nvSpPr>
            <p:cNvPr id="8383" name="Freeform 146"/>
            <p:cNvSpPr>
              <a:spLocks/>
            </p:cNvSpPr>
            <p:nvPr/>
          </p:nvSpPr>
          <p:spPr bwMode="auto">
            <a:xfrm>
              <a:off x="1120" y="2808"/>
              <a:ext cx="58" cy="13"/>
            </a:xfrm>
            <a:custGeom>
              <a:avLst/>
              <a:gdLst>
                <a:gd name="T0" fmla="*/ 29 w 115"/>
                <a:gd name="T1" fmla="*/ 0 h 26"/>
                <a:gd name="T2" fmla="*/ 0 w 115"/>
                <a:gd name="T3" fmla="*/ 0 h 26"/>
                <a:gd name="T4" fmla="*/ 28 w 115"/>
                <a:gd name="T5" fmla="*/ 7 h 26"/>
                <a:gd name="T6" fmla="*/ 29 w 115"/>
                <a:gd name="T7" fmla="*/ 0 h 26"/>
                <a:gd name="T8" fmla="*/ 0 60000 65536"/>
                <a:gd name="T9" fmla="*/ 0 60000 65536"/>
                <a:gd name="T10" fmla="*/ 0 60000 65536"/>
                <a:gd name="T11" fmla="*/ 0 60000 65536"/>
                <a:gd name="T12" fmla="*/ 0 w 115"/>
                <a:gd name="T13" fmla="*/ 0 h 26"/>
                <a:gd name="T14" fmla="*/ 115 w 115"/>
                <a:gd name="T15" fmla="*/ 26 h 26"/>
              </a:gdLst>
              <a:ahLst/>
              <a:cxnLst>
                <a:cxn ang="T8">
                  <a:pos x="T0" y="T1"/>
                </a:cxn>
                <a:cxn ang="T9">
                  <a:pos x="T2" y="T3"/>
                </a:cxn>
                <a:cxn ang="T10">
                  <a:pos x="T4" y="T5"/>
                </a:cxn>
                <a:cxn ang="T11">
                  <a:pos x="T6" y="T7"/>
                </a:cxn>
              </a:cxnLst>
              <a:rect l="T12" t="T13" r="T14" b="T15"/>
              <a:pathLst>
                <a:path w="115" h="26">
                  <a:moveTo>
                    <a:pt x="115" y="0"/>
                  </a:moveTo>
                  <a:lnTo>
                    <a:pt x="0" y="0"/>
                  </a:lnTo>
                  <a:lnTo>
                    <a:pt x="110" y="26"/>
                  </a:lnTo>
                  <a:lnTo>
                    <a:pt x="115" y="0"/>
                  </a:lnTo>
                  <a:close/>
                </a:path>
              </a:pathLst>
            </a:custGeom>
            <a:solidFill>
              <a:srgbClr val="FF0000"/>
            </a:solidFill>
            <a:ln w="9525">
              <a:noFill/>
              <a:round/>
              <a:headEnd/>
              <a:tailEnd/>
            </a:ln>
          </p:spPr>
          <p:txBody>
            <a:bodyPr/>
            <a:lstStyle/>
            <a:p>
              <a:endParaRPr lang="en-US"/>
            </a:p>
          </p:txBody>
        </p:sp>
        <p:sp>
          <p:nvSpPr>
            <p:cNvPr id="8384" name="Freeform 147"/>
            <p:cNvSpPr>
              <a:spLocks/>
            </p:cNvSpPr>
            <p:nvPr/>
          </p:nvSpPr>
          <p:spPr bwMode="auto">
            <a:xfrm>
              <a:off x="1153" y="2767"/>
              <a:ext cx="57" cy="13"/>
            </a:xfrm>
            <a:custGeom>
              <a:avLst/>
              <a:gdLst>
                <a:gd name="T0" fmla="*/ 29 w 114"/>
                <a:gd name="T1" fmla="*/ 0 h 25"/>
                <a:gd name="T2" fmla="*/ 0 w 114"/>
                <a:gd name="T3" fmla="*/ 0 h 25"/>
                <a:gd name="T4" fmla="*/ 28 w 114"/>
                <a:gd name="T5" fmla="*/ 7 h 25"/>
                <a:gd name="T6" fmla="*/ 29 w 114"/>
                <a:gd name="T7" fmla="*/ 0 h 25"/>
                <a:gd name="T8" fmla="*/ 0 60000 65536"/>
                <a:gd name="T9" fmla="*/ 0 60000 65536"/>
                <a:gd name="T10" fmla="*/ 0 60000 65536"/>
                <a:gd name="T11" fmla="*/ 0 60000 65536"/>
                <a:gd name="T12" fmla="*/ 0 w 114"/>
                <a:gd name="T13" fmla="*/ 0 h 25"/>
                <a:gd name="T14" fmla="*/ 114 w 114"/>
                <a:gd name="T15" fmla="*/ 25 h 25"/>
              </a:gdLst>
              <a:ahLst/>
              <a:cxnLst>
                <a:cxn ang="T8">
                  <a:pos x="T0" y="T1"/>
                </a:cxn>
                <a:cxn ang="T9">
                  <a:pos x="T2" y="T3"/>
                </a:cxn>
                <a:cxn ang="T10">
                  <a:pos x="T4" y="T5"/>
                </a:cxn>
                <a:cxn ang="T11">
                  <a:pos x="T6" y="T7"/>
                </a:cxn>
              </a:cxnLst>
              <a:rect l="T12" t="T13" r="T14" b="T15"/>
              <a:pathLst>
                <a:path w="114" h="25">
                  <a:moveTo>
                    <a:pt x="114" y="0"/>
                  </a:moveTo>
                  <a:lnTo>
                    <a:pt x="0" y="0"/>
                  </a:lnTo>
                  <a:lnTo>
                    <a:pt x="109" y="25"/>
                  </a:lnTo>
                  <a:lnTo>
                    <a:pt x="114" y="0"/>
                  </a:lnTo>
                  <a:close/>
                </a:path>
              </a:pathLst>
            </a:custGeom>
            <a:solidFill>
              <a:srgbClr val="FF0000"/>
            </a:solidFill>
            <a:ln w="9525">
              <a:noFill/>
              <a:round/>
              <a:headEnd/>
              <a:tailEnd/>
            </a:ln>
          </p:spPr>
          <p:txBody>
            <a:bodyPr/>
            <a:lstStyle/>
            <a:p>
              <a:endParaRPr lang="en-US"/>
            </a:p>
          </p:txBody>
        </p:sp>
      </p:grpSp>
      <p:grpSp>
        <p:nvGrpSpPr>
          <p:cNvPr id="5" name="Group 148"/>
          <p:cNvGrpSpPr>
            <a:grpSpLocks/>
          </p:cNvGrpSpPr>
          <p:nvPr/>
        </p:nvGrpSpPr>
        <p:grpSpPr bwMode="auto">
          <a:xfrm flipH="1">
            <a:off x="6735763" y="717550"/>
            <a:ext cx="481012" cy="406400"/>
            <a:chOff x="605" y="2486"/>
            <a:chExt cx="1022" cy="692"/>
          </a:xfrm>
        </p:grpSpPr>
        <p:sp>
          <p:nvSpPr>
            <p:cNvPr id="8343" name="Freeform 149"/>
            <p:cNvSpPr>
              <a:spLocks/>
            </p:cNvSpPr>
            <p:nvPr/>
          </p:nvSpPr>
          <p:spPr bwMode="auto">
            <a:xfrm>
              <a:off x="661" y="2540"/>
              <a:ext cx="878" cy="390"/>
            </a:xfrm>
            <a:custGeom>
              <a:avLst/>
              <a:gdLst>
                <a:gd name="T0" fmla="*/ 0 w 1757"/>
                <a:gd name="T1" fmla="*/ 109 h 781"/>
                <a:gd name="T2" fmla="*/ 5 w 1757"/>
                <a:gd name="T3" fmla="*/ 118 h 781"/>
                <a:gd name="T4" fmla="*/ 14 w 1757"/>
                <a:gd name="T5" fmla="*/ 133 h 781"/>
                <a:gd name="T6" fmla="*/ 28 w 1757"/>
                <a:gd name="T7" fmla="*/ 149 h 781"/>
                <a:gd name="T8" fmla="*/ 48 w 1757"/>
                <a:gd name="T9" fmla="*/ 164 h 781"/>
                <a:gd name="T10" fmla="*/ 74 w 1757"/>
                <a:gd name="T11" fmla="*/ 175 h 781"/>
                <a:gd name="T12" fmla="*/ 104 w 1757"/>
                <a:gd name="T13" fmla="*/ 184 h 781"/>
                <a:gd name="T14" fmla="*/ 137 w 1757"/>
                <a:gd name="T15" fmla="*/ 192 h 781"/>
                <a:gd name="T16" fmla="*/ 169 w 1757"/>
                <a:gd name="T17" fmla="*/ 195 h 781"/>
                <a:gd name="T18" fmla="*/ 199 w 1757"/>
                <a:gd name="T19" fmla="*/ 193 h 781"/>
                <a:gd name="T20" fmla="*/ 225 w 1757"/>
                <a:gd name="T21" fmla="*/ 182 h 781"/>
                <a:gd name="T22" fmla="*/ 237 w 1757"/>
                <a:gd name="T23" fmla="*/ 174 h 781"/>
                <a:gd name="T24" fmla="*/ 252 w 1757"/>
                <a:gd name="T25" fmla="*/ 165 h 781"/>
                <a:gd name="T26" fmla="*/ 267 w 1757"/>
                <a:gd name="T27" fmla="*/ 154 h 781"/>
                <a:gd name="T28" fmla="*/ 282 w 1757"/>
                <a:gd name="T29" fmla="*/ 140 h 781"/>
                <a:gd name="T30" fmla="*/ 296 w 1757"/>
                <a:gd name="T31" fmla="*/ 124 h 781"/>
                <a:gd name="T32" fmla="*/ 302 w 1757"/>
                <a:gd name="T33" fmla="*/ 114 h 781"/>
                <a:gd name="T34" fmla="*/ 313 w 1757"/>
                <a:gd name="T35" fmla="*/ 102 h 781"/>
                <a:gd name="T36" fmla="*/ 330 w 1757"/>
                <a:gd name="T37" fmla="*/ 84 h 781"/>
                <a:gd name="T38" fmla="*/ 348 w 1757"/>
                <a:gd name="T39" fmla="*/ 66 h 781"/>
                <a:gd name="T40" fmla="*/ 363 w 1757"/>
                <a:gd name="T41" fmla="*/ 54 h 781"/>
                <a:gd name="T42" fmla="*/ 373 w 1757"/>
                <a:gd name="T43" fmla="*/ 51 h 781"/>
                <a:gd name="T44" fmla="*/ 384 w 1757"/>
                <a:gd name="T45" fmla="*/ 48 h 781"/>
                <a:gd name="T46" fmla="*/ 399 w 1757"/>
                <a:gd name="T47" fmla="*/ 44 h 781"/>
                <a:gd name="T48" fmla="*/ 412 w 1757"/>
                <a:gd name="T49" fmla="*/ 39 h 781"/>
                <a:gd name="T50" fmla="*/ 423 w 1757"/>
                <a:gd name="T51" fmla="*/ 35 h 781"/>
                <a:gd name="T52" fmla="*/ 427 w 1757"/>
                <a:gd name="T53" fmla="*/ 34 h 781"/>
                <a:gd name="T54" fmla="*/ 436 w 1757"/>
                <a:gd name="T55" fmla="*/ 21 h 781"/>
                <a:gd name="T56" fmla="*/ 422 w 1757"/>
                <a:gd name="T57" fmla="*/ 16 h 781"/>
                <a:gd name="T58" fmla="*/ 402 w 1757"/>
                <a:gd name="T59" fmla="*/ 9 h 781"/>
                <a:gd name="T60" fmla="*/ 380 w 1757"/>
                <a:gd name="T61" fmla="*/ 3 h 781"/>
                <a:gd name="T62" fmla="*/ 361 w 1757"/>
                <a:gd name="T63" fmla="*/ 0 h 781"/>
                <a:gd name="T64" fmla="*/ 349 w 1757"/>
                <a:gd name="T65" fmla="*/ 1 h 781"/>
                <a:gd name="T66" fmla="*/ 337 w 1757"/>
                <a:gd name="T67" fmla="*/ 5 h 781"/>
                <a:gd name="T68" fmla="*/ 323 w 1757"/>
                <a:gd name="T69" fmla="*/ 10 h 781"/>
                <a:gd name="T70" fmla="*/ 308 w 1757"/>
                <a:gd name="T71" fmla="*/ 16 h 781"/>
                <a:gd name="T72" fmla="*/ 294 w 1757"/>
                <a:gd name="T73" fmla="*/ 23 h 781"/>
                <a:gd name="T74" fmla="*/ 282 w 1757"/>
                <a:gd name="T75" fmla="*/ 31 h 781"/>
                <a:gd name="T76" fmla="*/ 267 w 1757"/>
                <a:gd name="T77" fmla="*/ 43 h 781"/>
                <a:gd name="T78" fmla="*/ 250 w 1757"/>
                <a:gd name="T79" fmla="*/ 60 h 781"/>
                <a:gd name="T80" fmla="*/ 231 w 1757"/>
                <a:gd name="T81" fmla="*/ 77 h 781"/>
                <a:gd name="T82" fmla="*/ 216 w 1757"/>
                <a:gd name="T83" fmla="*/ 92 h 781"/>
                <a:gd name="T84" fmla="*/ 208 w 1757"/>
                <a:gd name="T85" fmla="*/ 102 h 781"/>
                <a:gd name="T86" fmla="*/ 205 w 1757"/>
                <a:gd name="T87" fmla="*/ 105 h 781"/>
                <a:gd name="T88" fmla="*/ 194 w 1757"/>
                <a:gd name="T89" fmla="*/ 106 h 781"/>
                <a:gd name="T90" fmla="*/ 175 w 1757"/>
                <a:gd name="T91" fmla="*/ 107 h 781"/>
                <a:gd name="T92" fmla="*/ 151 w 1757"/>
                <a:gd name="T93" fmla="*/ 108 h 781"/>
                <a:gd name="T94" fmla="*/ 123 w 1757"/>
                <a:gd name="T95" fmla="*/ 108 h 781"/>
                <a:gd name="T96" fmla="*/ 94 w 1757"/>
                <a:gd name="T97" fmla="*/ 108 h 781"/>
                <a:gd name="T98" fmla="*/ 66 w 1757"/>
                <a:gd name="T99" fmla="*/ 108 h 781"/>
                <a:gd name="T100" fmla="*/ 40 w 1757"/>
                <a:gd name="T101" fmla="*/ 107 h 781"/>
                <a:gd name="T102" fmla="*/ 19 w 1757"/>
                <a:gd name="T103" fmla="*/ 107 h 781"/>
                <a:gd name="T104" fmla="*/ 5 w 1757"/>
                <a:gd name="T105" fmla="*/ 107 h 781"/>
                <a:gd name="T106" fmla="*/ 0 w 1757"/>
                <a:gd name="T107" fmla="*/ 107 h 7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57"/>
                <a:gd name="T163" fmla="*/ 0 h 781"/>
                <a:gd name="T164" fmla="*/ 1757 w 1757"/>
                <a:gd name="T165" fmla="*/ 781 h 78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57" h="781">
                  <a:moveTo>
                    <a:pt x="0" y="428"/>
                  </a:moveTo>
                  <a:lnTo>
                    <a:pt x="1" y="431"/>
                  </a:lnTo>
                  <a:lnTo>
                    <a:pt x="3" y="436"/>
                  </a:lnTo>
                  <a:lnTo>
                    <a:pt x="8" y="447"/>
                  </a:lnTo>
                  <a:lnTo>
                    <a:pt x="14" y="459"/>
                  </a:lnTo>
                  <a:lnTo>
                    <a:pt x="22" y="474"/>
                  </a:lnTo>
                  <a:lnTo>
                    <a:pt x="31" y="493"/>
                  </a:lnTo>
                  <a:lnTo>
                    <a:pt x="44" y="511"/>
                  </a:lnTo>
                  <a:lnTo>
                    <a:pt x="57" y="532"/>
                  </a:lnTo>
                  <a:lnTo>
                    <a:pt x="75" y="554"/>
                  </a:lnTo>
                  <a:lnTo>
                    <a:pt x="93" y="576"/>
                  </a:lnTo>
                  <a:lnTo>
                    <a:pt x="115" y="598"/>
                  </a:lnTo>
                  <a:lnTo>
                    <a:pt x="138" y="618"/>
                  </a:lnTo>
                  <a:lnTo>
                    <a:pt x="165" y="638"/>
                  </a:lnTo>
                  <a:lnTo>
                    <a:pt x="193" y="656"/>
                  </a:lnTo>
                  <a:lnTo>
                    <a:pt x="226" y="674"/>
                  </a:lnTo>
                  <a:lnTo>
                    <a:pt x="260" y="687"/>
                  </a:lnTo>
                  <a:lnTo>
                    <a:pt x="297" y="700"/>
                  </a:lnTo>
                  <a:lnTo>
                    <a:pt x="336" y="713"/>
                  </a:lnTo>
                  <a:lnTo>
                    <a:pt x="377" y="725"/>
                  </a:lnTo>
                  <a:lnTo>
                    <a:pt x="418" y="738"/>
                  </a:lnTo>
                  <a:lnTo>
                    <a:pt x="461" y="749"/>
                  </a:lnTo>
                  <a:lnTo>
                    <a:pt x="504" y="759"/>
                  </a:lnTo>
                  <a:lnTo>
                    <a:pt x="548" y="768"/>
                  </a:lnTo>
                  <a:lnTo>
                    <a:pt x="591" y="774"/>
                  </a:lnTo>
                  <a:lnTo>
                    <a:pt x="635" y="778"/>
                  </a:lnTo>
                  <a:lnTo>
                    <a:pt x="676" y="781"/>
                  </a:lnTo>
                  <a:lnTo>
                    <a:pt x="718" y="781"/>
                  </a:lnTo>
                  <a:lnTo>
                    <a:pt x="758" y="777"/>
                  </a:lnTo>
                  <a:lnTo>
                    <a:pt x="797" y="772"/>
                  </a:lnTo>
                  <a:lnTo>
                    <a:pt x="834" y="761"/>
                  </a:lnTo>
                  <a:lnTo>
                    <a:pt x="867" y="747"/>
                  </a:lnTo>
                  <a:lnTo>
                    <a:pt x="900" y="729"/>
                  </a:lnTo>
                  <a:lnTo>
                    <a:pt x="916" y="719"/>
                  </a:lnTo>
                  <a:lnTo>
                    <a:pt x="932" y="708"/>
                  </a:lnTo>
                  <a:lnTo>
                    <a:pt x="950" y="697"/>
                  </a:lnTo>
                  <a:lnTo>
                    <a:pt x="969" y="686"/>
                  </a:lnTo>
                  <a:lnTo>
                    <a:pt x="988" y="674"/>
                  </a:lnTo>
                  <a:lnTo>
                    <a:pt x="1008" y="661"/>
                  </a:lnTo>
                  <a:lnTo>
                    <a:pt x="1029" y="647"/>
                  </a:lnTo>
                  <a:lnTo>
                    <a:pt x="1048" y="633"/>
                  </a:lnTo>
                  <a:lnTo>
                    <a:pt x="1069" y="617"/>
                  </a:lnTo>
                  <a:lnTo>
                    <a:pt x="1090" y="601"/>
                  </a:lnTo>
                  <a:lnTo>
                    <a:pt x="1109" y="583"/>
                  </a:lnTo>
                  <a:lnTo>
                    <a:pt x="1130" y="563"/>
                  </a:lnTo>
                  <a:lnTo>
                    <a:pt x="1149" y="542"/>
                  </a:lnTo>
                  <a:lnTo>
                    <a:pt x="1167" y="521"/>
                  </a:lnTo>
                  <a:lnTo>
                    <a:pt x="1184" y="496"/>
                  </a:lnTo>
                  <a:lnTo>
                    <a:pt x="1200" y="470"/>
                  </a:lnTo>
                  <a:lnTo>
                    <a:pt x="1203" y="466"/>
                  </a:lnTo>
                  <a:lnTo>
                    <a:pt x="1211" y="458"/>
                  </a:lnTo>
                  <a:lnTo>
                    <a:pt x="1222" y="446"/>
                  </a:lnTo>
                  <a:lnTo>
                    <a:pt x="1237" y="428"/>
                  </a:lnTo>
                  <a:lnTo>
                    <a:pt x="1255" y="409"/>
                  </a:lnTo>
                  <a:lnTo>
                    <a:pt x="1275" y="386"/>
                  </a:lnTo>
                  <a:lnTo>
                    <a:pt x="1297" y="362"/>
                  </a:lnTo>
                  <a:lnTo>
                    <a:pt x="1321" y="337"/>
                  </a:lnTo>
                  <a:lnTo>
                    <a:pt x="1346" y="313"/>
                  </a:lnTo>
                  <a:lnTo>
                    <a:pt x="1370" y="289"/>
                  </a:lnTo>
                  <a:lnTo>
                    <a:pt x="1393" y="266"/>
                  </a:lnTo>
                  <a:lnTo>
                    <a:pt x="1415" y="246"/>
                  </a:lnTo>
                  <a:lnTo>
                    <a:pt x="1435" y="229"/>
                  </a:lnTo>
                  <a:lnTo>
                    <a:pt x="1454" y="217"/>
                  </a:lnTo>
                  <a:lnTo>
                    <a:pt x="1470" y="208"/>
                  </a:lnTo>
                  <a:lnTo>
                    <a:pt x="1481" y="205"/>
                  </a:lnTo>
                  <a:lnTo>
                    <a:pt x="1492" y="204"/>
                  </a:lnTo>
                  <a:lnTo>
                    <a:pt x="1506" y="202"/>
                  </a:lnTo>
                  <a:lnTo>
                    <a:pt x="1522" y="198"/>
                  </a:lnTo>
                  <a:lnTo>
                    <a:pt x="1539" y="195"/>
                  </a:lnTo>
                  <a:lnTo>
                    <a:pt x="1556" y="189"/>
                  </a:lnTo>
                  <a:lnTo>
                    <a:pt x="1576" y="183"/>
                  </a:lnTo>
                  <a:lnTo>
                    <a:pt x="1596" y="177"/>
                  </a:lnTo>
                  <a:lnTo>
                    <a:pt x="1615" y="170"/>
                  </a:lnTo>
                  <a:lnTo>
                    <a:pt x="1634" y="164"/>
                  </a:lnTo>
                  <a:lnTo>
                    <a:pt x="1651" y="158"/>
                  </a:lnTo>
                  <a:lnTo>
                    <a:pt x="1667" y="152"/>
                  </a:lnTo>
                  <a:lnTo>
                    <a:pt x="1681" y="146"/>
                  </a:lnTo>
                  <a:lnTo>
                    <a:pt x="1692" y="143"/>
                  </a:lnTo>
                  <a:lnTo>
                    <a:pt x="1702" y="139"/>
                  </a:lnTo>
                  <a:lnTo>
                    <a:pt x="1707" y="137"/>
                  </a:lnTo>
                  <a:lnTo>
                    <a:pt x="1710" y="136"/>
                  </a:lnTo>
                  <a:lnTo>
                    <a:pt x="1757" y="90"/>
                  </a:lnTo>
                  <a:lnTo>
                    <a:pt x="1753" y="89"/>
                  </a:lnTo>
                  <a:lnTo>
                    <a:pt x="1745" y="85"/>
                  </a:lnTo>
                  <a:lnTo>
                    <a:pt x="1732" y="80"/>
                  </a:lnTo>
                  <a:lnTo>
                    <a:pt x="1713" y="73"/>
                  </a:lnTo>
                  <a:lnTo>
                    <a:pt x="1691" y="66"/>
                  </a:lnTo>
                  <a:lnTo>
                    <a:pt x="1666" y="57"/>
                  </a:lnTo>
                  <a:lnTo>
                    <a:pt x="1639" y="47"/>
                  </a:lnTo>
                  <a:lnTo>
                    <a:pt x="1611" y="38"/>
                  </a:lnTo>
                  <a:lnTo>
                    <a:pt x="1582" y="29"/>
                  </a:lnTo>
                  <a:lnTo>
                    <a:pt x="1552" y="21"/>
                  </a:lnTo>
                  <a:lnTo>
                    <a:pt x="1523" y="13"/>
                  </a:lnTo>
                  <a:lnTo>
                    <a:pt x="1495" y="7"/>
                  </a:lnTo>
                  <a:lnTo>
                    <a:pt x="1470" y="2"/>
                  </a:lnTo>
                  <a:lnTo>
                    <a:pt x="1447" y="0"/>
                  </a:lnTo>
                  <a:lnTo>
                    <a:pt x="1427" y="0"/>
                  </a:lnTo>
                  <a:lnTo>
                    <a:pt x="1412" y="2"/>
                  </a:lnTo>
                  <a:lnTo>
                    <a:pt x="1399" y="7"/>
                  </a:lnTo>
                  <a:lnTo>
                    <a:pt x="1384" y="12"/>
                  </a:lnTo>
                  <a:lnTo>
                    <a:pt x="1367" y="16"/>
                  </a:lnTo>
                  <a:lnTo>
                    <a:pt x="1350" y="22"/>
                  </a:lnTo>
                  <a:lnTo>
                    <a:pt x="1333" y="28"/>
                  </a:lnTo>
                  <a:lnTo>
                    <a:pt x="1313" y="35"/>
                  </a:lnTo>
                  <a:lnTo>
                    <a:pt x="1294" y="42"/>
                  </a:lnTo>
                  <a:lnTo>
                    <a:pt x="1274" y="48"/>
                  </a:lnTo>
                  <a:lnTo>
                    <a:pt x="1255" y="57"/>
                  </a:lnTo>
                  <a:lnTo>
                    <a:pt x="1234" y="66"/>
                  </a:lnTo>
                  <a:lnTo>
                    <a:pt x="1214" y="75"/>
                  </a:lnTo>
                  <a:lnTo>
                    <a:pt x="1196" y="84"/>
                  </a:lnTo>
                  <a:lnTo>
                    <a:pt x="1177" y="94"/>
                  </a:lnTo>
                  <a:lnTo>
                    <a:pt x="1159" y="105"/>
                  </a:lnTo>
                  <a:lnTo>
                    <a:pt x="1143" y="115"/>
                  </a:lnTo>
                  <a:lnTo>
                    <a:pt x="1128" y="127"/>
                  </a:lnTo>
                  <a:lnTo>
                    <a:pt x="1112" y="141"/>
                  </a:lnTo>
                  <a:lnTo>
                    <a:pt x="1093" y="157"/>
                  </a:lnTo>
                  <a:lnTo>
                    <a:pt x="1071" y="175"/>
                  </a:lnTo>
                  <a:lnTo>
                    <a:pt x="1048" y="195"/>
                  </a:lnTo>
                  <a:lnTo>
                    <a:pt x="1024" y="217"/>
                  </a:lnTo>
                  <a:lnTo>
                    <a:pt x="1000" y="240"/>
                  </a:lnTo>
                  <a:lnTo>
                    <a:pt x="975" y="263"/>
                  </a:lnTo>
                  <a:lnTo>
                    <a:pt x="950" y="286"/>
                  </a:lnTo>
                  <a:lnTo>
                    <a:pt x="926" y="309"/>
                  </a:lnTo>
                  <a:lnTo>
                    <a:pt x="904" y="331"/>
                  </a:lnTo>
                  <a:lnTo>
                    <a:pt x="883" y="351"/>
                  </a:lnTo>
                  <a:lnTo>
                    <a:pt x="866" y="370"/>
                  </a:lnTo>
                  <a:lnTo>
                    <a:pt x="851" y="387"/>
                  </a:lnTo>
                  <a:lnTo>
                    <a:pt x="841" y="401"/>
                  </a:lnTo>
                  <a:lnTo>
                    <a:pt x="834" y="411"/>
                  </a:lnTo>
                  <a:lnTo>
                    <a:pt x="832" y="418"/>
                  </a:lnTo>
                  <a:lnTo>
                    <a:pt x="829" y="420"/>
                  </a:lnTo>
                  <a:lnTo>
                    <a:pt x="822" y="423"/>
                  </a:lnTo>
                  <a:lnTo>
                    <a:pt x="812" y="425"/>
                  </a:lnTo>
                  <a:lnTo>
                    <a:pt x="797" y="426"/>
                  </a:lnTo>
                  <a:lnTo>
                    <a:pt x="777" y="427"/>
                  </a:lnTo>
                  <a:lnTo>
                    <a:pt x="756" y="428"/>
                  </a:lnTo>
                  <a:lnTo>
                    <a:pt x="730" y="430"/>
                  </a:lnTo>
                  <a:lnTo>
                    <a:pt x="703" y="431"/>
                  </a:lnTo>
                  <a:lnTo>
                    <a:pt x="673" y="432"/>
                  </a:lnTo>
                  <a:lnTo>
                    <a:pt x="639" y="432"/>
                  </a:lnTo>
                  <a:lnTo>
                    <a:pt x="606" y="433"/>
                  </a:lnTo>
                  <a:lnTo>
                    <a:pt x="569" y="433"/>
                  </a:lnTo>
                  <a:lnTo>
                    <a:pt x="532" y="433"/>
                  </a:lnTo>
                  <a:lnTo>
                    <a:pt x="494" y="433"/>
                  </a:lnTo>
                  <a:lnTo>
                    <a:pt x="456" y="433"/>
                  </a:lnTo>
                  <a:lnTo>
                    <a:pt x="417" y="433"/>
                  </a:lnTo>
                  <a:lnTo>
                    <a:pt x="378" y="433"/>
                  </a:lnTo>
                  <a:lnTo>
                    <a:pt x="339" y="433"/>
                  </a:lnTo>
                  <a:lnTo>
                    <a:pt x="300" y="433"/>
                  </a:lnTo>
                  <a:lnTo>
                    <a:pt x="264" y="432"/>
                  </a:lnTo>
                  <a:lnTo>
                    <a:pt x="228" y="432"/>
                  </a:lnTo>
                  <a:lnTo>
                    <a:pt x="193" y="432"/>
                  </a:lnTo>
                  <a:lnTo>
                    <a:pt x="161" y="431"/>
                  </a:lnTo>
                  <a:lnTo>
                    <a:pt x="130" y="431"/>
                  </a:lnTo>
                  <a:lnTo>
                    <a:pt x="102" y="430"/>
                  </a:lnTo>
                  <a:lnTo>
                    <a:pt x="77" y="430"/>
                  </a:lnTo>
                  <a:lnTo>
                    <a:pt x="54" y="430"/>
                  </a:lnTo>
                  <a:lnTo>
                    <a:pt x="35" y="430"/>
                  </a:lnTo>
                  <a:lnTo>
                    <a:pt x="21" y="428"/>
                  </a:lnTo>
                  <a:lnTo>
                    <a:pt x="9" y="428"/>
                  </a:lnTo>
                  <a:lnTo>
                    <a:pt x="2" y="428"/>
                  </a:lnTo>
                  <a:lnTo>
                    <a:pt x="0" y="428"/>
                  </a:lnTo>
                  <a:close/>
                </a:path>
              </a:pathLst>
            </a:custGeom>
            <a:solidFill>
              <a:srgbClr val="FFFF00"/>
            </a:solidFill>
            <a:ln w="9525">
              <a:noFill/>
              <a:round/>
              <a:headEnd/>
              <a:tailEnd/>
            </a:ln>
          </p:spPr>
          <p:txBody>
            <a:bodyPr/>
            <a:lstStyle/>
            <a:p>
              <a:endParaRPr lang="en-US"/>
            </a:p>
          </p:txBody>
        </p:sp>
        <p:sp>
          <p:nvSpPr>
            <p:cNvPr id="8344" name="Freeform 150"/>
            <p:cNvSpPr>
              <a:spLocks/>
            </p:cNvSpPr>
            <p:nvPr/>
          </p:nvSpPr>
          <p:spPr bwMode="auto">
            <a:xfrm>
              <a:off x="605" y="2534"/>
              <a:ext cx="1022" cy="229"/>
            </a:xfrm>
            <a:custGeom>
              <a:avLst/>
              <a:gdLst>
                <a:gd name="T0" fmla="*/ 468 w 2044"/>
                <a:gd name="T1" fmla="*/ 21 h 458"/>
                <a:gd name="T2" fmla="*/ 463 w 2044"/>
                <a:gd name="T3" fmla="*/ 19 h 458"/>
                <a:gd name="T4" fmla="*/ 455 w 2044"/>
                <a:gd name="T5" fmla="*/ 14 h 458"/>
                <a:gd name="T6" fmla="*/ 445 w 2044"/>
                <a:gd name="T7" fmla="*/ 11 h 458"/>
                <a:gd name="T8" fmla="*/ 431 w 2044"/>
                <a:gd name="T9" fmla="*/ 6 h 458"/>
                <a:gd name="T10" fmla="*/ 417 w 2044"/>
                <a:gd name="T11" fmla="*/ 3 h 458"/>
                <a:gd name="T12" fmla="*/ 400 w 2044"/>
                <a:gd name="T13" fmla="*/ 1 h 458"/>
                <a:gd name="T14" fmla="*/ 384 w 2044"/>
                <a:gd name="T15" fmla="*/ 1 h 458"/>
                <a:gd name="T16" fmla="*/ 372 w 2044"/>
                <a:gd name="T17" fmla="*/ 2 h 458"/>
                <a:gd name="T18" fmla="*/ 363 w 2044"/>
                <a:gd name="T19" fmla="*/ 4 h 458"/>
                <a:gd name="T20" fmla="*/ 352 w 2044"/>
                <a:gd name="T21" fmla="*/ 7 h 458"/>
                <a:gd name="T22" fmla="*/ 339 w 2044"/>
                <a:gd name="T23" fmla="*/ 14 h 458"/>
                <a:gd name="T24" fmla="*/ 322 w 2044"/>
                <a:gd name="T25" fmla="*/ 24 h 458"/>
                <a:gd name="T26" fmla="*/ 302 w 2044"/>
                <a:gd name="T27" fmla="*/ 39 h 458"/>
                <a:gd name="T28" fmla="*/ 277 w 2044"/>
                <a:gd name="T29" fmla="*/ 59 h 458"/>
                <a:gd name="T30" fmla="*/ 247 w 2044"/>
                <a:gd name="T31" fmla="*/ 88 h 458"/>
                <a:gd name="T32" fmla="*/ 26 w 2044"/>
                <a:gd name="T33" fmla="*/ 105 h 458"/>
                <a:gd name="T34" fmla="*/ 236 w 2044"/>
                <a:gd name="T35" fmla="*/ 111 h 458"/>
                <a:gd name="T36" fmla="*/ 267 w 2044"/>
                <a:gd name="T37" fmla="*/ 80 h 458"/>
                <a:gd name="T38" fmla="*/ 294 w 2044"/>
                <a:gd name="T39" fmla="*/ 56 h 458"/>
                <a:gd name="T40" fmla="*/ 315 w 2044"/>
                <a:gd name="T41" fmla="*/ 39 h 458"/>
                <a:gd name="T42" fmla="*/ 332 w 2044"/>
                <a:gd name="T43" fmla="*/ 27 h 458"/>
                <a:gd name="T44" fmla="*/ 347 w 2044"/>
                <a:gd name="T45" fmla="*/ 19 h 458"/>
                <a:gd name="T46" fmla="*/ 358 w 2044"/>
                <a:gd name="T47" fmla="*/ 14 h 458"/>
                <a:gd name="T48" fmla="*/ 368 w 2044"/>
                <a:gd name="T49" fmla="*/ 12 h 458"/>
                <a:gd name="T50" fmla="*/ 376 w 2044"/>
                <a:gd name="T51" fmla="*/ 11 h 458"/>
                <a:gd name="T52" fmla="*/ 392 w 2044"/>
                <a:gd name="T53" fmla="*/ 10 h 458"/>
                <a:gd name="T54" fmla="*/ 407 w 2044"/>
                <a:gd name="T55" fmla="*/ 11 h 458"/>
                <a:gd name="T56" fmla="*/ 422 w 2044"/>
                <a:gd name="T57" fmla="*/ 14 h 458"/>
                <a:gd name="T58" fmla="*/ 436 w 2044"/>
                <a:gd name="T59" fmla="*/ 18 h 458"/>
                <a:gd name="T60" fmla="*/ 447 w 2044"/>
                <a:gd name="T61" fmla="*/ 22 h 458"/>
                <a:gd name="T62" fmla="*/ 456 w 2044"/>
                <a:gd name="T63" fmla="*/ 26 h 458"/>
                <a:gd name="T64" fmla="*/ 462 w 2044"/>
                <a:gd name="T65" fmla="*/ 29 h 458"/>
                <a:gd name="T66" fmla="*/ 464 w 2044"/>
                <a:gd name="T67" fmla="*/ 29 h 458"/>
                <a:gd name="T68" fmla="*/ 493 w 2044"/>
                <a:gd name="T69" fmla="*/ 24 h 4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044"/>
                <a:gd name="T106" fmla="*/ 0 h 458"/>
                <a:gd name="T107" fmla="*/ 2044 w 2044"/>
                <a:gd name="T108" fmla="*/ 458 h 4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044" h="458">
                  <a:moveTo>
                    <a:pt x="1871" y="82"/>
                  </a:moveTo>
                  <a:lnTo>
                    <a:pt x="1869" y="81"/>
                  </a:lnTo>
                  <a:lnTo>
                    <a:pt x="1862" y="78"/>
                  </a:lnTo>
                  <a:lnTo>
                    <a:pt x="1852" y="73"/>
                  </a:lnTo>
                  <a:lnTo>
                    <a:pt x="1838" y="66"/>
                  </a:lnTo>
                  <a:lnTo>
                    <a:pt x="1820" y="58"/>
                  </a:lnTo>
                  <a:lnTo>
                    <a:pt x="1800" y="50"/>
                  </a:lnTo>
                  <a:lnTo>
                    <a:pt x="1777" y="41"/>
                  </a:lnTo>
                  <a:lnTo>
                    <a:pt x="1751" y="33"/>
                  </a:lnTo>
                  <a:lnTo>
                    <a:pt x="1724" y="24"/>
                  </a:lnTo>
                  <a:lnTo>
                    <a:pt x="1695" y="17"/>
                  </a:lnTo>
                  <a:lnTo>
                    <a:pt x="1665" y="10"/>
                  </a:lnTo>
                  <a:lnTo>
                    <a:pt x="1633" y="4"/>
                  </a:lnTo>
                  <a:lnTo>
                    <a:pt x="1600" y="1"/>
                  </a:lnTo>
                  <a:lnTo>
                    <a:pt x="1568" y="0"/>
                  </a:lnTo>
                  <a:lnTo>
                    <a:pt x="1535" y="1"/>
                  </a:lnTo>
                  <a:lnTo>
                    <a:pt x="1502" y="4"/>
                  </a:lnTo>
                  <a:lnTo>
                    <a:pt x="1486" y="6"/>
                  </a:lnTo>
                  <a:lnTo>
                    <a:pt x="1468" y="10"/>
                  </a:lnTo>
                  <a:lnTo>
                    <a:pt x="1449" y="15"/>
                  </a:lnTo>
                  <a:lnTo>
                    <a:pt x="1429" y="20"/>
                  </a:lnTo>
                  <a:lnTo>
                    <a:pt x="1406" y="28"/>
                  </a:lnTo>
                  <a:lnTo>
                    <a:pt x="1380" y="39"/>
                  </a:lnTo>
                  <a:lnTo>
                    <a:pt x="1353" y="53"/>
                  </a:lnTo>
                  <a:lnTo>
                    <a:pt x="1322" y="70"/>
                  </a:lnTo>
                  <a:lnTo>
                    <a:pt x="1287" y="93"/>
                  </a:lnTo>
                  <a:lnTo>
                    <a:pt x="1249" y="119"/>
                  </a:lnTo>
                  <a:lnTo>
                    <a:pt x="1206" y="153"/>
                  </a:lnTo>
                  <a:lnTo>
                    <a:pt x="1159" y="192"/>
                  </a:lnTo>
                  <a:lnTo>
                    <a:pt x="1107" y="238"/>
                  </a:lnTo>
                  <a:lnTo>
                    <a:pt x="1051" y="291"/>
                  </a:lnTo>
                  <a:lnTo>
                    <a:pt x="987" y="352"/>
                  </a:lnTo>
                  <a:lnTo>
                    <a:pt x="919" y="422"/>
                  </a:lnTo>
                  <a:lnTo>
                    <a:pt x="104" y="418"/>
                  </a:lnTo>
                  <a:lnTo>
                    <a:pt x="0" y="458"/>
                  </a:lnTo>
                  <a:lnTo>
                    <a:pt x="941" y="444"/>
                  </a:lnTo>
                  <a:lnTo>
                    <a:pt x="1007" y="377"/>
                  </a:lnTo>
                  <a:lnTo>
                    <a:pt x="1068" y="319"/>
                  </a:lnTo>
                  <a:lnTo>
                    <a:pt x="1122" y="267"/>
                  </a:lnTo>
                  <a:lnTo>
                    <a:pt x="1173" y="223"/>
                  </a:lnTo>
                  <a:lnTo>
                    <a:pt x="1218" y="185"/>
                  </a:lnTo>
                  <a:lnTo>
                    <a:pt x="1258" y="154"/>
                  </a:lnTo>
                  <a:lnTo>
                    <a:pt x="1295" y="127"/>
                  </a:lnTo>
                  <a:lnTo>
                    <a:pt x="1328" y="105"/>
                  </a:lnTo>
                  <a:lnTo>
                    <a:pt x="1358" y="88"/>
                  </a:lnTo>
                  <a:lnTo>
                    <a:pt x="1385" y="76"/>
                  </a:lnTo>
                  <a:lnTo>
                    <a:pt x="1409" y="65"/>
                  </a:lnTo>
                  <a:lnTo>
                    <a:pt x="1431" y="57"/>
                  </a:lnTo>
                  <a:lnTo>
                    <a:pt x="1452" y="51"/>
                  </a:lnTo>
                  <a:lnTo>
                    <a:pt x="1469" y="48"/>
                  </a:lnTo>
                  <a:lnTo>
                    <a:pt x="1486" y="44"/>
                  </a:lnTo>
                  <a:lnTo>
                    <a:pt x="1502" y="42"/>
                  </a:lnTo>
                  <a:lnTo>
                    <a:pt x="1534" y="39"/>
                  </a:lnTo>
                  <a:lnTo>
                    <a:pt x="1566" y="38"/>
                  </a:lnTo>
                  <a:lnTo>
                    <a:pt x="1597" y="39"/>
                  </a:lnTo>
                  <a:lnTo>
                    <a:pt x="1628" y="42"/>
                  </a:lnTo>
                  <a:lnTo>
                    <a:pt x="1658" y="48"/>
                  </a:lnTo>
                  <a:lnTo>
                    <a:pt x="1688" y="55"/>
                  </a:lnTo>
                  <a:lnTo>
                    <a:pt x="1716" y="62"/>
                  </a:lnTo>
                  <a:lnTo>
                    <a:pt x="1742" y="70"/>
                  </a:lnTo>
                  <a:lnTo>
                    <a:pt x="1766" y="79"/>
                  </a:lnTo>
                  <a:lnTo>
                    <a:pt x="1788" y="87"/>
                  </a:lnTo>
                  <a:lnTo>
                    <a:pt x="1808" y="96"/>
                  </a:lnTo>
                  <a:lnTo>
                    <a:pt x="1824" y="103"/>
                  </a:lnTo>
                  <a:lnTo>
                    <a:pt x="1838" y="110"/>
                  </a:lnTo>
                  <a:lnTo>
                    <a:pt x="1848" y="115"/>
                  </a:lnTo>
                  <a:lnTo>
                    <a:pt x="1854" y="118"/>
                  </a:lnTo>
                  <a:lnTo>
                    <a:pt x="1856" y="119"/>
                  </a:lnTo>
                  <a:lnTo>
                    <a:pt x="2044" y="119"/>
                  </a:lnTo>
                  <a:lnTo>
                    <a:pt x="1971" y="93"/>
                  </a:lnTo>
                  <a:lnTo>
                    <a:pt x="1871" y="82"/>
                  </a:lnTo>
                  <a:close/>
                </a:path>
              </a:pathLst>
            </a:custGeom>
            <a:solidFill>
              <a:srgbClr val="000000"/>
            </a:solidFill>
            <a:ln w="9525">
              <a:noFill/>
              <a:round/>
              <a:headEnd/>
              <a:tailEnd/>
            </a:ln>
          </p:spPr>
          <p:txBody>
            <a:bodyPr/>
            <a:lstStyle/>
            <a:p>
              <a:endParaRPr lang="en-US"/>
            </a:p>
          </p:txBody>
        </p:sp>
        <p:sp>
          <p:nvSpPr>
            <p:cNvPr id="8345" name="Freeform 151"/>
            <p:cNvSpPr>
              <a:spLocks/>
            </p:cNvSpPr>
            <p:nvPr/>
          </p:nvSpPr>
          <p:spPr bwMode="auto">
            <a:xfrm>
              <a:off x="605" y="2607"/>
              <a:ext cx="977" cy="333"/>
            </a:xfrm>
            <a:custGeom>
              <a:avLst/>
              <a:gdLst>
                <a:gd name="T0" fmla="*/ 115 w 1954"/>
                <a:gd name="T1" fmla="*/ 154 h 665"/>
                <a:gd name="T2" fmla="*/ 137 w 1954"/>
                <a:gd name="T3" fmla="*/ 160 h 665"/>
                <a:gd name="T4" fmla="*/ 159 w 1954"/>
                <a:gd name="T5" fmla="*/ 164 h 665"/>
                <a:gd name="T6" fmla="*/ 181 w 1954"/>
                <a:gd name="T7" fmla="*/ 166 h 665"/>
                <a:gd name="T8" fmla="*/ 203 w 1954"/>
                <a:gd name="T9" fmla="*/ 166 h 665"/>
                <a:gd name="T10" fmla="*/ 224 w 1954"/>
                <a:gd name="T11" fmla="*/ 163 h 665"/>
                <a:gd name="T12" fmla="*/ 244 w 1954"/>
                <a:gd name="T13" fmla="*/ 157 h 665"/>
                <a:gd name="T14" fmla="*/ 265 w 1954"/>
                <a:gd name="T15" fmla="*/ 149 h 665"/>
                <a:gd name="T16" fmla="*/ 284 w 1954"/>
                <a:gd name="T17" fmla="*/ 137 h 665"/>
                <a:gd name="T18" fmla="*/ 302 w 1954"/>
                <a:gd name="T19" fmla="*/ 121 h 665"/>
                <a:gd name="T20" fmla="*/ 319 w 1954"/>
                <a:gd name="T21" fmla="*/ 102 h 665"/>
                <a:gd name="T22" fmla="*/ 348 w 1954"/>
                <a:gd name="T23" fmla="*/ 67 h 665"/>
                <a:gd name="T24" fmla="*/ 371 w 1954"/>
                <a:gd name="T25" fmla="*/ 44 h 665"/>
                <a:gd name="T26" fmla="*/ 389 w 1954"/>
                <a:gd name="T27" fmla="*/ 30 h 665"/>
                <a:gd name="T28" fmla="*/ 405 w 1954"/>
                <a:gd name="T29" fmla="*/ 21 h 665"/>
                <a:gd name="T30" fmla="*/ 419 w 1954"/>
                <a:gd name="T31" fmla="*/ 16 h 665"/>
                <a:gd name="T32" fmla="*/ 438 w 1954"/>
                <a:gd name="T33" fmla="*/ 11 h 665"/>
                <a:gd name="T34" fmla="*/ 457 w 1954"/>
                <a:gd name="T35" fmla="*/ 7 h 665"/>
                <a:gd name="T36" fmla="*/ 464 w 1954"/>
                <a:gd name="T37" fmla="*/ 6 h 665"/>
                <a:gd name="T38" fmla="*/ 456 w 1954"/>
                <a:gd name="T39" fmla="*/ 0 h 665"/>
                <a:gd name="T40" fmla="*/ 448 w 1954"/>
                <a:gd name="T41" fmla="*/ 2 h 665"/>
                <a:gd name="T42" fmla="*/ 431 w 1954"/>
                <a:gd name="T43" fmla="*/ 6 h 665"/>
                <a:gd name="T44" fmla="*/ 413 w 1954"/>
                <a:gd name="T45" fmla="*/ 10 h 665"/>
                <a:gd name="T46" fmla="*/ 399 w 1954"/>
                <a:gd name="T47" fmla="*/ 15 h 665"/>
                <a:gd name="T48" fmla="*/ 384 w 1954"/>
                <a:gd name="T49" fmla="*/ 23 h 665"/>
                <a:gd name="T50" fmla="*/ 366 w 1954"/>
                <a:gd name="T51" fmla="*/ 37 h 665"/>
                <a:gd name="T52" fmla="*/ 345 w 1954"/>
                <a:gd name="T53" fmla="*/ 59 h 665"/>
                <a:gd name="T54" fmla="*/ 318 w 1954"/>
                <a:gd name="T55" fmla="*/ 92 h 665"/>
                <a:gd name="T56" fmla="*/ 301 w 1954"/>
                <a:gd name="T57" fmla="*/ 110 h 665"/>
                <a:gd name="T58" fmla="*/ 284 w 1954"/>
                <a:gd name="T59" fmla="*/ 125 h 665"/>
                <a:gd name="T60" fmla="*/ 265 w 1954"/>
                <a:gd name="T61" fmla="*/ 137 h 665"/>
                <a:gd name="T62" fmla="*/ 244 w 1954"/>
                <a:gd name="T63" fmla="*/ 145 h 665"/>
                <a:gd name="T64" fmla="*/ 225 w 1954"/>
                <a:gd name="T65" fmla="*/ 151 h 665"/>
                <a:gd name="T66" fmla="*/ 204 w 1954"/>
                <a:gd name="T67" fmla="*/ 154 h 665"/>
                <a:gd name="T68" fmla="*/ 183 w 1954"/>
                <a:gd name="T69" fmla="*/ 155 h 665"/>
                <a:gd name="T70" fmla="*/ 162 w 1954"/>
                <a:gd name="T71" fmla="*/ 153 h 665"/>
                <a:gd name="T72" fmla="*/ 141 w 1954"/>
                <a:gd name="T73" fmla="*/ 149 h 665"/>
                <a:gd name="T74" fmla="*/ 120 w 1954"/>
                <a:gd name="T75" fmla="*/ 143 h 665"/>
                <a:gd name="T76" fmla="*/ 93 w 1954"/>
                <a:gd name="T77" fmla="*/ 133 h 665"/>
                <a:gd name="T78" fmla="*/ 59 w 1954"/>
                <a:gd name="T79" fmla="*/ 108 h 665"/>
                <a:gd name="T80" fmla="*/ 33 w 1954"/>
                <a:gd name="T81" fmla="*/ 79 h 665"/>
                <a:gd name="T82" fmla="*/ 14 w 1954"/>
                <a:gd name="T83" fmla="*/ 50 h 665"/>
                <a:gd name="T84" fmla="*/ 4 w 1954"/>
                <a:gd name="T85" fmla="*/ 28 h 665"/>
                <a:gd name="T86" fmla="*/ 0 w 1954"/>
                <a:gd name="T87" fmla="*/ 19 h 665"/>
                <a:gd name="T88" fmla="*/ 8 w 1954"/>
                <a:gd name="T89" fmla="*/ 42 h 665"/>
                <a:gd name="T90" fmla="*/ 21 w 1954"/>
                <a:gd name="T91" fmla="*/ 68 h 665"/>
                <a:gd name="T92" fmla="*/ 37 w 1954"/>
                <a:gd name="T93" fmla="*/ 95 h 665"/>
                <a:gd name="T94" fmla="*/ 58 w 1954"/>
                <a:gd name="T95" fmla="*/ 120 h 665"/>
                <a:gd name="T96" fmla="*/ 82 w 1954"/>
                <a:gd name="T97" fmla="*/ 140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54"/>
                <a:gd name="T148" fmla="*/ 0 h 665"/>
                <a:gd name="T149" fmla="*/ 1954 w 1954"/>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54" h="665">
                  <a:moveTo>
                    <a:pt x="402" y="595"/>
                  </a:moveTo>
                  <a:lnTo>
                    <a:pt x="431" y="606"/>
                  </a:lnTo>
                  <a:lnTo>
                    <a:pt x="460" y="616"/>
                  </a:lnTo>
                  <a:lnTo>
                    <a:pt x="489" y="624"/>
                  </a:lnTo>
                  <a:lnTo>
                    <a:pt x="518" y="633"/>
                  </a:lnTo>
                  <a:lnTo>
                    <a:pt x="547" y="640"/>
                  </a:lnTo>
                  <a:lnTo>
                    <a:pt x="576" y="647"/>
                  </a:lnTo>
                  <a:lnTo>
                    <a:pt x="606" y="652"/>
                  </a:lnTo>
                  <a:lnTo>
                    <a:pt x="635" y="656"/>
                  </a:lnTo>
                  <a:lnTo>
                    <a:pt x="665" y="661"/>
                  </a:lnTo>
                  <a:lnTo>
                    <a:pt x="694" y="663"/>
                  </a:lnTo>
                  <a:lnTo>
                    <a:pt x="722" y="664"/>
                  </a:lnTo>
                  <a:lnTo>
                    <a:pt x="751" y="665"/>
                  </a:lnTo>
                  <a:lnTo>
                    <a:pt x="781" y="664"/>
                  </a:lnTo>
                  <a:lnTo>
                    <a:pt x="810" y="663"/>
                  </a:lnTo>
                  <a:lnTo>
                    <a:pt x="838" y="660"/>
                  </a:lnTo>
                  <a:lnTo>
                    <a:pt x="866" y="656"/>
                  </a:lnTo>
                  <a:lnTo>
                    <a:pt x="894" y="650"/>
                  </a:lnTo>
                  <a:lnTo>
                    <a:pt x="923" y="645"/>
                  </a:lnTo>
                  <a:lnTo>
                    <a:pt x="951" y="637"/>
                  </a:lnTo>
                  <a:lnTo>
                    <a:pt x="978" y="627"/>
                  </a:lnTo>
                  <a:lnTo>
                    <a:pt x="1005" y="617"/>
                  </a:lnTo>
                  <a:lnTo>
                    <a:pt x="1031" y="606"/>
                  </a:lnTo>
                  <a:lnTo>
                    <a:pt x="1058" y="593"/>
                  </a:lnTo>
                  <a:lnTo>
                    <a:pt x="1084" y="578"/>
                  </a:lnTo>
                  <a:lnTo>
                    <a:pt x="1110" y="562"/>
                  </a:lnTo>
                  <a:lnTo>
                    <a:pt x="1135" y="545"/>
                  </a:lnTo>
                  <a:lnTo>
                    <a:pt x="1159" y="525"/>
                  </a:lnTo>
                  <a:lnTo>
                    <a:pt x="1183" y="505"/>
                  </a:lnTo>
                  <a:lnTo>
                    <a:pt x="1208" y="482"/>
                  </a:lnTo>
                  <a:lnTo>
                    <a:pt x="1231" y="459"/>
                  </a:lnTo>
                  <a:lnTo>
                    <a:pt x="1254" y="434"/>
                  </a:lnTo>
                  <a:lnTo>
                    <a:pt x="1275" y="406"/>
                  </a:lnTo>
                  <a:lnTo>
                    <a:pt x="1317" y="353"/>
                  </a:lnTo>
                  <a:lnTo>
                    <a:pt x="1356" y="307"/>
                  </a:lnTo>
                  <a:lnTo>
                    <a:pt x="1392" y="267"/>
                  </a:lnTo>
                  <a:lnTo>
                    <a:pt x="1424" y="231"/>
                  </a:lnTo>
                  <a:lnTo>
                    <a:pt x="1454" y="200"/>
                  </a:lnTo>
                  <a:lnTo>
                    <a:pt x="1482" y="174"/>
                  </a:lnTo>
                  <a:lnTo>
                    <a:pt x="1508" y="152"/>
                  </a:lnTo>
                  <a:lnTo>
                    <a:pt x="1532" y="134"/>
                  </a:lnTo>
                  <a:lnTo>
                    <a:pt x="1555" y="117"/>
                  </a:lnTo>
                  <a:lnTo>
                    <a:pt x="1576" y="105"/>
                  </a:lnTo>
                  <a:lnTo>
                    <a:pt x="1597" y="93"/>
                  </a:lnTo>
                  <a:lnTo>
                    <a:pt x="1618" y="84"/>
                  </a:lnTo>
                  <a:lnTo>
                    <a:pt x="1637" y="77"/>
                  </a:lnTo>
                  <a:lnTo>
                    <a:pt x="1657" y="70"/>
                  </a:lnTo>
                  <a:lnTo>
                    <a:pt x="1676" y="63"/>
                  </a:lnTo>
                  <a:lnTo>
                    <a:pt x="1697" y="58"/>
                  </a:lnTo>
                  <a:lnTo>
                    <a:pt x="1725" y="49"/>
                  </a:lnTo>
                  <a:lnTo>
                    <a:pt x="1752" y="44"/>
                  </a:lnTo>
                  <a:lnTo>
                    <a:pt x="1779" y="37"/>
                  </a:lnTo>
                  <a:lnTo>
                    <a:pt x="1804" y="32"/>
                  </a:lnTo>
                  <a:lnTo>
                    <a:pt x="1825" y="28"/>
                  </a:lnTo>
                  <a:lnTo>
                    <a:pt x="1841" y="24"/>
                  </a:lnTo>
                  <a:lnTo>
                    <a:pt x="1853" y="23"/>
                  </a:lnTo>
                  <a:lnTo>
                    <a:pt x="1856" y="22"/>
                  </a:lnTo>
                  <a:lnTo>
                    <a:pt x="1939" y="11"/>
                  </a:lnTo>
                  <a:lnTo>
                    <a:pt x="1954" y="0"/>
                  </a:lnTo>
                  <a:lnTo>
                    <a:pt x="1822" y="0"/>
                  </a:lnTo>
                  <a:lnTo>
                    <a:pt x="1818" y="1"/>
                  </a:lnTo>
                  <a:lnTo>
                    <a:pt x="1808" y="2"/>
                  </a:lnTo>
                  <a:lnTo>
                    <a:pt x="1792" y="6"/>
                  </a:lnTo>
                  <a:lnTo>
                    <a:pt x="1772" y="9"/>
                  </a:lnTo>
                  <a:lnTo>
                    <a:pt x="1748" y="15"/>
                  </a:lnTo>
                  <a:lnTo>
                    <a:pt x="1723" y="21"/>
                  </a:lnTo>
                  <a:lnTo>
                    <a:pt x="1696" y="28"/>
                  </a:lnTo>
                  <a:lnTo>
                    <a:pt x="1670" y="34"/>
                  </a:lnTo>
                  <a:lnTo>
                    <a:pt x="1650" y="40"/>
                  </a:lnTo>
                  <a:lnTo>
                    <a:pt x="1632" y="46"/>
                  </a:lnTo>
                  <a:lnTo>
                    <a:pt x="1612" y="53"/>
                  </a:lnTo>
                  <a:lnTo>
                    <a:pt x="1593" y="60"/>
                  </a:lnTo>
                  <a:lnTo>
                    <a:pt x="1574" y="68"/>
                  </a:lnTo>
                  <a:lnTo>
                    <a:pt x="1554" y="78"/>
                  </a:lnTo>
                  <a:lnTo>
                    <a:pt x="1534" y="91"/>
                  </a:lnTo>
                  <a:lnTo>
                    <a:pt x="1513" y="106"/>
                  </a:lnTo>
                  <a:lnTo>
                    <a:pt x="1489" y="123"/>
                  </a:lnTo>
                  <a:lnTo>
                    <a:pt x="1464" y="145"/>
                  </a:lnTo>
                  <a:lnTo>
                    <a:pt x="1438" y="170"/>
                  </a:lnTo>
                  <a:lnTo>
                    <a:pt x="1409" y="199"/>
                  </a:lnTo>
                  <a:lnTo>
                    <a:pt x="1378" y="233"/>
                  </a:lnTo>
                  <a:lnTo>
                    <a:pt x="1345" y="272"/>
                  </a:lnTo>
                  <a:lnTo>
                    <a:pt x="1308" y="317"/>
                  </a:lnTo>
                  <a:lnTo>
                    <a:pt x="1269" y="366"/>
                  </a:lnTo>
                  <a:lnTo>
                    <a:pt x="1248" y="391"/>
                  </a:lnTo>
                  <a:lnTo>
                    <a:pt x="1226" y="417"/>
                  </a:lnTo>
                  <a:lnTo>
                    <a:pt x="1203" y="439"/>
                  </a:lnTo>
                  <a:lnTo>
                    <a:pt x="1180" y="461"/>
                  </a:lnTo>
                  <a:lnTo>
                    <a:pt x="1157" y="480"/>
                  </a:lnTo>
                  <a:lnTo>
                    <a:pt x="1133" y="499"/>
                  </a:lnTo>
                  <a:lnTo>
                    <a:pt x="1108" y="516"/>
                  </a:lnTo>
                  <a:lnTo>
                    <a:pt x="1083" y="531"/>
                  </a:lnTo>
                  <a:lnTo>
                    <a:pt x="1058" y="545"/>
                  </a:lnTo>
                  <a:lnTo>
                    <a:pt x="1032" y="558"/>
                  </a:lnTo>
                  <a:lnTo>
                    <a:pt x="1006" y="570"/>
                  </a:lnTo>
                  <a:lnTo>
                    <a:pt x="979" y="579"/>
                  </a:lnTo>
                  <a:lnTo>
                    <a:pt x="953" y="588"/>
                  </a:lnTo>
                  <a:lnTo>
                    <a:pt x="926" y="596"/>
                  </a:lnTo>
                  <a:lnTo>
                    <a:pt x="899" y="602"/>
                  </a:lnTo>
                  <a:lnTo>
                    <a:pt x="871" y="608"/>
                  </a:lnTo>
                  <a:lnTo>
                    <a:pt x="843" y="613"/>
                  </a:lnTo>
                  <a:lnTo>
                    <a:pt x="816" y="615"/>
                  </a:lnTo>
                  <a:lnTo>
                    <a:pt x="788" y="617"/>
                  </a:lnTo>
                  <a:lnTo>
                    <a:pt x="759" y="617"/>
                  </a:lnTo>
                  <a:lnTo>
                    <a:pt x="732" y="617"/>
                  </a:lnTo>
                  <a:lnTo>
                    <a:pt x="703" y="616"/>
                  </a:lnTo>
                  <a:lnTo>
                    <a:pt x="674" y="614"/>
                  </a:lnTo>
                  <a:lnTo>
                    <a:pt x="646" y="610"/>
                  </a:lnTo>
                  <a:lnTo>
                    <a:pt x="618" y="607"/>
                  </a:lnTo>
                  <a:lnTo>
                    <a:pt x="590" y="601"/>
                  </a:lnTo>
                  <a:lnTo>
                    <a:pt x="561" y="595"/>
                  </a:lnTo>
                  <a:lnTo>
                    <a:pt x="533" y="588"/>
                  </a:lnTo>
                  <a:lnTo>
                    <a:pt x="506" y="580"/>
                  </a:lnTo>
                  <a:lnTo>
                    <a:pt x="478" y="572"/>
                  </a:lnTo>
                  <a:lnTo>
                    <a:pt x="451" y="563"/>
                  </a:lnTo>
                  <a:lnTo>
                    <a:pt x="423" y="553"/>
                  </a:lnTo>
                  <a:lnTo>
                    <a:pt x="370" y="530"/>
                  </a:lnTo>
                  <a:lnTo>
                    <a:pt x="321" y="501"/>
                  </a:lnTo>
                  <a:lnTo>
                    <a:pt x="275" y="467"/>
                  </a:lnTo>
                  <a:lnTo>
                    <a:pt x="234" y="432"/>
                  </a:lnTo>
                  <a:lnTo>
                    <a:pt x="196" y="393"/>
                  </a:lnTo>
                  <a:lnTo>
                    <a:pt x="161" y="353"/>
                  </a:lnTo>
                  <a:lnTo>
                    <a:pt x="130" y="313"/>
                  </a:lnTo>
                  <a:lnTo>
                    <a:pt x="103" y="273"/>
                  </a:lnTo>
                  <a:lnTo>
                    <a:pt x="78" y="234"/>
                  </a:lnTo>
                  <a:lnTo>
                    <a:pt x="56" y="198"/>
                  </a:lnTo>
                  <a:lnTo>
                    <a:pt x="39" y="165"/>
                  </a:lnTo>
                  <a:lnTo>
                    <a:pt x="25" y="135"/>
                  </a:lnTo>
                  <a:lnTo>
                    <a:pt x="14" y="110"/>
                  </a:lnTo>
                  <a:lnTo>
                    <a:pt x="6" y="92"/>
                  </a:lnTo>
                  <a:lnTo>
                    <a:pt x="1" y="81"/>
                  </a:lnTo>
                  <a:lnTo>
                    <a:pt x="0" y="76"/>
                  </a:lnTo>
                  <a:lnTo>
                    <a:pt x="5" y="105"/>
                  </a:lnTo>
                  <a:lnTo>
                    <a:pt x="16" y="135"/>
                  </a:lnTo>
                  <a:lnTo>
                    <a:pt x="30" y="167"/>
                  </a:lnTo>
                  <a:lnTo>
                    <a:pt x="46" y="200"/>
                  </a:lnTo>
                  <a:lnTo>
                    <a:pt x="62" y="235"/>
                  </a:lnTo>
                  <a:lnTo>
                    <a:pt x="81" y="271"/>
                  </a:lnTo>
                  <a:lnTo>
                    <a:pt x="101" y="306"/>
                  </a:lnTo>
                  <a:lnTo>
                    <a:pt x="123" y="342"/>
                  </a:lnTo>
                  <a:lnTo>
                    <a:pt x="147" y="378"/>
                  </a:lnTo>
                  <a:lnTo>
                    <a:pt x="173" y="412"/>
                  </a:lnTo>
                  <a:lnTo>
                    <a:pt x="200" y="446"/>
                  </a:lnTo>
                  <a:lnTo>
                    <a:pt x="229" y="477"/>
                  </a:lnTo>
                  <a:lnTo>
                    <a:pt x="260" y="507"/>
                  </a:lnTo>
                  <a:lnTo>
                    <a:pt x="293" y="533"/>
                  </a:lnTo>
                  <a:lnTo>
                    <a:pt x="327" y="557"/>
                  </a:lnTo>
                  <a:lnTo>
                    <a:pt x="364" y="578"/>
                  </a:lnTo>
                  <a:lnTo>
                    <a:pt x="402" y="595"/>
                  </a:lnTo>
                  <a:close/>
                </a:path>
              </a:pathLst>
            </a:custGeom>
            <a:solidFill>
              <a:srgbClr val="000000"/>
            </a:solidFill>
            <a:ln w="9525">
              <a:noFill/>
              <a:round/>
              <a:headEnd/>
              <a:tailEnd/>
            </a:ln>
          </p:spPr>
          <p:txBody>
            <a:bodyPr/>
            <a:lstStyle/>
            <a:p>
              <a:endParaRPr lang="en-US"/>
            </a:p>
          </p:txBody>
        </p:sp>
        <p:sp>
          <p:nvSpPr>
            <p:cNvPr id="8346" name="Freeform 152"/>
            <p:cNvSpPr>
              <a:spLocks/>
            </p:cNvSpPr>
            <p:nvPr/>
          </p:nvSpPr>
          <p:spPr bwMode="auto">
            <a:xfrm>
              <a:off x="1353" y="2569"/>
              <a:ext cx="44" cy="45"/>
            </a:xfrm>
            <a:custGeom>
              <a:avLst/>
              <a:gdLst>
                <a:gd name="T0" fmla="*/ 11 w 87"/>
                <a:gd name="T1" fmla="*/ 23 h 89"/>
                <a:gd name="T2" fmla="*/ 14 w 87"/>
                <a:gd name="T3" fmla="*/ 22 h 89"/>
                <a:gd name="T4" fmla="*/ 16 w 87"/>
                <a:gd name="T5" fmla="*/ 22 h 89"/>
                <a:gd name="T6" fmla="*/ 18 w 87"/>
                <a:gd name="T7" fmla="*/ 21 h 89"/>
                <a:gd name="T8" fmla="*/ 19 w 87"/>
                <a:gd name="T9" fmla="*/ 19 h 89"/>
                <a:gd name="T10" fmla="*/ 20 w 87"/>
                <a:gd name="T11" fmla="*/ 18 h 89"/>
                <a:gd name="T12" fmla="*/ 21 w 87"/>
                <a:gd name="T13" fmla="*/ 16 h 89"/>
                <a:gd name="T14" fmla="*/ 22 w 87"/>
                <a:gd name="T15" fmla="*/ 14 h 89"/>
                <a:gd name="T16" fmla="*/ 22 w 87"/>
                <a:gd name="T17" fmla="*/ 11 h 89"/>
                <a:gd name="T18" fmla="*/ 22 w 87"/>
                <a:gd name="T19" fmla="*/ 9 h 89"/>
                <a:gd name="T20" fmla="*/ 21 w 87"/>
                <a:gd name="T21" fmla="*/ 7 h 89"/>
                <a:gd name="T22" fmla="*/ 20 w 87"/>
                <a:gd name="T23" fmla="*/ 5 h 89"/>
                <a:gd name="T24" fmla="*/ 19 w 87"/>
                <a:gd name="T25" fmla="*/ 4 h 89"/>
                <a:gd name="T26" fmla="*/ 18 w 87"/>
                <a:gd name="T27" fmla="*/ 2 h 89"/>
                <a:gd name="T28" fmla="*/ 16 w 87"/>
                <a:gd name="T29" fmla="*/ 1 h 89"/>
                <a:gd name="T30" fmla="*/ 14 w 87"/>
                <a:gd name="T31" fmla="*/ 1 h 89"/>
                <a:gd name="T32" fmla="*/ 11 w 87"/>
                <a:gd name="T33" fmla="*/ 0 h 89"/>
                <a:gd name="T34" fmla="*/ 9 w 87"/>
                <a:gd name="T35" fmla="*/ 1 h 89"/>
                <a:gd name="T36" fmla="*/ 7 w 87"/>
                <a:gd name="T37" fmla="*/ 1 h 89"/>
                <a:gd name="T38" fmla="*/ 5 w 87"/>
                <a:gd name="T39" fmla="*/ 2 h 89"/>
                <a:gd name="T40" fmla="*/ 3 w 87"/>
                <a:gd name="T41" fmla="*/ 4 h 89"/>
                <a:gd name="T42" fmla="*/ 2 w 87"/>
                <a:gd name="T43" fmla="*/ 5 h 89"/>
                <a:gd name="T44" fmla="*/ 1 w 87"/>
                <a:gd name="T45" fmla="*/ 7 h 89"/>
                <a:gd name="T46" fmla="*/ 1 w 87"/>
                <a:gd name="T47" fmla="*/ 9 h 89"/>
                <a:gd name="T48" fmla="*/ 0 w 87"/>
                <a:gd name="T49" fmla="*/ 11 h 89"/>
                <a:gd name="T50" fmla="*/ 1 w 87"/>
                <a:gd name="T51" fmla="*/ 14 h 89"/>
                <a:gd name="T52" fmla="*/ 1 w 87"/>
                <a:gd name="T53" fmla="*/ 16 h 89"/>
                <a:gd name="T54" fmla="*/ 2 w 87"/>
                <a:gd name="T55" fmla="*/ 18 h 89"/>
                <a:gd name="T56" fmla="*/ 3 w 87"/>
                <a:gd name="T57" fmla="*/ 19 h 89"/>
                <a:gd name="T58" fmla="*/ 5 w 87"/>
                <a:gd name="T59" fmla="*/ 21 h 89"/>
                <a:gd name="T60" fmla="*/ 7 w 87"/>
                <a:gd name="T61" fmla="*/ 22 h 89"/>
                <a:gd name="T62" fmla="*/ 9 w 87"/>
                <a:gd name="T63" fmla="*/ 22 h 89"/>
                <a:gd name="T64" fmla="*/ 11 w 87"/>
                <a:gd name="T65" fmla="*/ 23 h 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7"/>
                <a:gd name="T100" fmla="*/ 0 h 89"/>
                <a:gd name="T101" fmla="*/ 87 w 87"/>
                <a:gd name="T102" fmla="*/ 89 h 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7" h="89">
                  <a:moveTo>
                    <a:pt x="43" y="89"/>
                  </a:moveTo>
                  <a:lnTo>
                    <a:pt x="53" y="87"/>
                  </a:lnTo>
                  <a:lnTo>
                    <a:pt x="61" y="85"/>
                  </a:lnTo>
                  <a:lnTo>
                    <a:pt x="69" y="81"/>
                  </a:lnTo>
                  <a:lnTo>
                    <a:pt x="75" y="76"/>
                  </a:lnTo>
                  <a:lnTo>
                    <a:pt x="80" y="69"/>
                  </a:lnTo>
                  <a:lnTo>
                    <a:pt x="84" y="61"/>
                  </a:lnTo>
                  <a:lnTo>
                    <a:pt x="86" y="53"/>
                  </a:lnTo>
                  <a:lnTo>
                    <a:pt x="87" y="44"/>
                  </a:lnTo>
                  <a:lnTo>
                    <a:pt x="86" y="36"/>
                  </a:lnTo>
                  <a:lnTo>
                    <a:pt x="84" y="28"/>
                  </a:lnTo>
                  <a:lnTo>
                    <a:pt x="80" y="20"/>
                  </a:lnTo>
                  <a:lnTo>
                    <a:pt x="75" y="13"/>
                  </a:lnTo>
                  <a:lnTo>
                    <a:pt x="69" y="8"/>
                  </a:lnTo>
                  <a:lnTo>
                    <a:pt x="61" y="3"/>
                  </a:lnTo>
                  <a:lnTo>
                    <a:pt x="53" y="1"/>
                  </a:lnTo>
                  <a:lnTo>
                    <a:pt x="43" y="0"/>
                  </a:lnTo>
                  <a:lnTo>
                    <a:pt x="34" y="1"/>
                  </a:lnTo>
                  <a:lnTo>
                    <a:pt x="26" y="3"/>
                  </a:lnTo>
                  <a:lnTo>
                    <a:pt x="19" y="8"/>
                  </a:lnTo>
                  <a:lnTo>
                    <a:pt x="12" y="13"/>
                  </a:lnTo>
                  <a:lnTo>
                    <a:pt x="7" y="20"/>
                  </a:lnTo>
                  <a:lnTo>
                    <a:pt x="3" y="28"/>
                  </a:lnTo>
                  <a:lnTo>
                    <a:pt x="1" y="36"/>
                  </a:lnTo>
                  <a:lnTo>
                    <a:pt x="0" y="44"/>
                  </a:lnTo>
                  <a:lnTo>
                    <a:pt x="1" y="53"/>
                  </a:lnTo>
                  <a:lnTo>
                    <a:pt x="3" y="61"/>
                  </a:lnTo>
                  <a:lnTo>
                    <a:pt x="7" y="69"/>
                  </a:lnTo>
                  <a:lnTo>
                    <a:pt x="12" y="76"/>
                  </a:lnTo>
                  <a:lnTo>
                    <a:pt x="19" y="81"/>
                  </a:lnTo>
                  <a:lnTo>
                    <a:pt x="26" y="85"/>
                  </a:lnTo>
                  <a:lnTo>
                    <a:pt x="34" y="87"/>
                  </a:lnTo>
                  <a:lnTo>
                    <a:pt x="43" y="89"/>
                  </a:lnTo>
                  <a:close/>
                </a:path>
              </a:pathLst>
            </a:custGeom>
            <a:solidFill>
              <a:srgbClr val="000000"/>
            </a:solidFill>
            <a:ln w="9525">
              <a:noFill/>
              <a:round/>
              <a:headEnd/>
              <a:tailEnd/>
            </a:ln>
          </p:spPr>
          <p:txBody>
            <a:bodyPr/>
            <a:lstStyle/>
            <a:p>
              <a:endParaRPr lang="en-US"/>
            </a:p>
          </p:txBody>
        </p:sp>
        <p:sp>
          <p:nvSpPr>
            <p:cNvPr id="8347" name="Freeform 153"/>
            <p:cNvSpPr>
              <a:spLocks/>
            </p:cNvSpPr>
            <p:nvPr/>
          </p:nvSpPr>
          <p:spPr bwMode="auto">
            <a:xfrm>
              <a:off x="983" y="2936"/>
              <a:ext cx="14" cy="242"/>
            </a:xfrm>
            <a:custGeom>
              <a:avLst/>
              <a:gdLst>
                <a:gd name="T0" fmla="*/ 5 w 27"/>
                <a:gd name="T1" fmla="*/ 121 h 485"/>
                <a:gd name="T2" fmla="*/ 7 w 27"/>
                <a:gd name="T3" fmla="*/ 111 h 485"/>
                <a:gd name="T4" fmla="*/ 7 w 27"/>
                <a:gd name="T5" fmla="*/ 0 h 485"/>
                <a:gd name="T6" fmla="*/ 0 w 27"/>
                <a:gd name="T7" fmla="*/ 0 h 485"/>
                <a:gd name="T8" fmla="*/ 3 w 27"/>
                <a:gd name="T9" fmla="*/ 109 h 485"/>
                <a:gd name="T10" fmla="*/ 5 w 27"/>
                <a:gd name="T11" fmla="*/ 121 h 485"/>
                <a:gd name="T12" fmla="*/ 0 60000 65536"/>
                <a:gd name="T13" fmla="*/ 0 60000 65536"/>
                <a:gd name="T14" fmla="*/ 0 60000 65536"/>
                <a:gd name="T15" fmla="*/ 0 60000 65536"/>
                <a:gd name="T16" fmla="*/ 0 60000 65536"/>
                <a:gd name="T17" fmla="*/ 0 60000 65536"/>
                <a:gd name="T18" fmla="*/ 0 w 27"/>
                <a:gd name="T19" fmla="*/ 0 h 485"/>
                <a:gd name="T20" fmla="*/ 27 w 27"/>
                <a:gd name="T21" fmla="*/ 485 h 485"/>
              </a:gdLst>
              <a:ahLst/>
              <a:cxnLst>
                <a:cxn ang="T12">
                  <a:pos x="T0" y="T1"/>
                </a:cxn>
                <a:cxn ang="T13">
                  <a:pos x="T2" y="T3"/>
                </a:cxn>
                <a:cxn ang="T14">
                  <a:pos x="T4" y="T5"/>
                </a:cxn>
                <a:cxn ang="T15">
                  <a:pos x="T6" y="T7"/>
                </a:cxn>
                <a:cxn ang="T16">
                  <a:pos x="T8" y="T9"/>
                </a:cxn>
                <a:cxn ang="T17">
                  <a:pos x="T10" y="T11"/>
                </a:cxn>
              </a:cxnLst>
              <a:rect l="T18" t="T19" r="T20" b="T21"/>
              <a:pathLst>
                <a:path w="27" h="485">
                  <a:moveTo>
                    <a:pt x="17" y="485"/>
                  </a:moveTo>
                  <a:lnTo>
                    <a:pt x="27" y="445"/>
                  </a:lnTo>
                  <a:lnTo>
                    <a:pt x="27" y="0"/>
                  </a:lnTo>
                  <a:lnTo>
                    <a:pt x="0" y="0"/>
                  </a:lnTo>
                  <a:lnTo>
                    <a:pt x="9" y="438"/>
                  </a:lnTo>
                  <a:lnTo>
                    <a:pt x="17" y="485"/>
                  </a:lnTo>
                  <a:close/>
                </a:path>
              </a:pathLst>
            </a:custGeom>
            <a:solidFill>
              <a:srgbClr val="000000"/>
            </a:solidFill>
            <a:ln w="9525">
              <a:noFill/>
              <a:round/>
              <a:headEnd/>
              <a:tailEnd/>
            </a:ln>
          </p:spPr>
          <p:txBody>
            <a:bodyPr/>
            <a:lstStyle/>
            <a:p>
              <a:endParaRPr lang="en-US"/>
            </a:p>
          </p:txBody>
        </p:sp>
        <p:sp>
          <p:nvSpPr>
            <p:cNvPr id="8348" name="Freeform 154"/>
            <p:cNvSpPr>
              <a:spLocks/>
            </p:cNvSpPr>
            <p:nvPr/>
          </p:nvSpPr>
          <p:spPr bwMode="auto">
            <a:xfrm>
              <a:off x="929" y="3103"/>
              <a:ext cx="130" cy="64"/>
            </a:xfrm>
            <a:custGeom>
              <a:avLst/>
              <a:gdLst>
                <a:gd name="T0" fmla="*/ 33 w 260"/>
                <a:gd name="T1" fmla="*/ 8 h 129"/>
                <a:gd name="T2" fmla="*/ 38 w 260"/>
                <a:gd name="T3" fmla="*/ 9 h 129"/>
                <a:gd name="T4" fmla="*/ 44 w 260"/>
                <a:gd name="T5" fmla="*/ 10 h 129"/>
                <a:gd name="T6" fmla="*/ 49 w 260"/>
                <a:gd name="T7" fmla="*/ 12 h 129"/>
                <a:gd name="T8" fmla="*/ 54 w 260"/>
                <a:gd name="T9" fmla="*/ 14 h 129"/>
                <a:gd name="T10" fmla="*/ 58 w 260"/>
                <a:gd name="T11" fmla="*/ 18 h 129"/>
                <a:gd name="T12" fmla="*/ 61 w 260"/>
                <a:gd name="T13" fmla="*/ 22 h 129"/>
                <a:gd name="T14" fmla="*/ 63 w 260"/>
                <a:gd name="T15" fmla="*/ 27 h 129"/>
                <a:gd name="T16" fmla="*/ 65 w 260"/>
                <a:gd name="T17" fmla="*/ 32 h 129"/>
                <a:gd name="T18" fmla="*/ 65 w 260"/>
                <a:gd name="T19" fmla="*/ 31 h 129"/>
                <a:gd name="T20" fmla="*/ 65 w 260"/>
                <a:gd name="T21" fmla="*/ 30 h 129"/>
                <a:gd name="T22" fmla="*/ 65 w 260"/>
                <a:gd name="T23" fmla="*/ 30 h 129"/>
                <a:gd name="T24" fmla="*/ 65 w 260"/>
                <a:gd name="T25" fmla="*/ 29 h 129"/>
                <a:gd name="T26" fmla="*/ 65 w 260"/>
                <a:gd name="T27" fmla="*/ 23 h 129"/>
                <a:gd name="T28" fmla="*/ 62 w 260"/>
                <a:gd name="T29" fmla="*/ 18 h 129"/>
                <a:gd name="T30" fmla="*/ 59 w 260"/>
                <a:gd name="T31" fmla="*/ 13 h 129"/>
                <a:gd name="T32" fmla="*/ 55 w 260"/>
                <a:gd name="T33" fmla="*/ 8 h 129"/>
                <a:gd name="T34" fmla="*/ 50 w 260"/>
                <a:gd name="T35" fmla="*/ 5 h 129"/>
                <a:gd name="T36" fmla="*/ 45 w 260"/>
                <a:gd name="T37" fmla="*/ 2 h 129"/>
                <a:gd name="T38" fmla="*/ 39 w 260"/>
                <a:gd name="T39" fmla="*/ 0 h 129"/>
                <a:gd name="T40" fmla="*/ 33 w 260"/>
                <a:gd name="T41" fmla="*/ 0 h 129"/>
                <a:gd name="T42" fmla="*/ 25 w 260"/>
                <a:gd name="T43" fmla="*/ 0 h 129"/>
                <a:gd name="T44" fmla="*/ 19 w 260"/>
                <a:gd name="T45" fmla="*/ 2 h 129"/>
                <a:gd name="T46" fmla="*/ 14 w 260"/>
                <a:gd name="T47" fmla="*/ 5 h 129"/>
                <a:gd name="T48" fmla="*/ 9 w 260"/>
                <a:gd name="T49" fmla="*/ 8 h 129"/>
                <a:gd name="T50" fmla="*/ 5 w 260"/>
                <a:gd name="T51" fmla="*/ 13 h 129"/>
                <a:gd name="T52" fmla="*/ 2 w 260"/>
                <a:gd name="T53" fmla="*/ 18 h 129"/>
                <a:gd name="T54" fmla="*/ 1 w 260"/>
                <a:gd name="T55" fmla="*/ 23 h 129"/>
                <a:gd name="T56" fmla="*/ 0 w 260"/>
                <a:gd name="T57" fmla="*/ 29 h 129"/>
                <a:gd name="T58" fmla="*/ 0 w 260"/>
                <a:gd name="T59" fmla="*/ 30 h 129"/>
                <a:gd name="T60" fmla="*/ 0 w 260"/>
                <a:gd name="T61" fmla="*/ 30 h 129"/>
                <a:gd name="T62" fmla="*/ 0 w 260"/>
                <a:gd name="T63" fmla="*/ 31 h 129"/>
                <a:gd name="T64" fmla="*/ 0 w 260"/>
                <a:gd name="T65" fmla="*/ 32 h 129"/>
                <a:gd name="T66" fmla="*/ 1 w 260"/>
                <a:gd name="T67" fmla="*/ 27 h 129"/>
                <a:gd name="T68" fmla="*/ 3 w 260"/>
                <a:gd name="T69" fmla="*/ 22 h 129"/>
                <a:gd name="T70" fmla="*/ 6 w 260"/>
                <a:gd name="T71" fmla="*/ 18 h 129"/>
                <a:gd name="T72" fmla="*/ 10 w 260"/>
                <a:gd name="T73" fmla="*/ 14 h 129"/>
                <a:gd name="T74" fmla="*/ 15 w 260"/>
                <a:gd name="T75" fmla="*/ 12 h 129"/>
                <a:gd name="T76" fmla="*/ 20 w 260"/>
                <a:gd name="T77" fmla="*/ 10 h 129"/>
                <a:gd name="T78" fmla="*/ 26 w 260"/>
                <a:gd name="T79" fmla="*/ 9 h 129"/>
                <a:gd name="T80" fmla="*/ 33 w 260"/>
                <a:gd name="T81" fmla="*/ 8 h 12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0"/>
                <a:gd name="T124" fmla="*/ 0 h 129"/>
                <a:gd name="T125" fmla="*/ 260 w 260"/>
                <a:gd name="T126" fmla="*/ 129 h 12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0" h="129">
                  <a:moveTo>
                    <a:pt x="130" y="35"/>
                  </a:moveTo>
                  <a:lnTo>
                    <a:pt x="155" y="36"/>
                  </a:lnTo>
                  <a:lnTo>
                    <a:pt x="178" y="40"/>
                  </a:lnTo>
                  <a:lnTo>
                    <a:pt x="199" y="49"/>
                  </a:lnTo>
                  <a:lnTo>
                    <a:pt x="218" y="59"/>
                  </a:lnTo>
                  <a:lnTo>
                    <a:pt x="235" y="73"/>
                  </a:lnTo>
                  <a:lnTo>
                    <a:pt x="247" y="89"/>
                  </a:lnTo>
                  <a:lnTo>
                    <a:pt x="255" y="108"/>
                  </a:lnTo>
                  <a:lnTo>
                    <a:pt x="260" y="129"/>
                  </a:lnTo>
                  <a:lnTo>
                    <a:pt x="260" y="127"/>
                  </a:lnTo>
                  <a:lnTo>
                    <a:pt x="260" y="123"/>
                  </a:lnTo>
                  <a:lnTo>
                    <a:pt x="260" y="121"/>
                  </a:lnTo>
                  <a:lnTo>
                    <a:pt x="260" y="119"/>
                  </a:lnTo>
                  <a:lnTo>
                    <a:pt x="258" y="95"/>
                  </a:lnTo>
                  <a:lnTo>
                    <a:pt x="250" y="73"/>
                  </a:lnTo>
                  <a:lnTo>
                    <a:pt x="238" y="52"/>
                  </a:lnTo>
                  <a:lnTo>
                    <a:pt x="222" y="35"/>
                  </a:lnTo>
                  <a:lnTo>
                    <a:pt x="202" y="21"/>
                  </a:lnTo>
                  <a:lnTo>
                    <a:pt x="180" y="9"/>
                  </a:lnTo>
                  <a:lnTo>
                    <a:pt x="156" y="2"/>
                  </a:lnTo>
                  <a:lnTo>
                    <a:pt x="130" y="0"/>
                  </a:lnTo>
                  <a:lnTo>
                    <a:pt x="103" y="2"/>
                  </a:lnTo>
                  <a:lnTo>
                    <a:pt x="79" y="9"/>
                  </a:lnTo>
                  <a:lnTo>
                    <a:pt x="57" y="21"/>
                  </a:lnTo>
                  <a:lnTo>
                    <a:pt x="38" y="35"/>
                  </a:lnTo>
                  <a:lnTo>
                    <a:pt x="21" y="52"/>
                  </a:lnTo>
                  <a:lnTo>
                    <a:pt x="10" y="73"/>
                  </a:lnTo>
                  <a:lnTo>
                    <a:pt x="2" y="95"/>
                  </a:lnTo>
                  <a:lnTo>
                    <a:pt x="0" y="119"/>
                  </a:lnTo>
                  <a:lnTo>
                    <a:pt x="0" y="121"/>
                  </a:lnTo>
                  <a:lnTo>
                    <a:pt x="0" y="123"/>
                  </a:lnTo>
                  <a:lnTo>
                    <a:pt x="0" y="127"/>
                  </a:lnTo>
                  <a:lnTo>
                    <a:pt x="0" y="129"/>
                  </a:lnTo>
                  <a:lnTo>
                    <a:pt x="4" y="108"/>
                  </a:lnTo>
                  <a:lnTo>
                    <a:pt x="12" y="89"/>
                  </a:lnTo>
                  <a:lnTo>
                    <a:pt x="25" y="73"/>
                  </a:lnTo>
                  <a:lnTo>
                    <a:pt x="41" y="59"/>
                  </a:lnTo>
                  <a:lnTo>
                    <a:pt x="61" y="49"/>
                  </a:lnTo>
                  <a:lnTo>
                    <a:pt x="81" y="40"/>
                  </a:lnTo>
                  <a:lnTo>
                    <a:pt x="104" y="36"/>
                  </a:lnTo>
                  <a:lnTo>
                    <a:pt x="130" y="35"/>
                  </a:lnTo>
                  <a:close/>
                </a:path>
              </a:pathLst>
            </a:custGeom>
            <a:solidFill>
              <a:srgbClr val="000000"/>
            </a:solidFill>
            <a:ln w="9525">
              <a:noFill/>
              <a:round/>
              <a:headEnd/>
              <a:tailEnd/>
            </a:ln>
          </p:spPr>
          <p:txBody>
            <a:bodyPr/>
            <a:lstStyle/>
            <a:p>
              <a:endParaRPr lang="en-US"/>
            </a:p>
          </p:txBody>
        </p:sp>
        <p:sp>
          <p:nvSpPr>
            <p:cNvPr id="8349" name="Freeform 155"/>
            <p:cNvSpPr>
              <a:spLocks/>
            </p:cNvSpPr>
            <p:nvPr/>
          </p:nvSpPr>
          <p:spPr bwMode="auto">
            <a:xfrm>
              <a:off x="727" y="2486"/>
              <a:ext cx="363" cy="256"/>
            </a:xfrm>
            <a:custGeom>
              <a:avLst/>
              <a:gdLst>
                <a:gd name="T0" fmla="*/ 182 w 726"/>
                <a:gd name="T1" fmla="*/ 122 h 512"/>
                <a:gd name="T2" fmla="*/ 52 w 726"/>
                <a:gd name="T3" fmla="*/ 0 h 512"/>
                <a:gd name="T4" fmla="*/ 48 w 726"/>
                <a:gd name="T5" fmla="*/ 4 h 512"/>
                <a:gd name="T6" fmla="*/ 46 w 726"/>
                <a:gd name="T7" fmla="*/ 6 h 512"/>
                <a:gd name="T8" fmla="*/ 0 w 726"/>
                <a:gd name="T9" fmla="*/ 55 h 512"/>
                <a:gd name="T10" fmla="*/ 11 w 726"/>
                <a:gd name="T11" fmla="*/ 54 h 512"/>
                <a:gd name="T12" fmla="*/ 51 w 726"/>
                <a:gd name="T13" fmla="*/ 11 h 512"/>
                <a:gd name="T14" fmla="*/ 76 w 726"/>
                <a:gd name="T15" fmla="*/ 33 h 512"/>
                <a:gd name="T16" fmla="*/ 29 w 726"/>
                <a:gd name="T17" fmla="*/ 82 h 512"/>
                <a:gd name="T18" fmla="*/ 40 w 726"/>
                <a:gd name="T19" fmla="*/ 81 h 512"/>
                <a:gd name="T20" fmla="*/ 81 w 726"/>
                <a:gd name="T21" fmla="*/ 38 h 512"/>
                <a:gd name="T22" fmla="*/ 104 w 726"/>
                <a:gd name="T23" fmla="*/ 60 h 512"/>
                <a:gd name="T24" fmla="*/ 58 w 726"/>
                <a:gd name="T25" fmla="*/ 109 h 512"/>
                <a:gd name="T26" fmla="*/ 69 w 726"/>
                <a:gd name="T27" fmla="*/ 108 h 512"/>
                <a:gd name="T28" fmla="*/ 109 w 726"/>
                <a:gd name="T29" fmla="*/ 65 h 512"/>
                <a:gd name="T30" fmla="*/ 176 w 726"/>
                <a:gd name="T31" fmla="*/ 128 h 512"/>
                <a:gd name="T32" fmla="*/ 177 w 726"/>
                <a:gd name="T33" fmla="*/ 127 h 512"/>
                <a:gd name="T34" fmla="*/ 178 w 726"/>
                <a:gd name="T35" fmla="*/ 125 h 512"/>
                <a:gd name="T36" fmla="*/ 180 w 726"/>
                <a:gd name="T37" fmla="*/ 123 h 512"/>
                <a:gd name="T38" fmla="*/ 182 w 726"/>
                <a:gd name="T39" fmla="*/ 122 h 5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26"/>
                <a:gd name="T61" fmla="*/ 0 h 512"/>
                <a:gd name="T62" fmla="*/ 726 w 726"/>
                <a:gd name="T63" fmla="*/ 512 h 5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26" h="512">
                  <a:moveTo>
                    <a:pt x="726" y="489"/>
                  </a:moveTo>
                  <a:lnTo>
                    <a:pt x="209" y="0"/>
                  </a:lnTo>
                  <a:lnTo>
                    <a:pt x="192" y="18"/>
                  </a:lnTo>
                  <a:lnTo>
                    <a:pt x="186" y="25"/>
                  </a:lnTo>
                  <a:lnTo>
                    <a:pt x="0" y="220"/>
                  </a:lnTo>
                  <a:lnTo>
                    <a:pt x="43" y="216"/>
                  </a:lnTo>
                  <a:lnTo>
                    <a:pt x="207" y="45"/>
                  </a:lnTo>
                  <a:lnTo>
                    <a:pt x="301" y="134"/>
                  </a:lnTo>
                  <a:lnTo>
                    <a:pt x="117" y="329"/>
                  </a:lnTo>
                  <a:lnTo>
                    <a:pt x="159" y="327"/>
                  </a:lnTo>
                  <a:lnTo>
                    <a:pt x="323" y="153"/>
                  </a:lnTo>
                  <a:lnTo>
                    <a:pt x="417" y="243"/>
                  </a:lnTo>
                  <a:lnTo>
                    <a:pt x="232" y="439"/>
                  </a:lnTo>
                  <a:lnTo>
                    <a:pt x="273" y="435"/>
                  </a:lnTo>
                  <a:lnTo>
                    <a:pt x="437" y="263"/>
                  </a:lnTo>
                  <a:lnTo>
                    <a:pt x="702" y="512"/>
                  </a:lnTo>
                  <a:lnTo>
                    <a:pt x="707" y="508"/>
                  </a:lnTo>
                  <a:lnTo>
                    <a:pt x="712" y="502"/>
                  </a:lnTo>
                  <a:lnTo>
                    <a:pt x="719" y="495"/>
                  </a:lnTo>
                  <a:lnTo>
                    <a:pt x="726" y="489"/>
                  </a:lnTo>
                  <a:close/>
                </a:path>
              </a:pathLst>
            </a:custGeom>
            <a:solidFill>
              <a:srgbClr val="000000"/>
            </a:solidFill>
            <a:ln w="9525">
              <a:noFill/>
              <a:round/>
              <a:headEnd/>
              <a:tailEnd/>
            </a:ln>
          </p:spPr>
          <p:txBody>
            <a:bodyPr/>
            <a:lstStyle/>
            <a:p>
              <a:endParaRPr lang="en-US"/>
            </a:p>
          </p:txBody>
        </p:sp>
        <p:sp>
          <p:nvSpPr>
            <p:cNvPr id="8350" name="Freeform 156"/>
            <p:cNvSpPr>
              <a:spLocks/>
            </p:cNvSpPr>
            <p:nvPr/>
          </p:nvSpPr>
          <p:spPr bwMode="auto">
            <a:xfrm>
              <a:off x="834" y="2785"/>
              <a:ext cx="57" cy="12"/>
            </a:xfrm>
            <a:custGeom>
              <a:avLst/>
              <a:gdLst>
                <a:gd name="T0" fmla="*/ 28 w 116"/>
                <a:gd name="T1" fmla="*/ 0 h 25"/>
                <a:gd name="T2" fmla="*/ 0 w 116"/>
                <a:gd name="T3" fmla="*/ 0 h 25"/>
                <a:gd name="T4" fmla="*/ 27 w 116"/>
                <a:gd name="T5" fmla="*/ 6 h 25"/>
                <a:gd name="T6" fmla="*/ 28 w 116"/>
                <a:gd name="T7" fmla="*/ 0 h 25"/>
                <a:gd name="T8" fmla="*/ 0 60000 65536"/>
                <a:gd name="T9" fmla="*/ 0 60000 65536"/>
                <a:gd name="T10" fmla="*/ 0 60000 65536"/>
                <a:gd name="T11" fmla="*/ 0 60000 65536"/>
                <a:gd name="T12" fmla="*/ 0 w 116"/>
                <a:gd name="T13" fmla="*/ 0 h 25"/>
                <a:gd name="T14" fmla="*/ 116 w 116"/>
                <a:gd name="T15" fmla="*/ 25 h 25"/>
              </a:gdLst>
              <a:ahLst/>
              <a:cxnLst>
                <a:cxn ang="T8">
                  <a:pos x="T0" y="T1"/>
                </a:cxn>
                <a:cxn ang="T9">
                  <a:pos x="T2" y="T3"/>
                </a:cxn>
                <a:cxn ang="T10">
                  <a:pos x="T4" y="T5"/>
                </a:cxn>
                <a:cxn ang="T11">
                  <a:pos x="T6" y="T7"/>
                </a:cxn>
              </a:cxnLst>
              <a:rect l="T12" t="T13" r="T14" b="T15"/>
              <a:pathLst>
                <a:path w="116" h="25">
                  <a:moveTo>
                    <a:pt x="116" y="0"/>
                  </a:moveTo>
                  <a:lnTo>
                    <a:pt x="0" y="0"/>
                  </a:lnTo>
                  <a:lnTo>
                    <a:pt x="110" y="25"/>
                  </a:lnTo>
                  <a:lnTo>
                    <a:pt x="116" y="0"/>
                  </a:lnTo>
                  <a:close/>
                </a:path>
              </a:pathLst>
            </a:custGeom>
            <a:solidFill>
              <a:srgbClr val="FF0000"/>
            </a:solidFill>
            <a:ln w="9525">
              <a:noFill/>
              <a:round/>
              <a:headEnd/>
              <a:tailEnd/>
            </a:ln>
          </p:spPr>
          <p:txBody>
            <a:bodyPr/>
            <a:lstStyle/>
            <a:p>
              <a:endParaRPr lang="en-US"/>
            </a:p>
          </p:txBody>
        </p:sp>
        <p:sp>
          <p:nvSpPr>
            <p:cNvPr id="8351" name="Freeform 157"/>
            <p:cNvSpPr>
              <a:spLocks/>
            </p:cNvSpPr>
            <p:nvPr/>
          </p:nvSpPr>
          <p:spPr bwMode="auto">
            <a:xfrm>
              <a:off x="916" y="2816"/>
              <a:ext cx="57" cy="14"/>
            </a:xfrm>
            <a:custGeom>
              <a:avLst/>
              <a:gdLst>
                <a:gd name="T0" fmla="*/ 29 w 114"/>
                <a:gd name="T1" fmla="*/ 0 h 28"/>
                <a:gd name="T2" fmla="*/ 0 w 114"/>
                <a:gd name="T3" fmla="*/ 0 h 28"/>
                <a:gd name="T4" fmla="*/ 27 w 114"/>
                <a:gd name="T5" fmla="*/ 7 h 28"/>
                <a:gd name="T6" fmla="*/ 29 w 114"/>
                <a:gd name="T7" fmla="*/ 0 h 28"/>
                <a:gd name="T8" fmla="*/ 0 60000 65536"/>
                <a:gd name="T9" fmla="*/ 0 60000 65536"/>
                <a:gd name="T10" fmla="*/ 0 60000 65536"/>
                <a:gd name="T11" fmla="*/ 0 60000 65536"/>
                <a:gd name="T12" fmla="*/ 0 w 114"/>
                <a:gd name="T13" fmla="*/ 0 h 28"/>
                <a:gd name="T14" fmla="*/ 114 w 114"/>
                <a:gd name="T15" fmla="*/ 28 h 28"/>
              </a:gdLst>
              <a:ahLst/>
              <a:cxnLst>
                <a:cxn ang="T8">
                  <a:pos x="T0" y="T1"/>
                </a:cxn>
                <a:cxn ang="T9">
                  <a:pos x="T2" y="T3"/>
                </a:cxn>
                <a:cxn ang="T10">
                  <a:pos x="T4" y="T5"/>
                </a:cxn>
                <a:cxn ang="T11">
                  <a:pos x="T6" y="T7"/>
                </a:cxn>
              </a:cxnLst>
              <a:rect l="T12" t="T13" r="T14" b="T15"/>
              <a:pathLst>
                <a:path w="114" h="28">
                  <a:moveTo>
                    <a:pt x="114" y="0"/>
                  </a:moveTo>
                  <a:lnTo>
                    <a:pt x="0" y="0"/>
                  </a:lnTo>
                  <a:lnTo>
                    <a:pt x="108" y="28"/>
                  </a:lnTo>
                  <a:lnTo>
                    <a:pt x="114" y="0"/>
                  </a:lnTo>
                  <a:close/>
                </a:path>
              </a:pathLst>
            </a:custGeom>
            <a:solidFill>
              <a:srgbClr val="FF0000"/>
            </a:solidFill>
            <a:ln w="9525">
              <a:noFill/>
              <a:round/>
              <a:headEnd/>
              <a:tailEnd/>
            </a:ln>
          </p:spPr>
          <p:txBody>
            <a:bodyPr/>
            <a:lstStyle/>
            <a:p>
              <a:endParaRPr lang="en-US"/>
            </a:p>
          </p:txBody>
        </p:sp>
        <p:sp>
          <p:nvSpPr>
            <p:cNvPr id="8352" name="Freeform 158"/>
            <p:cNvSpPr>
              <a:spLocks/>
            </p:cNvSpPr>
            <p:nvPr/>
          </p:nvSpPr>
          <p:spPr bwMode="auto">
            <a:xfrm>
              <a:off x="804" y="2823"/>
              <a:ext cx="57" cy="14"/>
            </a:xfrm>
            <a:custGeom>
              <a:avLst/>
              <a:gdLst>
                <a:gd name="T0" fmla="*/ 28 w 115"/>
                <a:gd name="T1" fmla="*/ 0 h 27"/>
                <a:gd name="T2" fmla="*/ 0 w 115"/>
                <a:gd name="T3" fmla="*/ 0 h 27"/>
                <a:gd name="T4" fmla="*/ 27 w 115"/>
                <a:gd name="T5" fmla="*/ 7 h 27"/>
                <a:gd name="T6" fmla="*/ 28 w 115"/>
                <a:gd name="T7" fmla="*/ 0 h 27"/>
                <a:gd name="T8" fmla="*/ 0 60000 65536"/>
                <a:gd name="T9" fmla="*/ 0 60000 65536"/>
                <a:gd name="T10" fmla="*/ 0 60000 65536"/>
                <a:gd name="T11" fmla="*/ 0 60000 65536"/>
                <a:gd name="T12" fmla="*/ 0 w 115"/>
                <a:gd name="T13" fmla="*/ 0 h 27"/>
                <a:gd name="T14" fmla="*/ 115 w 115"/>
                <a:gd name="T15" fmla="*/ 27 h 27"/>
              </a:gdLst>
              <a:ahLst/>
              <a:cxnLst>
                <a:cxn ang="T8">
                  <a:pos x="T0" y="T1"/>
                </a:cxn>
                <a:cxn ang="T9">
                  <a:pos x="T2" y="T3"/>
                </a:cxn>
                <a:cxn ang="T10">
                  <a:pos x="T4" y="T5"/>
                </a:cxn>
                <a:cxn ang="T11">
                  <a:pos x="T6" y="T7"/>
                </a:cxn>
              </a:cxnLst>
              <a:rect l="T12" t="T13" r="T14" b="T15"/>
              <a:pathLst>
                <a:path w="115" h="27">
                  <a:moveTo>
                    <a:pt x="115" y="0"/>
                  </a:moveTo>
                  <a:lnTo>
                    <a:pt x="0" y="0"/>
                  </a:lnTo>
                  <a:lnTo>
                    <a:pt x="109" y="27"/>
                  </a:lnTo>
                  <a:lnTo>
                    <a:pt x="115" y="0"/>
                  </a:lnTo>
                  <a:close/>
                </a:path>
              </a:pathLst>
            </a:custGeom>
            <a:solidFill>
              <a:srgbClr val="FF0000"/>
            </a:solidFill>
            <a:ln w="9525">
              <a:noFill/>
              <a:round/>
              <a:headEnd/>
              <a:tailEnd/>
            </a:ln>
          </p:spPr>
          <p:txBody>
            <a:bodyPr/>
            <a:lstStyle/>
            <a:p>
              <a:endParaRPr lang="en-US"/>
            </a:p>
          </p:txBody>
        </p:sp>
        <p:sp>
          <p:nvSpPr>
            <p:cNvPr id="8353" name="Freeform 159"/>
            <p:cNvSpPr>
              <a:spLocks/>
            </p:cNvSpPr>
            <p:nvPr/>
          </p:nvSpPr>
          <p:spPr bwMode="auto">
            <a:xfrm>
              <a:off x="959" y="2780"/>
              <a:ext cx="57" cy="13"/>
            </a:xfrm>
            <a:custGeom>
              <a:avLst/>
              <a:gdLst>
                <a:gd name="T0" fmla="*/ 29 w 113"/>
                <a:gd name="T1" fmla="*/ 0 h 26"/>
                <a:gd name="T2" fmla="*/ 0 w 113"/>
                <a:gd name="T3" fmla="*/ 0 h 26"/>
                <a:gd name="T4" fmla="*/ 27 w 113"/>
                <a:gd name="T5" fmla="*/ 7 h 26"/>
                <a:gd name="T6" fmla="*/ 29 w 113"/>
                <a:gd name="T7" fmla="*/ 0 h 26"/>
                <a:gd name="T8" fmla="*/ 0 60000 65536"/>
                <a:gd name="T9" fmla="*/ 0 60000 65536"/>
                <a:gd name="T10" fmla="*/ 0 60000 65536"/>
                <a:gd name="T11" fmla="*/ 0 60000 65536"/>
                <a:gd name="T12" fmla="*/ 0 w 113"/>
                <a:gd name="T13" fmla="*/ 0 h 26"/>
                <a:gd name="T14" fmla="*/ 113 w 113"/>
                <a:gd name="T15" fmla="*/ 26 h 26"/>
              </a:gdLst>
              <a:ahLst/>
              <a:cxnLst>
                <a:cxn ang="T8">
                  <a:pos x="T0" y="T1"/>
                </a:cxn>
                <a:cxn ang="T9">
                  <a:pos x="T2" y="T3"/>
                </a:cxn>
                <a:cxn ang="T10">
                  <a:pos x="T4" y="T5"/>
                </a:cxn>
                <a:cxn ang="T11">
                  <a:pos x="T6" y="T7"/>
                </a:cxn>
              </a:cxnLst>
              <a:rect l="T12" t="T13" r="T14" b="T15"/>
              <a:pathLst>
                <a:path w="113" h="26">
                  <a:moveTo>
                    <a:pt x="113" y="0"/>
                  </a:moveTo>
                  <a:lnTo>
                    <a:pt x="0" y="0"/>
                  </a:lnTo>
                  <a:lnTo>
                    <a:pt x="108" y="26"/>
                  </a:lnTo>
                  <a:lnTo>
                    <a:pt x="113" y="0"/>
                  </a:lnTo>
                  <a:close/>
                </a:path>
              </a:pathLst>
            </a:custGeom>
            <a:solidFill>
              <a:srgbClr val="FF0000"/>
            </a:solidFill>
            <a:ln w="9525">
              <a:noFill/>
              <a:round/>
              <a:headEnd/>
              <a:tailEnd/>
            </a:ln>
          </p:spPr>
          <p:txBody>
            <a:bodyPr/>
            <a:lstStyle/>
            <a:p>
              <a:endParaRPr lang="en-US"/>
            </a:p>
          </p:txBody>
        </p:sp>
        <p:sp>
          <p:nvSpPr>
            <p:cNvPr id="8354" name="Freeform 160"/>
            <p:cNvSpPr>
              <a:spLocks/>
            </p:cNvSpPr>
            <p:nvPr/>
          </p:nvSpPr>
          <p:spPr bwMode="auto">
            <a:xfrm>
              <a:off x="739" y="2785"/>
              <a:ext cx="57" cy="12"/>
            </a:xfrm>
            <a:custGeom>
              <a:avLst/>
              <a:gdLst>
                <a:gd name="T0" fmla="*/ 29 w 114"/>
                <a:gd name="T1" fmla="*/ 0 h 25"/>
                <a:gd name="T2" fmla="*/ 0 w 114"/>
                <a:gd name="T3" fmla="*/ 0 h 25"/>
                <a:gd name="T4" fmla="*/ 28 w 114"/>
                <a:gd name="T5" fmla="*/ 6 h 25"/>
                <a:gd name="T6" fmla="*/ 29 w 114"/>
                <a:gd name="T7" fmla="*/ 0 h 25"/>
                <a:gd name="T8" fmla="*/ 0 60000 65536"/>
                <a:gd name="T9" fmla="*/ 0 60000 65536"/>
                <a:gd name="T10" fmla="*/ 0 60000 65536"/>
                <a:gd name="T11" fmla="*/ 0 60000 65536"/>
                <a:gd name="T12" fmla="*/ 0 w 114"/>
                <a:gd name="T13" fmla="*/ 0 h 25"/>
                <a:gd name="T14" fmla="*/ 114 w 114"/>
                <a:gd name="T15" fmla="*/ 25 h 25"/>
              </a:gdLst>
              <a:ahLst/>
              <a:cxnLst>
                <a:cxn ang="T8">
                  <a:pos x="T0" y="T1"/>
                </a:cxn>
                <a:cxn ang="T9">
                  <a:pos x="T2" y="T3"/>
                </a:cxn>
                <a:cxn ang="T10">
                  <a:pos x="T4" y="T5"/>
                </a:cxn>
                <a:cxn ang="T11">
                  <a:pos x="T6" y="T7"/>
                </a:cxn>
              </a:cxnLst>
              <a:rect l="T12" t="T13" r="T14" b="T15"/>
              <a:pathLst>
                <a:path w="114" h="25">
                  <a:moveTo>
                    <a:pt x="114" y="0"/>
                  </a:moveTo>
                  <a:lnTo>
                    <a:pt x="0" y="0"/>
                  </a:lnTo>
                  <a:lnTo>
                    <a:pt x="110" y="25"/>
                  </a:lnTo>
                  <a:lnTo>
                    <a:pt x="114" y="0"/>
                  </a:lnTo>
                  <a:close/>
                </a:path>
              </a:pathLst>
            </a:custGeom>
            <a:solidFill>
              <a:srgbClr val="FF0000"/>
            </a:solidFill>
            <a:ln w="9525">
              <a:noFill/>
              <a:round/>
              <a:headEnd/>
              <a:tailEnd/>
            </a:ln>
          </p:spPr>
          <p:txBody>
            <a:bodyPr/>
            <a:lstStyle/>
            <a:p>
              <a:endParaRPr lang="en-US"/>
            </a:p>
          </p:txBody>
        </p:sp>
        <p:sp>
          <p:nvSpPr>
            <p:cNvPr id="8355" name="Freeform 161"/>
            <p:cNvSpPr>
              <a:spLocks/>
            </p:cNvSpPr>
            <p:nvPr/>
          </p:nvSpPr>
          <p:spPr bwMode="auto">
            <a:xfrm>
              <a:off x="914" y="2876"/>
              <a:ext cx="57" cy="14"/>
            </a:xfrm>
            <a:custGeom>
              <a:avLst/>
              <a:gdLst>
                <a:gd name="T0" fmla="*/ 29 w 114"/>
                <a:gd name="T1" fmla="*/ 0 h 27"/>
                <a:gd name="T2" fmla="*/ 0 w 114"/>
                <a:gd name="T3" fmla="*/ 0 h 27"/>
                <a:gd name="T4" fmla="*/ 27 w 114"/>
                <a:gd name="T5" fmla="*/ 7 h 27"/>
                <a:gd name="T6" fmla="*/ 29 w 114"/>
                <a:gd name="T7" fmla="*/ 0 h 27"/>
                <a:gd name="T8" fmla="*/ 0 60000 65536"/>
                <a:gd name="T9" fmla="*/ 0 60000 65536"/>
                <a:gd name="T10" fmla="*/ 0 60000 65536"/>
                <a:gd name="T11" fmla="*/ 0 60000 65536"/>
                <a:gd name="T12" fmla="*/ 0 w 114"/>
                <a:gd name="T13" fmla="*/ 0 h 27"/>
                <a:gd name="T14" fmla="*/ 114 w 114"/>
                <a:gd name="T15" fmla="*/ 27 h 27"/>
              </a:gdLst>
              <a:ahLst/>
              <a:cxnLst>
                <a:cxn ang="T8">
                  <a:pos x="T0" y="T1"/>
                </a:cxn>
                <a:cxn ang="T9">
                  <a:pos x="T2" y="T3"/>
                </a:cxn>
                <a:cxn ang="T10">
                  <a:pos x="T4" y="T5"/>
                </a:cxn>
                <a:cxn ang="T11">
                  <a:pos x="T6" y="T7"/>
                </a:cxn>
              </a:cxnLst>
              <a:rect l="T12" t="T13" r="T14" b="T15"/>
              <a:pathLst>
                <a:path w="114" h="27">
                  <a:moveTo>
                    <a:pt x="114" y="0"/>
                  </a:moveTo>
                  <a:lnTo>
                    <a:pt x="0" y="0"/>
                  </a:lnTo>
                  <a:lnTo>
                    <a:pt x="108" y="27"/>
                  </a:lnTo>
                  <a:lnTo>
                    <a:pt x="114" y="0"/>
                  </a:lnTo>
                  <a:close/>
                </a:path>
              </a:pathLst>
            </a:custGeom>
            <a:solidFill>
              <a:srgbClr val="FF0000"/>
            </a:solidFill>
            <a:ln w="9525">
              <a:noFill/>
              <a:round/>
              <a:headEnd/>
              <a:tailEnd/>
            </a:ln>
          </p:spPr>
          <p:txBody>
            <a:bodyPr/>
            <a:lstStyle/>
            <a:p>
              <a:endParaRPr lang="en-US"/>
            </a:p>
          </p:txBody>
        </p:sp>
        <p:sp>
          <p:nvSpPr>
            <p:cNvPr id="8356" name="Freeform 162"/>
            <p:cNvSpPr>
              <a:spLocks/>
            </p:cNvSpPr>
            <p:nvPr/>
          </p:nvSpPr>
          <p:spPr bwMode="auto">
            <a:xfrm>
              <a:off x="863" y="2850"/>
              <a:ext cx="57" cy="13"/>
            </a:xfrm>
            <a:custGeom>
              <a:avLst/>
              <a:gdLst>
                <a:gd name="T0" fmla="*/ 28 w 115"/>
                <a:gd name="T1" fmla="*/ 0 h 25"/>
                <a:gd name="T2" fmla="*/ 0 w 115"/>
                <a:gd name="T3" fmla="*/ 0 h 25"/>
                <a:gd name="T4" fmla="*/ 27 w 115"/>
                <a:gd name="T5" fmla="*/ 7 h 25"/>
                <a:gd name="T6" fmla="*/ 28 w 115"/>
                <a:gd name="T7" fmla="*/ 0 h 25"/>
                <a:gd name="T8" fmla="*/ 0 60000 65536"/>
                <a:gd name="T9" fmla="*/ 0 60000 65536"/>
                <a:gd name="T10" fmla="*/ 0 60000 65536"/>
                <a:gd name="T11" fmla="*/ 0 60000 65536"/>
                <a:gd name="T12" fmla="*/ 0 w 115"/>
                <a:gd name="T13" fmla="*/ 0 h 25"/>
                <a:gd name="T14" fmla="*/ 115 w 115"/>
                <a:gd name="T15" fmla="*/ 25 h 25"/>
              </a:gdLst>
              <a:ahLst/>
              <a:cxnLst>
                <a:cxn ang="T8">
                  <a:pos x="T0" y="T1"/>
                </a:cxn>
                <a:cxn ang="T9">
                  <a:pos x="T2" y="T3"/>
                </a:cxn>
                <a:cxn ang="T10">
                  <a:pos x="T4" y="T5"/>
                </a:cxn>
                <a:cxn ang="T11">
                  <a:pos x="T6" y="T7"/>
                </a:cxn>
              </a:cxnLst>
              <a:rect l="T12" t="T13" r="T14" b="T15"/>
              <a:pathLst>
                <a:path w="115" h="25">
                  <a:moveTo>
                    <a:pt x="115" y="0"/>
                  </a:moveTo>
                  <a:lnTo>
                    <a:pt x="0" y="0"/>
                  </a:lnTo>
                  <a:lnTo>
                    <a:pt x="109" y="25"/>
                  </a:lnTo>
                  <a:lnTo>
                    <a:pt x="115" y="0"/>
                  </a:lnTo>
                  <a:close/>
                </a:path>
              </a:pathLst>
            </a:custGeom>
            <a:solidFill>
              <a:srgbClr val="FF0000"/>
            </a:solidFill>
            <a:ln w="9525">
              <a:noFill/>
              <a:round/>
              <a:headEnd/>
              <a:tailEnd/>
            </a:ln>
          </p:spPr>
          <p:txBody>
            <a:bodyPr/>
            <a:lstStyle/>
            <a:p>
              <a:endParaRPr lang="en-US"/>
            </a:p>
          </p:txBody>
        </p:sp>
        <p:sp>
          <p:nvSpPr>
            <p:cNvPr id="8357" name="Freeform 163"/>
            <p:cNvSpPr>
              <a:spLocks/>
            </p:cNvSpPr>
            <p:nvPr/>
          </p:nvSpPr>
          <p:spPr bwMode="auto">
            <a:xfrm>
              <a:off x="978" y="2849"/>
              <a:ext cx="57" cy="14"/>
            </a:xfrm>
            <a:custGeom>
              <a:avLst/>
              <a:gdLst>
                <a:gd name="T0" fmla="*/ 28 w 115"/>
                <a:gd name="T1" fmla="*/ 0 h 26"/>
                <a:gd name="T2" fmla="*/ 0 w 115"/>
                <a:gd name="T3" fmla="*/ 0 h 26"/>
                <a:gd name="T4" fmla="*/ 27 w 115"/>
                <a:gd name="T5" fmla="*/ 8 h 26"/>
                <a:gd name="T6" fmla="*/ 28 w 115"/>
                <a:gd name="T7" fmla="*/ 0 h 26"/>
                <a:gd name="T8" fmla="*/ 0 60000 65536"/>
                <a:gd name="T9" fmla="*/ 0 60000 65536"/>
                <a:gd name="T10" fmla="*/ 0 60000 65536"/>
                <a:gd name="T11" fmla="*/ 0 60000 65536"/>
                <a:gd name="T12" fmla="*/ 0 w 115"/>
                <a:gd name="T13" fmla="*/ 0 h 26"/>
                <a:gd name="T14" fmla="*/ 115 w 115"/>
                <a:gd name="T15" fmla="*/ 26 h 26"/>
              </a:gdLst>
              <a:ahLst/>
              <a:cxnLst>
                <a:cxn ang="T8">
                  <a:pos x="T0" y="T1"/>
                </a:cxn>
                <a:cxn ang="T9">
                  <a:pos x="T2" y="T3"/>
                </a:cxn>
                <a:cxn ang="T10">
                  <a:pos x="T4" y="T5"/>
                </a:cxn>
                <a:cxn ang="T11">
                  <a:pos x="T6" y="T7"/>
                </a:cxn>
              </a:cxnLst>
              <a:rect l="T12" t="T13" r="T14" b="T15"/>
              <a:pathLst>
                <a:path w="115" h="26">
                  <a:moveTo>
                    <a:pt x="115" y="0"/>
                  </a:moveTo>
                  <a:lnTo>
                    <a:pt x="0" y="0"/>
                  </a:lnTo>
                  <a:lnTo>
                    <a:pt x="109" y="26"/>
                  </a:lnTo>
                  <a:lnTo>
                    <a:pt x="115" y="0"/>
                  </a:lnTo>
                  <a:close/>
                </a:path>
              </a:pathLst>
            </a:custGeom>
            <a:solidFill>
              <a:srgbClr val="FF0000"/>
            </a:solidFill>
            <a:ln w="9525">
              <a:noFill/>
              <a:round/>
              <a:headEnd/>
              <a:tailEnd/>
            </a:ln>
          </p:spPr>
          <p:txBody>
            <a:bodyPr/>
            <a:lstStyle/>
            <a:p>
              <a:endParaRPr lang="en-US"/>
            </a:p>
          </p:txBody>
        </p:sp>
        <p:sp>
          <p:nvSpPr>
            <p:cNvPr id="8358" name="Freeform 164"/>
            <p:cNvSpPr>
              <a:spLocks/>
            </p:cNvSpPr>
            <p:nvPr/>
          </p:nvSpPr>
          <p:spPr bwMode="auto">
            <a:xfrm>
              <a:off x="1026" y="2809"/>
              <a:ext cx="57" cy="13"/>
            </a:xfrm>
            <a:custGeom>
              <a:avLst/>
              <a:gdLst>
                <a:gd name="T0" fmla="*/ 29 w 114"/>
                <a:gd name="T1" fmla="*/ 0 h 26"/>
                <a:gd name="T2" fmla="*/ 0 w 114"/>
                <a:gd name="T3" fmla="*/ 0 h 26"/>
                <a:gd name="T4" fmla="*/ 28 w 114"/>
                <a:gd name="T5" fmla="*/ 7 h 26"/>
                <a:gd name="T6" fmla="*/ 29 w 114"/>
                <a:gd name="T7" fmla="*/ 0 h 26"/>
                <a:gd name="T8" fmla="*/ 0 60000 65536"/>
                <a:gd name="T9" fmla="*/ 0 60000 65536"/>
                <a:gd name="T10" fmla="*/ 0 60000 65536"/>
                <a:gd name="T11" fmla="*/ 0 60000 65536"/>
                <a:gd name="T12" fmla="*/ 0 w 114"/>
                <a:gd name="T13" fmla="*/ 0 h 26"/>
                <a:gd name="T14" fmla="*/ 114 w 114"/>
                <a:gd name="T15" fmla="*/ 26 h 26"/>
              </a:gdLst>
              <a:ahLst/>
              <a:cxnLst>
                <a:cxn ang="T8">
                  <a:pos x="T0" y="T1"/>
                </a:cxn>
                <a:cxn ang="T9">
                  <a:pos x="T2" y="T3"/>
                </a:cxn>
                <a:cxn ang="T10">
                  <a:pos x="T4" y="T5"/>
                </a:cxn>
                <a:cxn ang="T11">
                  <a:pos x="T6" y="T7"/>
                </a:cxn>
              </a:cxnLst>
              <a:rect l="T12" t="T13" r="T14" b="T15"/>
              <a:pathLst>
                <a:path w="114" h="26">
                  <a:moveTo>
                    <a:pt x="114" y="0"/>
                  </a:moveTo>
                  <a:lnTo>
                    <a:pt x="0" y="0"/>
                  </a:lnTo>
                  <a:lnTo>
                    <a:pt x="110" y="26"/>
                  </a:lnTo>
                  <a:lnTo>
                    <a:pt x="114" y="0"/>
                  </a:lnTo>
                  <a:close/>
                </a:path>
              </a:pathLst>
            </a:custGeom>
            <a:solidFill>
              <a:srgbClr val="FF0000"/>
            </a:solidFill>
            <a:ln w="9525">
              <a:noFill/>
              <a:round/>
              <a:headEnd/>
              <a:tailEnd/>
            </a:ln>
          </p:spPr>
          <p:txBody>
            <a:bodyPr/>
            <a:lstStyle/>
            <a:p>
              <a:endParaRPr lang="en-US"/>
            </a:p>
          </p:txBody>
        </p:sp>
        <p:sp>
          <p:nvSpPr>
            <p:cNvPr id="8359" name="Freeform 165"/>
            <p:cNvSpPr>
              <a:spLocks/>
            </p:cNvSpPr>
            <p:nvPr/>
          </p:nvSpPr>
          <p:spPr bwMode="auto">
            <a:xfrm>
              <a:off x="1017" y="2876"/>
              <a:ext cx="57" cy="14"/>
            </a:xfrm>
            <a:custGeom>
              <a:avLst/>
              <a:gdLst>
                <a:gd name="T0" fmla="*/ 29 w 114"/>
                <a:gd name="T1" fmla="*/ 0 h 27"/>
                <a:gd name="T2" fmla="*/ 0 w 114"/>
                <a:gd name="T3" fmla="*/ 0 h 27"/>
                <a:gd name="T4" fmla="*/ 28 w 114"/>
                <a:gd name="T5" fmla="*/ 7 h 27"/>
                <a:gd name="T6" fmla="*/ 29 w 114"/>
                <a:gd name="T7" fmla="*/ 0 h 27"/>
                <a:gd name="T8" fmla="*/ 0 60000 65536"/>
                <a:gd name="T9" fmla="*/ 0 60000 65536"/>
                <a:gd name="T10" fmla="*/ 0 60000 65536"/>
                <a:gd name="T11" fmla="*/ 0 60000 65536"/>
                <a:gd name="T12" fmla="*/ 0 w 114"/>
                <a:gd name="T13" fmla="*/ 0 h 27"/>
                <a:gd name="T14" fmla="*/ 114 w 114"/>
                <a:gd name="T15" fmla="*/ 27 h 27"/>
              </a:gdLst>
              <a:ahLst/>
              <a:cxnLst>
                <a:cxn ang="T8">
                  <a:pos x="T0" y="T1"/>
                </a:cxn>
                <a:cxn ang="T9">
                  <a:pos x="T2" y="T3"/>
                </a:cxn>
                <a:cxn ang="T10">
                  <a:pos x="T4" y="T5"/>
                </a:cxn>
                <a:cxn ang="T11">
                  <a:pos x="T6" y="T7"/>
                </a:cxn>
              </a:cxnLst>
              <a:rect l="T12" t="T13" r="T14" b="T15"/>
              <a:pathLst>
                <a:path w="114" h="27">
                  <a:moveTo>
                    <a:pt x="114" y="0"/>
                  </a:moveTo>
                  <a:lnTo>
                    <a:pt x="0" y="0"/>
                  </a:lnTo>
                  <a:lnTo>
                    <a:pt x="109" y="27"/>
                  </a:lnTo>
                  <a:lnTo>
                    <a:pt x="114" y="0"/>
                  </a:lnTo>
                  <a:close/>
                </a:path>
              </a:pathLst>
            </a:custGeom>
            <a:solidFill>
              <a:srgbClr val="FF0000"/>
            </a:solidFill>
            <a:ln w="9525">
              <a:noFill/>
              <a:round/>
              <a:headEnd/>
              <a:tailEnd/>
            </a:ln>
          </p:spPr>
          <p:txBody>
            <a:bodyPr/>
            <a:lstStyle/>
            <a:p>
              <a:endParaRPr lang="en-US"/>
            </a:p>
          </p:txBody>
        </p:sp>
        <p:sp>
          <p:nvSpPr>
            <p:cNvPr id="8360" name="Freeform 166"/>
            <p:cNvSpPr>
              <a:spLocks/>
            </p:cNvSpPr>
            <p:nvPr/>
          </p:nvSpPr>
          <p:spPr bwMode="auto">
            <a:xfrm>
              <a:off x="1066" y="2776"/>
              <a:ext cx="57" cy="12"/>
            </a:xfrm>
            <a:custGeom>
              <a:avLst/>
              <a:gdLst>
                <a:gd name="T0" fmla="*/ 29 w 114"/>
                <a:gd name="T1" fmla="*/ 0 h 24"/>
                <a:gd name="T2" fmla="*/ 0 w 114"/>
                <a:gd name="T3" fmla="*/ 0 h 24"/>
                <a:gd name="T4" fmla="*/ 27 w 114"/>
                <a:gd name="T5" fmla="*/ 6 h 24"/>
                <a:gd name="T6" fmla="*/ 29 w 114"/>
                <a:gd name="T7" fmla="*/ 0 h 24"/>
                <a:gd name="T8" fmla="*/ 0 60000 65536"/>
                <a:gd name="T9" fmla="*/ 0 60000 65536"/>
                <a:gd name="T10" fmla="*/ 0 60000 65536"/>
                <a:gd name="T11" fmla="*/ 0 60000 65536"/>
                <a:gd name="T12" fmla="*/ 0 w 114"/>
                <a:gd name="T13" fmla="*/ 0 h 24"/>
                <a:gd name="T14" fmla="*/ 114 w 114"/>
                <a:gd name="T15" fmla="*/ 24 h 24"/>
              </a:gdLst>
              <a:ahLst/>
              <a:cxnLst>
                <a:cxn ang="T8">
                  <a:pos x="T0" y="T1"/>
                </a:cxn>
                <a:cxn ang="T9">
                  <a:pos x="T2" y="T3"/>
                </a:cxn>
                <a:cxn ang="T10">
                  <a:pos x="T4" y="T5"/>
                </a:cxn>
                <a:cxn ang="T11">
                  <a:pos x="T6" y="T7"/>
                </a:cxn>
              </a:cxnLst>
              <a:rect l="T12" t="T13" r="T14" b="T15"/>
              <a:pathLst>
                <a:path w="114" h="24">
                  <a:moveTo>
                    <a:pt x="114" y="0"/>
                  </a:moveTo>
                  <a:lnTo>
                    <a:pt x="0" y="0"/>
                  </a:lnTo>
                  <a:lnTo>
                    <a:pt x="108" y="24"/>
                  </a:lnTo>
                  <a:lnTo>
                    <a:pt x="114" y="0"/>
                  </a:lnTo>
                  <a:close/>
                </a:path>
              </a:pathLst>
            </a:custGeom>
            <a:solidFill>
              <a:srgbClr val="FF0000"/>
            </a:solidFill>
            <a:ln w="9525">
              <a:noFill/>
              <a:round/>
              <a:headEnd/>
              <a:tailEnd/>
            </a:ln>
          </p:spPr>
          <p:txBody>
            <a:bodyPr/>
            <a:lstStyle/>
            <a:p>
              <a:endParaRPr lang="en-US"/>
            </a:p>
          </p:txBody>
        </p:sp>
        <p:sp>
          <p:nvSpPr>
            <p:cNvPr id="8361" name="Freeform 167"/>
            <p:cNvSpPr>
              <a:spLocks/>
            </p:cNvSpPr>
            <p:nvPr/>
          </p:nvSpPr>
          <p:spPr bwMode="auto">
            <a:xfrm>
              <a:off x="1084" y="2839"/>
              <a:ext cx="57" cy="13"/>
            </a:xfrm>
            <a:custGeom>
              <a:avLst/>
              <a:gdLst>
                <a:gd name="T0" fmla="*/ 28 w 116"/>
                <a:gd name="T1" fmla="*/ 0 h 26"/>
                <a:gd name="T2" fmla="*/ 0 w 116"/>
                <a:gd name="T3" fmla="*/ 0 h 26"/>
                <a:gd name="T4" fmla="*/ 27 w 116"/>
                <a:gd name="T5" fmla="*/ 7 h 26"/>
                <a:gd name="T6" fmla="*/ 28 w 116"/>
                <a:gd name="T7" fmla="*/ 0 h 26"/>
                <a:gd name="T8" fmla="*/ 0 60000 65536"/>
                <a:gd name="T9" fmla="*/ 0 60000 65536"/>
                <a:gd name="T10" fmla="*/ 0 60000 65536"/>
                <a:gd name="T11" fmla="*/ 0 60000 65536"/>
                <a:gd name="T12" fmla="*/ 0 w 116"/>
                <a:gd name="T13" fmla="*/ 0 h 26"/>
                <a:gd name="T14" fmla="*/ 116 w 116"/>
                <a:gd name="T15" fmla="*/ 26 h 26"/>
              </a:gdLst>
              <a:ahLst/>
              <a:cxnLst>
                <a:cxn ang="T8">
                  <a:pos x="T0" y="T1"/>
                </a:cxn>
                <a:cxn ang="T9">
                  <a:pos x="T2" y="T3"/>
                </a:cxn>
                <a:cxn ang="T10">
                  <a:pos x="T4" y="T5"/>
                </a:cxn>
                <a:cxn ang="T11">
                  <a:pos x="T6" y="T7"/>
                </a:cxn>
              </a:cxnLst>
              <a:rect l="T12" t="T13" r="T14" b="T15"/>
              <a:pathLst>
                <a:path w="116" h="26">
                  <a:moveTo>
                    <a:pt x="116" y="0"/>
                  </a:moveTo>
                  <a:lnTo>
                    <a:pt x="0" y="0"/>
                  </a:lnTo>
                  <a:lnTo>
                    <a:pt x="110" y="26"/>
                  </a:lnTo>
                  <a:lnTo>
                    <a:pt x="116" y="0"/>
                  </a:lnTo>
                  <a:close/>
                </a:path>
              </a:pathLst>
            </a:custGeom>
            <a:solidFill>
              <a:srgbClr val="FF0000"/>
            </a:solidFill>
            <a:ln w="9525">
              <a:noFill/>
              <a:round/>
              <a:headEnd/>
              <a:tailEnd/>
            </a:ln>
          </p:spPr>
          <p:txBody>
            <a:bodyPr/>
            <a:lstStyle/>
            <a:p>
              <a:endParaRPr lang="en-US"/>
            </a:p>
          </p:txBody>
        </p:sp>
        <p:sp>
          <p:nvSpPr>
            <p:cNvPr id="8362" name="Freeform 168"/>
            <p:cNvSpPr>
              <a:spLocks/>
            </p:cNvSpPr>
            <p:nvPr/>
          </p:nvSpPr>
          <p:spPr bwMode="auto">
            <a:xfrm>
              <a:off x="1120" y="2808"/>
              <a:ext cx="58" cy="13"/>
            </a:xfrm>
            <a:custGeom>
              <a:avLst/>
              <a:gdLst>
                <a:gd name="T0" fmla="*/ 29 w 115"/>
                <a:gd name="T1" fmla="*/ 0 h 26"/>
                <a:gd name="T2" fmla="*/ 0 w 115"/>
                <a:gd name="T3" fmla="*/ 0 h 26"/>
                <a:gd name="T4" fmla="*/ 28 w 115"/>
                <a:gd name="T5" fmla="*/ 7 h 26"/>
                <a:gd name="T6" fmla="*/ 29 w 115"/>
                <a:gd name="T7" fmla="*/ 0 h 26"/>
                <a:gd name="T8" fmla="*/ 0 60000 65536"/>
                <a:gd name="T9" fmla="*/ 0 60000 65536"/>
                <a:gd name="T10" fmla="*/ 0 60000 65536"/>
                <a:gd name="T11" fmla="*/ 0 60000 65536"/>
                <a:gd name="T12" fmla="*/ 0 w 115"/>
                <a:gd name="T13" fmla="*/ 0 h 26"/>
                <a:gd name="T14" fmla="*/ 115 w 115"/>
                <a:gd name="T15" fmla="*/ 26 h 26"/>
              </a:gdLst>
              <a:ahLst/>
              <a:cxnLst>
                <a:cxn ang="T8">
                  <a:pos x="T0" y="T1"/>
                </a:cxn>
                <a:cxn ang="T9">
                  <a:pos x="T2" y="T3"/>
                </a:cxn>
                <a:cxn ang="T10">
                  <a:pos x="T4" y="T5"/>
                </a:cxn>
                <a:cxn ang="T11">
                  <a:pos x="T6" y="T7"/>
                </a:cxn>
              </a:cxnLst>
              <a:rect l="T12" t="T13" r="T14" b="T15"/>
              <a:pathLst>
                <a:path w="115" h="26">
                  <a:moveTo>
                    <a:pt x="115" y="0"/>
                  </a:moveTo>
                  <a:lnTo>
                    <a:pt x="0" y="0"/>
                  </a:lnTo>
                  <a:lnTo>
                    <a:pt x="110" y="26"/>
                  </a:lnTo>
                  <a:lnTo>
                    <a:pt x="115" y="0"/>
                  </a:lnTo>
                  <a:close/>
                </a:path>
              </a:pathLst>
            </a:custGeom>
            <a:solidFill>
              <a:srgbClr val="FF0000"/>
            </a:solidFill>
            <a:ln w="9525">
              <a:noFill/>
              <a:round/>
              <a:headEnd/>
              <a:tailEnd/>
            </a:ln>
          </p:spPr>
          <p:txBody>
            <a:bodyPr/>
            <a:lstStyle/>
            <a:p>
              <a:endParaRPr lang="en-US"/>
            </a:p>
          </p:txBody>
        </p:sp>
        <p:sp>
          <p:nvSpPr>
            <p:cNvPr id="8363" name="Freeform 169"/>
            <p:cNvSpPr>
              <a:spLocks/>
            </p:cNvSpPr>
            <p:nvPr/>
          </p:nvSpPr>
          <p:spPr bwMode="auto">
            <a:xfrm>
              <a:off x="1153" y="2767"/>
              <a:ext cx="57" cy="13"/>
            </a:xfrm>
            <a:custGeom>
              <a:avLst/>
              <a:gdLst>
                <a:gd name="T0" fmla="*/ 29 w 114"/>
                <a:gd name="T1" fmla="*/ 0 h 25"/>
                <a:gd name="T2" fmla="*/ 0 w 114"/>
                <a:gd name="T3" fmla="*/ 0 h 25"/>
                <a:gd name="T4" fmla="*/ 28 w 114"/>
                <a:gd name="T5" fmla="*/ 7 h 25"/>
                <a:gd name="T6" fmla="*/ 29 w 114"/>
                <a:gd name="T7" fmla="*/ 0 h 25"/>
                <a:gd name="T8" fmla="*/ 0 60000 65536"/>
                <a:gd name="T9" fmla="*/ 0 60000 65536"/>
                <a:gd name="T10" fmla="*/ 0 60000 65536"/>
                <a:gd name="T11" fmla="*/ 0 60000 65536"/>
                <a:gd name="T12" fmla="*/ 0 w 114"/>
                <a:gd name="T13" fmla="*/ 0 h 25"/>
                <a:gd name="T14" fmla="*/ 114 w 114"/>
                <a:gd name="T15" fmla="*/ 25 h 25"/>
              </a:gdLst>
              <a:ahLst/>
              <a:cxnLst>
                <a:cxn ang="T8">
                  <a:pos x="T0" y="T1"/>
                </a:cxn>
                <a:cxn ang="T9">
                  <a:pos x="T2" y="T3"/>
                </a:cxn>
                <a:cxn ang="T10">
                  <a:pos x="T4" y="T5"/>
                </a:cxn>
                <a:cxn ang="T11">
                  <a:pos x="T6" y="T7"/>
                </a:cxn>
              </a:cxnLst>
              <a:rect l="T12" t="T13" r="T14" b="T15"/>
              <a:pathLst>
                <a:path w="114" h="25">
                  <a:moveTo>
                    <a:pt x="114" y="0"/>
                  </a:moveTo>
                  <a:lnTo>
                    <a:pt x="0" y="0"/>
                  </a:lnTo>
                  <a:lnTo>
                    <a:pt x="109" y="25"/>
                  </a:lnTo>
                  <a:lnTo>
                    <a:pt x="114" y="0"/>
                  </a:lnTo>
                  <a:close/>
                </a:path>
              </a:pathLst>
            </a:custGeom>
            <a:solidFill>
              <a:srgbClr val="FF0000"/>
            </a:solidFill>
            <a:ln w="9525">
              <a:noFill/>
              <a:round/>
              <a:headEnd/>
              <a:tailEnd/>
            </a:ln>
          </p:spPr>
          <p:txBody>
            <a:bodyPr/>
            <a:lstStyle/>
            <a:p>
              <a:endParaRPr lang="en-US"/>
            </a:p>
          </p:txBody>
        </p:sp>
      </p:grpSp>
      <p:grpSp>
        <p:nvGrpSpPr>
          <p:cNvPr id="6" name="Group 170"/>
          <p:cNvGrpSpPr>
            <a:grpSpLocks/>
          </p:cNvGrpSpPr>
          <p:nvPr/>
        </p:nvGrpSpPr>
        <p:grpSpPr bwMode="auto">
          <a:xfrm flipH="1">
            <a:off x="6450013" y="673100"/>
            <a:ext cx="481012" cy="406400"/>
            <a:chOff x="605" y="2486"/>
            <a:chExt cx="1022" cy="692"/>
          </a:xfrm>
        </p:grpSpPr>
        <p:sp>
          <p:nvSpPr>
            <p:cNvPr id="8322" name="Freeform 171"/>
            <p:cNvSpPr>
              <a:spLocks/>
            </p:cNvSpPr>
            <p:nvPr/>
          </p:nvSpPr>
          <p:spPr bwMode="auto">
            <a:xfrm>
              <a:off x="661" y="2540"/>
              <a:ext cx="878" cy="390"/>
            </a:xfrm>
            <a:custGeom>
              <a:avLst/>
              <a:gdLst>
                <a:gd name="T0" fmla="*/ 0 w 1757"/>
                <a:gd name="T1" fmla="*/ 109 h 781"/>
                <a:gd name="T2" fmla="*/ 5 w 1757"/>
                <a:gd name="T3" fmla="*/ 118 h 781"/>
                <a:gd name="T4" fmla="*/ 14 w 1757"/>
                <a:gd name="T5" fmla="*/ 133 h 781"/>
                <a:gd name="T6" fmla="*/ 28 w 1757"/>
                <a:gd name="T7" fmla="*/ 149 h 781"/>
                <a:gd name="T8" fmla="*/ 48 w 1757"/>
                <a:gd name="T9" fmla="*/ 164 h 781"/>
                <a:gd name="T10" fmla="*/ 74 w 1757"/>
                <a:gd name="T11" fmla="*/ 175 h 781"/>
                <a:gd name="T12" fmla="*/ 104 w 1757"/>
                <a:gd name="T13" fmla="*/ 184 h 781"/>
                <a:gd name="T14" fmla="*/ 137 w 1757"/>
                <a:gd name="T15" fmla="*/ 192 h 781"/>
                <a:gd name="T16" fmla="*/ 169 w 1757"/>
                <a:gd name="T17" fmla="*/ 195 h 781"/>
                <a:gd name="T18" fmla="*/ 199 w 1757"/>
                <a:gd name="T19" fmla="*/ 193 h 781"/>
                <a:gd name="T20" fmla="*/ 225 w 1757"/>
                <a:gd name="T21" fmla="*/ 182 h 781"/>
                <a:gd name="T22" fmla="*/ 237 w 1757"/>
                <a:gd name="T23" fmla="*/ 174 h 781"/>
                <a:gd name="T24" fmla="*/ 252 w 1757"/>
                <a:gd name="T25" fmla="*/ 165 h 781"/>
                <a:gd name="T26" fmla="*/ 267 w 1757"/>
                <a:gd name="T27" fmla="*/ 154 h 781"/>
                <a:gd name="T28" fmla="*/ 282 w 1757"/>
                <a:gd name="T29" fmla="*/ 140 h 781"/>
                <a:gd name="T30" fmla="*/ 296 w 1757"/>
                <a:gd name="T31" fmla="*/ 124 h 781"/>
                <a:gd name="T32" fmla="*/ 302 w 1757"/>
                <a:gd name="T33" fmla="*/ 114 h 781"/>
                <a:gd name="T34" fmla="*/ 313 w 1757"/>
                <a:gd name="T35" fmla="*/ 102 h 781"/>
                <a:gd name="T36" fmla="*/ 330 w 1757"/>
                <a:gd name="T37" fmla="*/ 84 h 781"/>
                <a:gd name="T38" fmla="*/ 348 w 1757"/>
                <a:gd name="T39" fmla="*/ 66 h 781"/>
                <a:gd name="T40" fmla="*/ 363 w 1757"/>
                <a:gd name="T41" fmla="*/ 54 h 781"/>
                <a:gd name="T42" fmla="*/ 373 w 1757"/>
                <a:gd name="T43" fmla="*/ 51 h 781"/>
                <a:gd name="T44" fmla="*/ 384 w 1757"/>
                <a:gd name="T45" fmla="*/ 48 h 781"/>
                <a:gd name="T46" fmla="*/ 399 w 1757"/>
                <a:gd name="T47" fmla="*/ 44 h 781"/>
                <a:gd name="T48" fmla="*/ 412 w 1757"/>
                <a:gd name="T49" fmla="*/ 39 h 781"/>
                <a:gd name="T50" fmla="*/ 423 w 1757"/>
                <a:gd name="T51" fmla="*/ 35 h 781"/>
                <a:gd name="T52" fmla="*/ 427 w 1757"/>
                <a:gd name="T53" fmla="*/ 34 h 781"/>
                <a:gd name="T54" fmla="*/ 436 w 1757"/>
                <a:gd name="T55" fmla="*/ 21 h 781"/>
                <a:gd name="T56" fmla="*/ 422 w 1757"/>
                <a:gd name="T57" fmla="*/ 16 h 781"/>
                <a:gd name="T58" fmla="*/ 402 w 1757"/>
                <a:gd name="T59" fmla="*/ 9 h 781"/>
                <a:gd name="T60" fmla="*/ 380 w 1757"/>
                <a:gd name="T61" fmla="*/ 3 h 781"/>
                <a:gd name="T62" fmla="*/ 361 w 1757"/>
                <a:gd name="T63" fmla="*/ 0 h 781"/>
                <a:gd name="T64" fmla="*/ 349 w 1757"/>
                <a:gd name="T65" fmla="*/ 1 h 781"/>
                <a:gd name="T66" fmla="*/ 337 w 1757"/>
                <a:gd name="T67" fmla="*/ 5 h 781"/>
                <a:gd name="T68" fmla="*/ 323 w 1757"/>
                <a:gd name="T69" fmla="*/ 10 h 781"/>
                <a:gd name="T70" fmla="*/ 308 w 1757"/>
                <a:gd name="T71" fmla="*/ 16 h 781"/>
                <a:gd name="T72" fmla="*/ 294 w 1757"/>
                <a:gd name="T73" fmla="*/ 23 h 781"/>
                <a:gd name="T74" fmla="*/ 282 w 1757"/>
                <a:gd name="T75" fmla="*/ 31 h 781"/>
                <a:gd name="T76" fmla="*/ 267 w 1757"/>
                <a:gd name="T77" fmla="*/ 43 h 781"/>
                <a:gd name="T78" fmla="*/ 250 w 1757"/>
                <a:gd name="T79" fmla="*/ 60 h 781"/>
                <a:gd name="T80" fmla="*/ 231 w 1757"/>
                <a:gd name="T81" fmla="*/ 77 h 781"/>
                <a:gd name="T82" fmla="*/ 216 w 1757"/>
                <a:gd name="T83" fmla="*/ 92 h 781"/>
                <a:gd name="T84" fmla="*/ 208 w 1757"/>
                <a:gd name="T85" fmla="*/ 102 h 781"/>
                <a:gd name="T86" fmla="*/ 205 w 1757"/>
                <a:gd name="T87" fmla="*/ 105 h 781"/>
                <a:gd name="T88" fmla="*/ 194 w 1757"/>
                <a:gd name="T89" fmla="*/ 106 h 781"/>
                <a:gd name="T90" fmla="*/ 175 w 1757"/>
                <a:gd name="T91" fmla="*/ 107 h 781"/>
                <a:gd name="T92" fmla="*/ 151 w 1757"/>
                <a:gd name="T93" fmla="*/ 108 h 781"/>
                <a:gd name="T94" fmla="*/ 123 w 1757"/>
                <a:gd name="T95" fmla="*/ 108 h 781"/>
                <a:gd name="T96" fmla="*/ 94 w 1757"/>
                <a:gd name="T97" fmla="*/ 108 h 781"/>
                <a:gd name="T98" fmla="*/ 66 w 1757"/>
                <a:gd name="T99" fmla="*/ 108 h 781"/>
                <a:gd name="T100" fmla="*/ 40 w 1757"/>
                <a:gd name="T101" fmla="*/ 107 h 781"/>
                <a:gd name="T102" fmla="*/ 19 w 1757"/>
                <a:gd name="T103" fmla="*/ 107 h 781"/>
                <a:gd name="T104" fmla="*/ 5 w 1757"/>
                <a:gd name="T105" fmla="*/ 107 h 781"/>
                <a:gd name="T106" fmla="*/ 0 w 1757"/>
                <a:gd name="T107" fmla="*/ 107 h 7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57"/>
                <a:gd name="T163" fmla="*/ 0 h 781"/>
                <a:gd name="T164" fmla="*/ 1757 w 1757"/>
                <a:gd name="T165" fmla="*/ 781 h 78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57" h="781">
                  <a:moveTo>
                    <a:pt x="0" y="428"/>
                  </a:moveTo>
                  <a:lnTo>
                    <a:pt x="1" y="431"/>
                  </a:lnTo>
                  <a:lnTo>
                    <a:pt x="3" y="436"/>
                  </a:lnTo>
                  <a:lnTo>
                    <a:pt x="8" y="447"/>
                  </a:lnTo>
                  <a:lnTo>
                    <a:pt x="14" y="459"/>
                  </a:lnTo>
                  <a:lnTo>
                    <a:pt x="22" y="474"/>
                  </a:lnTo>
                  <a:lnTo>
                    <a:pt x="31" y="493"/>
                  </a:lnTo>
                  <a:lnTo>
                    <a:pt x="44" y="511"/>
                  </a:lnTo>
                  <a:lnTo>
                    <a:pt x="57" y="532"/>
                  </a:lnTo>
                  <a:lnTo>
                    <a:pt x="75" y="554"/>
                  </a:lnTo>
                  <a:lnTo>
                    <a:pt x="93" y="576"/>
                  </a:lnTo>
                  <a:lnTo>
                    <a:pt x="115" y="598"/>
                  </a:lnTo>
                  <a:lnTo>
                    <a:pt x="138" y="618"/>
                  </a:lnTo>
                  <a:lnTo>
                    <a:pt x="165" y="638"/>
                  </a:lnTo>
                  <a:lnTo>
                    <a:pt x="193" y="656"/>
                  </a:lnTo>
                  <a:lnTo>
                    <a:pt x="226" y="674"/>
                  </a:lnTo>
                  <a:lnTo>
                    <a:pt x="260" y="687"/>
                  </a:lnTo>
                  <a:lnTo>
                    <a:pt x="297" y="700"/>
                  </a:lnTo>
                  <a:lnTo>
                    <a:pt x="336" y="713"/>
                  </a:lnTo>
                  <a:lnTo>
                    <a:pt x="377" y="725"/>
                  </a:lnTo>
                  <a:lnTo>
                    <a:pt x="418" y="738"/>
                  </a:lnTo>
                  <a:lnTo>
                    <a:pt x="461" y="749"/>
                  </a:lnTo>
                  <a:lnTo>
                    <a:pt x="504" y="759"/>
                  </a:lnTo>
                  <a:lnTo>
                    <a:pt x="548" y="768"/>
                  </a:lnTo>
                  <a:lnTo>
                    <a:pt x="591" y="774"/>
                  </a:lnTo>
                  <a:lnTo>
                    <a:pt x="635" y="778"/>
                  </a:lnTo>
                  <a:lnTo>
                    <a:pt x="676" y="781"/>
                  </a:lnTo>
                  <a:lnTo>
                    <a:pt x="718" y="781"/>
                  </a:lnTo>
                  <a:lnTo>
                    <a:pt x="758" y="777"/>
                  </a:lnTo>
                  <a:lnTo>
                    <a:pt x="797" y="772"/>
                  </a:lnTo>
                  <a:lnTo>
                    <a:pt x="834" y="761"/>
                  </a:lnTo>
                  <a:lnTo>
                    <a:pt x="867" y="747"/>
                  </a:lnTo>
                  <a:lnTo>
                    <a:pt x="900" y="729"/>
                  </a:lnTo>
                  <a:lnTo>
                    <a:pt x="916" y="719"/>
                  </a:lnTo>
                  <a:lnTo>
                    <a:pt x="932" y="708"/>
                  </a:lnTo>
                  <a:lnTo>
                    <a:pt x="950" y="697"/>
                  </a:lnTo>
                  <a:lnTo>
                    <a:pt x="969" y="686"/>
                  </a:lnTo>
                  <a:lnTo>
                    <a:pt x="988" y="674"/>
                  </a:lnTo>
                  <a:lnTo>
                    <a:pt x="1008" y="661"/>
                  </a:lnTo>
                  <a:lnTo>
                    <a:pt x="1029" y="647"/>
                  </a:lnTo>
                  <a:lnTo>
                    <a:pt x="1048" y="633"/>
                  </a:lnTo>
                  <a:lnTo>
                    <a:pt x="1069" y="617"/>
                  </a:lnTo>
                  <a:lnTo>
                    <a:pt x="1090" y="601"/>
                  </a:lnTo>
                  <a:lnTo>
                    <a:pt x="1109" y="583"/>
                  </a:lnTo>
                  <a:lnTo>
                    <a:pt x="1130" y="563"/>
                  </a:lnTo>
                  <a:lnTo>
                    <a:pt x="1149" y="542"/>
                  </a:lnTo>
                  <a:lnTo>
                    <a:pt x="1167" y="521"/>
                  </a:lnTo>
                  <a:lnTo>
                    <a:pt x="1184" y="496"/>
                  </a:lnTo>
                  <a:lnTo>
                    <a:pt x="1200" y="470"/>
                  </a:lnTo>
                  <a:lnTo>
                    <a:pt x="1203" y="466"/>
                  </a:lnTo>
                  <a:lnTo>
                    <a:pt x="1211" y="458"/>
                  </a:lnTo>
                  <a:lnTo>
                    <a:pt x="1222" y="446"/>
                  </a:lnTo>
                  <a:lnTo>
                    <a:pt x="1237" y="428"/>
                  </a:lnTo>
                  <a:lnTo>
                    <a:pt x="1255" y="409"/>
                  </a:lnTo>
                  <a:lnTo>
                    <a:pt x="1275" y="386"/>
                  </a:lnTo>
                  <a:lnTo>
                    <a:pt x="1297" y="362"/>
                  </a:lnTo>
                  <a:lnTo>
                    <a:pt x="1321" y="337"/>
                  </a:lnTo>
                  <a:lnTo>
                    <a:pt x="1346" y="313"/>
                  </a:lnTo>
                  <a:lnTo>
                    <a:pt x="1370" y="289"/>
                  </a:lnTo>
                  <a:lnTo>
                    <a:pt x="1393" y="266"/>
                  </a:lnTo>
                  <a:lnTo>
                    <a:pt x="1415" y="246"/>
                  </a:lnTo>
                  <a:lnTo>
                    <a:pt x="1435" y="229"/>
                  </a:lnTo>
                  <a:lnTo>
                    <a:pt x="1454" y="217"/>
                  </a:lnTo>
                  <a:lnTo>
                    <a:pt x="1470" y="208"/>
                  </a:lnTo>
                  <a:lnTo>
                    <a:pt x="1481" y="205"/>
                  </a:lnTo>
                  <a:lnTo>
                    <a:pt x="1492" y="204"/>
                  </a:lnTo>
                  <a:lnTo>
                    <a:pt x="1506" y="202"/>
                  </a:lnTo>
                  <a:lnTo>
                    <a:pt x="1522" y="198"/>
                  </a:lnTo>
                  <a:lnTo>
                    <a:pt x="1539" y="195"/>
                  </a:lnTo>
                  <a:lnTo>
                    <a:pt x="1556" y="189"/>
                  </a:lnTo>
                  <a:lnTo>
                    <a:pt x="1576" y="183"/>
                  </a:lnTo>
                  <a:lnTo>
                    <a:pt x="1596" y="177"/>
                  </a:lnTo>
                  <a:lnTo>
                    <a:pt x="1615" y="170"/>
                  </a:lnTo>
                  <a:lnTo>
                    <a:pt x="1634" y="164"/>
                  </a:lnTo>
                  <a:lnTo>
                    <a:pt x="1651" y="158"/>
                  </a:lnTo>
                  <a:lnTo>
                    <a:pt x="1667" y="152"/>
                  </a:lnTo>
                  <a:lnTo>
                    <a:pt x="1681" y="146"/>
                  </a:lnTo>
                  <a:lnTo>
                    <a:pt x="1692" y="143"/>
                  </a:lnTo>
                  <a:lnTo>
                    <a:pt x="1702" y="139"/>
                  </a:lnTo>
                  <a:lnTo>
                    <a:pt x="1707" y="137"/>
                  </a:lnTo>
                  <a:lnTo>
                    <a:pt x="1710" y="136"/>
                  </a:lnTo>
                  <a:lnTo>
                    <a:pt x="1757" y="90"/>
                  </a:lnTo>
                  <a:lnTo>
                    <a:pt x="1753" y="89"/>
                  </a:lnTo>
                  <a:lnTo>
                    <a:pt x="1745" y="85"/>
                  </a:lnTo>
                  <a:lnTo>
                    <a:pt x="1732" y="80"/>
                  </a:lnTo>
                  <a:lnTo>
                    <a:pt x="1713" y="73"/>
                  </a:lnTo>
                  <a:lnTo>
                    <a:pt x="1691" y="66"/>
                  </a:lnTo>
                  <a:lnTo>
                    <a:pt x="1666" y="57"/>
                  </a:lnTo>
                  <a:lnTo>
                    <a:pt x="1639" y="47"/>
                  </a:lnTo>
                  <a:lnTo>
                    <a:pt x="1611" y="38"/>
                  </a:lnTo>
                  <a:lnTo>
                    <a:pt x="1582" y="29"/>
                  </a:lnTo>
                  <a:lnTo>
                    <a:pt x="1552" y="21"/>
                  </a:lnTo>
                  <a:lnTo>
                    <a:pt x="1523" y="13"/>
                  </a:lnTo>
                  <a:lnTo>
                    <a:pt x="1495" y="7"/>
                  </a:lnTo>
                  <a:lnTo>
                    <a:pt x="1470" y="2"/>
                  </a:lnTo>
                  <a:lnTo>
                    <a:pt x="1447" y="0"/>
                  </a:lnTo>
                  <a:lnTo>
                    <a:pt x="1427" y="0"/>
                  </a:lnTo>
                  <a:lnTo>
                    <a:pt x="1412" y="2"/>
                  </a:lnTo>
                  <a:lnTo>
                    <a:pt x="1399" y="7"/>
                  </a:lnTo>
                  <a:lnTo>
                    <a:pt x="1384" y="12"/>
                  </a:lnTo>
                  <a:lnTo>
                    <a:pt x="1367" y="16"/>
                  </a:lnTo>
                  <a:lnTo>
                    <a:pt x="1350" y="22"/>
                  </a:lnTo>
                  <a:lnTo>
                    <a:pt x="1333" y="28"/>
                  </a:lnTo>
                  <a:lnTo>
                    <a:pt x="1313" y="35"/>
                  </a:lnTo>
                  <a:lnTo>
                    <a:pt x="1294" y="42"/>
                  </a:lnTo>
                  <a:lnTo>
                    <a:pt x="1274" y="48"/>
                  </a:lnTo>
                  <a:lnTo>
                    <a:pt x="1255" y="57"/>
                  </a:lnTo>
                  <a:lnTo>
                    <a:pt x="1234" y="66"/>
                  </a:lnTo>
                  <a:lnTo>
                    <a:pt x="1214" y="75"/>
                  </a:lnTo>
                  <a:lnTo>
                    <a:pt x="1196" y="84"/>
                  </a:lnTo>
                  <a:lnTo>
                    <a:pt x="1177" y="94"/>
                  </a:lnTo>
                  <a:lnTo>
                    <a:pt x="1159" y="105"/>
                  </a:lnTo>
                  <a:lnTo>
                    <a:pt x="1143" y="115"/>
                  </a:lnTo>
                  <a:lnTo>
                    <a:pt x="1128" y="127"/>
                  </a:lnTo>
                  <a:lnTo>
                    <a:pt x="1112" y="141"/>
                  </a:lnTo>
                  <a:lnTo>
                    <a:pt x="1093" y="157"/>
                  </a:lnTo>
                  <a:lnTo>
                    <a:pt x="1071" y="175"/>
                  </a:lnTo>
                  <a:lnTo>
                    <a:pt x="1048" y="195"/>
                  </a:lnTo>
                  <a:lnTo>
                    <a:pt x="1024" y="217"/>
                  </a:lnTo>
                  <a:lnTo>
                    <a:pt x="1000" y="240"/>
                  </a:lnTo>
                  <a:lnTo>
                    <a:pt x="975" y="263"/>
                  </a:lnTo>
                  <a:lnTo>
                    <a:pt x="950" y="286"/>
                  </a:lnTo>
                  <a:lnTo>
                    <a:pt x="926" y="309"/>
                  </a:lnTo>
                  <a:lnTo>
                    <a:pt x="904" y="331"/>
                  </a:lnTo>
                  <a:lnTo>
                    <a:pt x="883" y="351"/>
                  </a:lnTo>
                  <a:lnTo>
                    <a:pt x="866" y="370"/>
                  </a:lnTo>
                  <a:lnTo>
                    <a:pt x="851" y="387"/>
                  </a:lnTo>
                  <a:lnTo>
                    <a:pt x="841" y="401"/>
                  </a:lnTo>
                  <a:lnTo>
                    <a:pt x="834" y="411"/>
                  </a:lnTo>
                  <a:lnTo>
                    <a:pt x="832" y="418"/>
                  </a:lnTo>
                  <a:lnTo>
                    <a:pt x="829" y="420"/>
                  </a:lnTo>
                  <a:lnTo>
                    <a:pt x="822" y="423"/>
                  </a:lnTo>
                  <a:lnTo>
                    <a:pt x="812" y="425"/>
                  </a:lnTo>
                  <a:lnTo>
                    <a:pt x="797" y="426"/>
                  </a:lnTo>
                  <a:lnTo>
                    <a:pt x="777" y="427"/>
                  </a:lnTo>
                  <a:lnTo>
                    <a:pt x="756" y="428"/>
                  </a:lnTo>
                  <a:lnTo>
                    <a:pt x="730" y="430"/>
                  </a:lnTo>
                  <a:lnTo>
                    <a:pt x="703" y="431"/>
                  </a:lnTo>
                  <a:lnTo>
                    <a:pt x="673" y="432"/>
                  </a:lnTo>
                  <a:lnTo>
                    <a:pt x="639" y="432"/>
                  </a:lnTo>
                  <a:lnTo>
                    <a:pt x="606" y="433"/>
                  </a:lnTo>
                  <a:lnTo>
                    <a:pt x="569" y="433"/>
                  </a:lnTo>
                  <a:lnTo>
                    <a:pt x="532" y="433"/>
                  </a:lnTo>
                  <a:lnTo>
                    <a:pt x="494" y="433"/>
                  </a:lnTo>
                  <a:lnTo>
                    <a:pt x="456" y="433"/>
                  </a:lnTo>
                  <a:lnTo>
                    <a:pt x="417" y="433"/>
                  </a:lnTo>
                  <a:lnTo>
                    <a:pt x="378" y="433"/>
                  </a:lnTo>
                  <a:lnTo>
                    <a:pt x="339" y="433"/>
                  </a:lnTo>
                  <a:lnTo>
                    <a:pt x="300" y="433"/>
                  </a:lnTo>
                  <a:lnTo>
                    <a:pt x="264" y="432"/>
                  </a:lnTo>
                  <a:lnTo>
                    <a:pt x="228" y="432"/>
                  </a:lnTo>
                  <a:lnTo>
                    <a:pt x="193" y="432"/>
                  </a:lnTo>
                  <a:lnTo>
                    <a:pt x="161" y="431"/>
                  </a:lnTo>
                  <a:lnTo>
                    <a:pt x="130" y="431"/>
                  </a:lnTo>
                  <a:lnTo>
                    <a:pt x="102" y="430"/>
                  </a:lnTo>
                  <a:lnTo>
                    <a:pt x="77" y="430"/>
                  </a:lnTo>
                  <a:lnTo>
                    <a:pt x="54" y="430"/>
                  </a:lnTo>
                  <a:lnTo>
                    <a:pt x="35" y="430"/>
                  </a:lnTo>
                  <a:lnTo>
                    <a:pt x="21" y="428"/>
                  </a:lnTo>
                  <a:lnTo>
                    <a:pt x="9" y="428"/>
                  </a:lnTo>
                  <a:lnTo>
                    <a:pt x="2" y="428"/>
                  </a:lnTo>
                  <a:lnTo>
                    <a:pt x="0" y="428"/>
                  </a:lnTo>
                  <a:close/>
                </a:path>
              </a:pathLst>
            </a:custGeom>
            <a:solidFill>
              <a:srgbClr val="FFFF00"/>
            </a:solidFill>
            <a:ln w="9525">
              <a:noFill/>
              <a:round/>
              <a:headEnd/>
              <a:tailEnd/>
            </a:ln>
          </p:spPr>
          <p:txBody>
            <a:bodyPr/>
            <a:lstStyle/>
            <a:p>
              <a:endParaRPr lang="en-US"/>
            </a:p>
          </p:txBody>
        </p:sp>
        <p:sp>
          <p:nvSpPr>
            <p:cNvPr id="8323" name="Freeform 172"/>
            <p:cNvSpPr>
              <a:spLocks/>
            </p:cNvSpPr>
            <p:nvPr/>
          </p:nvSpPr>
          <p:spPr bwMode="auto">
            <a:xfrm>
              <a:off x="605" y="2534"/>
              <a:ext cx="1022" cy="229"/>
            </a:xfrm>
            <a:custGeom>
              <a:avLst/>
              <a:gdLst>
                <a:gd name="T0" fmla="*/ 468 w 2044"/>
                <a:gd name="T1" fmla="*/ 21 h 458"/>
                <a:gd name="T2" fmla="*/ 463 w 2044"/>
                <a:gd name="T3" fmla="*/ 19 h 458"/>
                <a:gd name="T4" fmla="*/ 455 w 2044"/>
                <a:gd name="T5" fmla="*/ 14 h 458"/>
                <a:gd name="T6" fmla="*/ 445 w 2044"/>
                <a:gd name="T7" fmla="*/ 11 h 458"/>
                <a:gd name="T8" fmla="*/ 431 w 2044"/>
                <a:gd name="T9" fmla="*/ 6 h 458"/>
                <a:gd name="T10" fmla="*/ 417 w 2044"/>
                <a:gd name="T11" fmla="*/ 3 h 458"/>
                <a:gd name="T12" fmla="*/ 400 w 2044"/>
                <a:gd name="T13" fmla="*/ 1 h 458"/>
                <a:gd name="T14" fmla="*/ 384 w 2044"/>
                <a:gd name="T15" fmla="*/ 1 h 458"/>
                <a:gd name="T16" fmla="*/ 372 w 2044"/>
                <a:gd name="T17" fmla="*/ 2 h 458"/>
                <a:gd name="T18" fmla="*/ 363 w 2044"/>
                <a:gd name="T19" fmla="*/ 4 h 458"/>
                <a:gd name="T20" fmla="*/ 352 w 2044"/>
                <a:gd name="T21" fmla="*/ 7 h 458"/>
                <a:gd name="T22" fmla="*/ 339 w 2044"/>
                <a:gd name="T23" fmla="*/ 14 h 458"/>
                <a:gd name="T24" fmla="*/ 322 w 2044"/>
                <a:gd name="T25" fmla="*/ 24 h 458"/>
                <a:gd name="T26" fmla="*/ 302 w 2044"/>
                <a:gd name="T27" fmla="*/ 39 h 458"/>
                <a:gd name="T28" fmla="*/ 277 w 2044"/>
                <a:gd name="T29" fmla="*/ 59 h 458"/>
                <a:gd name="T30" fmla="*/ 247 w 2044"/>
                <a:gd name="T31" fmla="*/ 88 h 458"/>
                <a:gd name="T32" fmla="*/ 26 w 2044"/>
                <a:gd name="T33" fmla="*/ 105 h 458"/>
                <a:gd name="T34" fmla="*/ 236 w 2044"/>
                <a:gd name="T35" fmla="*/ 111 h 458"/>
                <a:gd name="T36" fmla="*/ 267 w 2044"/>
                <a:gd name="T37" fmla="*/ 80 h 458"/>
                <a:gd name="T38" fmla="*/ 294 w 2044"/>
                <a:gd name="T39" fmla="*/ 56 h 458"/>
                <a:gd name="T40" fmla="*/ 315 w 2044"/>
                <a:gd name="T41" fmla="*/ 39 h 458"/>
                <a:gd name="T42" fmla="*/ 332 w 2044"/>
                <a:gd name="T43" fmla="*/ 27 h 458"/>
                <a:gd name="T44" fmla="*/ 347 w 2044"/>
                <a:gd name="T45" fmla="*/ 19 h 458"/>
                <a:gd name="T46" fmla="*/ 358 w 2044"/>
                <a:gd name="T47" fmla="*/ 14 h 458"/>
                <a:gd name="T48" fmla="*/ 368 w 2044"/>
                <a:gd name="T49" fmla="*/ 12 h 458"/>
                <a:gd name="T50" fmla="*/ 376 w 2044"/>
                <a:gd name="T51" fmla="*/ 11 h 458"/>
                <a:gd name="T52" fmla="*/ 392 w 2044"/>
                <a:gd name="T53" fmla="*/ 10 h 458"/>
                <a:gd name="T54" fmla="*/ 407 w 2044"/>
                <a:gd name="T55" fmla="*/ 11 h 458"/>
                <a:gd name="T56" fmla="*/ 422 w 2044"/>
                <a:gd name="T57" fmla="*/ 14 h 458"/>
                <a:gd name="T58" fmla="*/ 436 w 2044"/>
                <a:gd name="T59" fmla="*/ 18 h 458"/>
                <a:gd name="T60" fmla="*/ 447 w 2044"/>
                <a:gd name="T61" fmla="*/ 22 h 458"/>
                <a:gd name="T62" fmla="*/ 456 w 2044"/>
                <a:gd name="T63" fmla="*/ 26 h 458"/>
                <a:gd name="T64" fmla="*/ 462 w 2044"/>
                <a:gd name="T65" fmla="*/ 29 h 458"/>
                <a:gd name="T66" fmla="*/ 464 w 2044"/>
                <a:gd name="T67" fmla="*/ 29 h 458"/>
                <a:gd name="T68" fmla="*/ 493 w 2044"/>
                <a:gd name="T69" fmla="*/ 24 h 4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044"/>
                <a:gd name="T106" fmla="*/ 0 h 458"/>
                <a:gd name="T107" fmla="*/ 2044 w 2044"/>
                <a:gd name="T108" fmla="*/ 458 h 4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044" h="458">
                  <a:moveTo>
                    <a:pt x="1871" y="82"/>
                  </a:moveTo>
                  <a:lnTo>
                    <a:pt x="1869" y="81"/>
                  </a:lnTo>
                  <a:lnTo>
                    <a:pt x="1862" y="78"/>
                  </a:lnTo>
                  <a:lnTo>
                    <a:pt x="1852" y="73"/>
                  </a:lnTo>
                  <a:lnTo>
                    <a:pt x="1838" y="66"/>
                  </a:lnTo>
                  <a:lnTo>
                    <a:pt x="1820" y="58"/>
                  </a:lnTo>
                  <a:lnTo>
                    <a:pt x="1800" y="50"/>
                  </a:lnTo>
                  <a:lnTo>
                    <a:pt x="1777" y="41"/>
                  </a:lnTo>
                  <a:lnTo>
                    <a:pt x="1751" y="33"/>
                  </a:lnTo>
                  <a:lnTo>
                    <a:pt x="1724" y="24"/>
                  </a:lnTo>
                  <a:lnTo>
                    <a:pt x="1695" y="17"/>
                  </a:lnTo>
                  <a:lnTo>
                    <a:pt x="1665" y="10"/>
                  </a:lnTo>
                  <a:lnTo>
                    <a:pt x="1633" y="4"/>
                  </a:lnTo>
                  <a:lnTo>
                    <a:pt x="1600" y="1"/>
                  </a:lnTo>
                  <a:lnTo>
                    <a:pt x="1568" y="0"/>
                  </a:lnTo>
                  <a:lnTo>
                    <a:pt x="1535" y="1"/>
                  </a:lnTo>
                  <a:lnTo>
                    <a:pt x="1502" y="4"/>
                  </a:lnTo>
                  <a:lnTo>
                    <a:pt x="1486" y="6"/>
                  </a:lnTo>
                  <a:lnTo>
                    <a:pt x="1468" y="10"/>
                  </a:lnTo>
                  <a:lnTo>
                    <a:pt x="1449" y="15"/>
                  </a:lnTo>
                  <a:lnTo>
                    <a:pt x="1429" y="20"/>
                  </a:lnTo>
                  <a:lnTo>
                    <a:pt x="1406" y="28"/>
                  </a:lnTo>
                  <a:lnTo>
                    <a:pt x="1380" y="39"/>
                  </a:lnTo>
                  <a:lnTo>
                    <a:pt x="1353" y="53"/>
                  </a:lnTo>
                  <a:lnTo>
                    <a:pt x="1322" y="70"/>
                  </a:lnTo>
                  <a:lnTo>
                    <a:pt x="1287" y="93"/>
                  </a:lnTo>
                  <a:lnTo>
                    <a:pt x="1249" y="119"/>
                  </a:lnTo>
                  <a:lnTo>
                    <a:pt x="1206" y="153"/>
                  </a:lnTo>
                  <a:lnTo>
                    <a:pt x="1159" y="192"/>
                  </a:lnTo>
                  <a:lnTo>
                    <a:pt x="1107" y="238"/>
                  </a:lnTo>
                  <a:lnTo>
                    <a:pt x="1051" y="291"/>
                  </a:lnTo>
                  <a:lnTo>
                    <a:pt x="987" y="352"/>
                  </a:lnTo>
                  <a:lnTo>
                    <a:pt x="919" y="422"/>
                  </a:lnTo>
                  <a:lnTo>
                    <a:pt x="104" y="418"/>
                  </a:lnTo>
                  <a:lnTo>
                    <a:pt x="0" y="458"/>
                  </a:lnTo>
                  <a:lnTo>
                    <a:pt x="941" y="444"/>
                  </a:lnTo>
                  <a:lnTo>
                    <a:pt x="1007" y="377"/>
                  </a:lnTo>
                  <a:lnTo>
                    <a:pt x="1068" y="319"/>
                  </a:lnTo>
                  <a:lnTo>
                    <a:pt x="1122" y="267"/>
                  </a:lnTo>
                  <a:lnTo>
                    <a:pt x="1173" y="223"/>
                  </a:lnTo>
                  <a:lnTo>
                    <a:pt x="1218" y="185"/>
                  </a:lnTo>
                  <a:lnTo>
                    <a:pt x="1258" y="154"/>
                  </a:lnTo>
                  <a:lnTo>
                    <a:pt x="1295" y="127"/>
                  </a:lnTo>
                  <a:lnTo>
                    <a:pt x="1328" y="105"/>
                  </a:lnTo>
                  <a:lnTo>
                    <a:pt x="1358" y="88"/>
                  </a:lnTo>
                  <a:lnTo>
                    <a:pt x="1385" y="76"/>
                  </a:lnTo>
                  <a:lnTo>
                    <a:pt x="1409" y="65"/>
                  </a:lnTo>
                  <a:lnTo>
                    <a:pt x="1431" y="57"/>
                  </a:lnTo>
                  <a:lnTo>
                    <a:pt x="1452" y="51"/>
                  </a:lnTo>
                  <a:lnTo>
                    <a:pt x="1469" y="48"/>
                  </a:lnTo>
                  <a:lnTo>
                    <a:pt x="1486" y="44"/>
                  </a:lnTo>
                  <a:lnTo>
                    <a:pt x="1502" y="42"/>
                  </a:lnTo>
                  <a:lnTo>
                    <a:pt x="1534" y="39"/>
                  </a:lnTo>
                  <a:lnTo>
                    <a:pt x="1566" y="38"/>
                  </a:lnTo>
                  <a:lnTo>
                    <a:pt x="1597" y="39"/>
                  </a:lnTo>
                  <a:lnTo>
                    <a:pt x="1628" y="42"/>
                  </a:lnTo>
                  <a:lnTo>
                    <a:pt x="1658" y="48"/>
                  </a:lnTo>
                  <a:lnTo>
                    <a:pt x="1688" y="55"/>
                  </a:lnTo>
                  <a:lnTo>
                    <a:pt x="1716" y="62"/>
                  </a:lnTo>
                  <a:lnTo>
                    <a:pt x="1742" y="70"/>
                  </a:lnTo>
                  <a:lnTo>
                    <a:pt x="1766" y="79"/>
                  </a:lnTo>
                  <a:lnTo>
                    <a:pt x="1788" y="87"/>
                  </a:lnTo>
                  <a:lnTo>
                    <a:pt x="1808" y="96"/>
                  </a:lnTo>
                  <a:lnTo>
                    <a:pt x="1824" y="103"/>
                  </a:lnTo>
                  <a:lnTo>
                    <a:pt x="1838" y="110"/>
                  </a:lnTo>
                  <a:lnTo>
                    <a:pt x="1848" y="115"/>
                  </a:lnTo>
                  <a:lnTo>
                    <a:pt x="1854" y="118"/>
                  </a:lnTo>
                  <a:lnTo>
                    <a:pt x="1856" y="119"/>
                  </a:lnTo>
                  <a:lnTo>
                    <a:pt x="2044" y="119"/>
                  </a:lnTo>
                  <a:lnTo>
                    <a:pt x="1971" y="93"/>
                  </a:lnTo>
                  <a:lnTo>
                    <a:pt x="1871" y="82"/>
                  </a:lnTo>
                  <a:close/>
                </a:path>
              </a:pathLst>
            </a:custGeom>
            <a:solidFill>
              <a:srgbClr val="000000"/>
            </a:solidFill>
            <a:ln w="9525">
              <a:noFill/>
              <a:round/>
              <a:headEnd/>
              <a:tailEnd/>
            </a:ln>
          </p:spPr>
          <p:txBody>
            <a:bodyPr/>
            <a:lstStyle/>
            <a:p>
              <a:endParaRPr lang="en-US"/>
            </a:p>
          </p:txBody>
        </p:sp>
        <p:sp>
          <p:nvSpPr>
            <p:cNvPr id="8324" name="Freeform 173"/>
            <p:cNvSpPr>
              <a:spLocks/>
            </p:cNvSpPr>
            <p:nvPr/>
          </p:nvSpPr>
          <p:spPr bwMode="auto">
            <a:xfrm>
              <a:off x="605" y="2607"/>
              <a:ext cx="977" cy="333"/>
            </a:xfrm>
            <a:custGeom>
              <a:avLst/>
              <a:gdLst>
                <a:gd name="T0" fmla="*/ 115 w 1954"/>
                <a:gd name="T1" fmla="*/ 154 h 665"/>
                <a:gd name="T2" fmla="*/ 137 w 1954"/>
                <a:gd name="T3" fmla="*/ 160 h 665"/>
                <a:gd name="T4" fmla="*/ 159 w 1954"/>
                <a:gd name="T5" fmla="*/ 164 h 665"/>
                <a:gd name="T6" fmla="*/ 181 w 1954"/>
                <a:gd name="T7" fmla="*/ 166 h 665"/>
                <a:gd name="T8" fmla="*/ 203 w 1954"/>
                <a:gd name="T9" fmla="*/ 166 h 665"/>
                <a:gd name="T10" fmla="*/ 224 w 1954"/>
                <a:gd name="T11" fmla="*/ 163 h 665"/>
                <a:gd name="T12" fmla="*/ 244 w 1954"/>
                <a:gd name="T13" fmla="*/ 157 h 665"/>
                <a:gd name="T14" fmla="*/ 265 w 1954"/>
                <a:gd name="T15" fmla="*/ 149 h 665"/>
                <a:gd name="T16" fmla="*/ 284 w 1954"/>
                <a:gd name="T17" fmla="*/ 137 h 665"/>
                <a:gd name="T18" fmla="*/ 302 w 1954"/>
                <a:gd name="T19" fmla="*/ 121 h 665"/>
                <a:gd name="T20" fmla="*/ 319 w 1954"/>
                <a:gd name="T21" fmla="*/ 102 h 665"/>
                <a:gd name="T22" fmla="*/ 348 w 1954"/>
                <a:gd name="T23" fmla="*/ 67 h 665"/>
                <a:gd name="T24" fmla="*/ 371 w 1954"/>
                <a:gd name="T25" fmla="*/ 44 h 665"/>
                <a:gd name="T26" fmla="*/ 389 w 1954"/>
                <a:gd name="T27" fmla="*/ 30 h 665"/>
                <a:gd name="T28" fmla="*/ 405 w 1954"/>
                <a:gd name="T29" fmla="*/ 21 h 665"/>
                <a:gd name="T30" fmla="*/ 419 w 1954"/>
                <a:gd name="T31" fmla="*/ 16 h 665"/>
                <a:gd name="T32" fmla="*/ 438 w 1954"/>
                <a:gd name="T33" fmla="*/ 11 h 665"/>
                <a:gd name="T34" fmla="*/ 457 w 1954"/>
                <a:gd name="T35" fmla="*/ 7 h 665"/>
                <a:gd name="T36" fmla="*/ 464 w 1954"/>
                <a:gd name="T37" fmla="*/ 6 h 665"/>
                <a:gd name="T38" fmla="*/ 456 w 1954"/>
                <a:gd name="T39" fmla="*/ 0 h 665"/>
                <a:gd name="T40" fmla="*/ 448 w 1954"/>
                <a:gd name="T41" fmla="*/ 2 h 665"/>
                <a:gd name="T42" fmla="*/ 431 w 1954"/>
                <a:gd name="T43" fmla="*/ 6 h 665"/>
                <a:gd name="T44" fmla="*/ 413 w 1954"/>
                <a:gd name="T45" fmla="*/ 10 h 665"/>
                <a:gd name="T46" fmla="*/ 399 w 1954"/>
                <a:gd name="T47" fmla="*/ 15 h 665"/>
                <a:gd name="T48" fmla="*/ 384 w 1954"/>
                <a:gd name="T49" fmla="*/ 23 h 665"/>
                <a:gd name="T50" fmla="*/ 366 w 1954"/>
                <a:gd name="T51" fmla="*/ 37 h 665"/>
                <a:gd name="T52" fmla="*/ 345 w 1954"/>
                <a:gd name="T53" fmla="*/ 59 h 665"/>
                <a:gd name="T54" fmla="*/ 318 w 1954"/>
                <a:gd name="T55" fmla="*/ 92 h 665"/>
                <a:gd name="T56" fmla="*/ 301 w 1954"/>
                <a:gd name="T57" fmla="*/ 110 h 665"/>
                <a:gd name="T58" fmla="*/ 284 w 1954"/>
                <a:gd name="T59" fmla="*/ 125 h 665"/>
                <a:gd name="T60" fmla="*/ 265 w 1954"/>
                <a:gd name="T61" fmla="*/ 137 h 665"/>
                <a:gd name="T62" fmla="*/ 244 w 1954"/>
                <a:gd name="T63" fmla="*/ 145 h 665"/>
                <a:gd name="T64" fmla="*/ 225 w 1954"/>
                <a:gd name="T65" fmla="*/ 151 h 665"/>
                <a:gd name="T66" fmla="*/ 204 w 1954"/>
                <a:gd name="T67" fmla="*/ 154 h 665"/>
                <a:gd name="T68" fmla="*/ 183 w 1954"/>
                <a:gd name="T69" fmla="*/ 155 h 665"/>
                <a:gd name="T70" fmla="*/ 162 w 1954"/>
                <a:gd name="T71" fmla="*/ 153 h 665"/>
                <a:gd name="T72" fmla="*/ 141 w 1954"/>
                <a:gd name="T73" fmla="*/ 149 h 665"/>
                <a:gd name="T74" fmla="*/ 120 w 1954"/>
                <a:gd name="T75" fmla="*/ 143 h 665"/>
                <a:gd name="T76" fmla="*/ 93 w 1954"/>
                <a:gd name="T77" fmla="*/ 133 h 665"/>
                <a:gd name="T78" fmla="*/ 59 w 1954"/>
                <a:gd name="T79" fmla="*/ 108 h 665"/>
                <a:gd name="T80" fmla="*/ 33 w 1954"/>
                <a:gd name="T81" fmla="*/ 79 h 665"/>
                <a:gd name="T82" fmla="*/ 14 w 1954"/>
                <a:gd name="T83" fmla="*/ 50 h 665"/>
                <a:gd name="T84" fmla="*/ 4 w 1954"/>
                <a:gd name="T85" fmla="*/ 28 h 665"/>
                <a:gd name="T86" fmla="*/ 0 w 1954"/>
                <a:gd name="T87" fmla="*/ 19 h 665"/>
                <a:gd name="T88" fmla="*/ 8 w 1954"/>
                <a:gd name="T89" fmla="*/ 42 h 665"/>
                <a:gd name="T90" fmla="*/ 21 w 1954"/>
                <a:gd name="T91" fmla="*/ 68 h 665"/>
                <a:gd name="T92" fmla="*/ 37 w 1954"/>
                <a:gd name="T93" fmla="*/ 95 h 665"/>
                <a:gd name="T94" fmla="*/ 58 w 1954"/>
                <a:gd name="T95" fmla="*/ 120 h 665"/>
                <a:gd name="T96" fmla="*/ 82 w 1954"/>
                <a:gd name="T97" fmla="*/ 140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54"/>
                <a:gd name="T148" fmla="*/ 0 h 665"/>
                <a:gd name="T149" fmla="*/ 1954 w 1954"/>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54" h="665">
                  <a:moveTo>
                    <a:pt x="402" y="595"/>
                  </a:moveTo>
                  <a:lnTo>
                    <a:pt x="431" y="606"/>
                  </a:lnTo>
                  <a:lnTo>
                    <a:pt x="460" y="616"/>
                  </a:lnTo>
                  <a:lnTo>
                    <a:pt x="489" y="624"/>
                  </a:lnTo>
                  <a:lnTo>
                    <a:pt x="518" y="633"/>
                  </a:lnTo>
                  <a:lnTo>
                    <a:pt x="547" y="640"/>
                  </a:lnTo>
                  <a:lnTo>
                    <a:pt x="576" y="647"/>
                  </a:lnTo>
                  <a:lnTo>
                    <a:pt x="606" y="652"/>
                  </a:lnTo>
                  <a:lnTo>
                    <a:pt x="635" y="656"/>
                  </a:lnTo>
                  <a:lnTo>
                    <a:pt x="665" y="661"/>
                  </a:lnTo>
                  <a:lnTo>
                    <a:pt x="694" y="663"/>
                  </a:lnTo>
                  <a:lnTo>
                    <a:pt x="722" y="664"/>
                  </a:lnTo>
                  <a:lnTo>
                    <a:pt x="751" y="665"/>
                  </a:lnTo>
                  <a:lnTo>
                    <a:pt x="781" y="664"/>
                  </a:lnTo>
                  <a:lnTo>
                    <a:pt x="810" y="663"/>
                  </a:lnTo>
                  <a:lnTo>
                    <a:pt x="838" y="660"/>
                  </a:lnTo>
                  <a:lnTo>
                    <a:pt x="866" y="656"/>
                  </a:lnTo>
                  <a:lnTo>
                    <a:pt x="894" y="650"/>
                  </a:lnTo>
                  <a:lnTo>
                    <a:pt x="923" y="645"/>
                  </a:lnTo>
                  <a:lnTo>
                    <a:pt x="951" y="637"/>
                  </a:lnTo>
                  <a:lnTo>
                    <a:pt x="978" y="627"/>
                  </a:lnTo>
                  <a:lnTo>
                    <a:pt x="1005" y="617"/>
                  </a:lnTo>
                  <a:lnTo>
                    <a:pt x="1031" y="606"/>
                  </a:lnTo>
                  <a:lnTo>
                    <a:pt x="1058" y="593"/>
                  </a:lnTo>
                  <a:lnTo>
                    <a:pt x="1084" y="578"/>
                  </a:lnTo>
                  <a:lnTo>
                    <a:pt x="1110" y="562"/>
                  </a:lnTo>
                  <a:lnTo>
                    <a:pt x="1135" y="545"/>
                  </a:lnTo>
                  <a:lnTo>
                    <a:pt x="1159" y="525"/>
                  </a:lnTo>
                  <a:lnTo>
                    <a:pt x="1183" y="505"/>
                  </a:lnTo>
                  <a:lnTo>
                    <a:pt x="1208" y="482"/>
                  </a:lnTo>
                  <a:lnTo>
                    <a:pt x="1231" y="459"/>
                  </a:lnTo>
                  <a:lnTo>
                    <a:pt x="1254" y="434"/>
                  </a:lnTo>
                  <a:lnTo>
                    <a:pt x="1275" y="406"/>
                  </a:lnTo>
                  <a:lnTo>
                    <a:pt x="1317" y="353"/>
                  </a:lnTo>
                  <a:lnTo>
                    <a:pt x="1356" y="307"/>
                  </a:lnTo>
                  <a:lnTo>
                    <a:pt x="1392" y="267"/>
                  </a:lnTo>
                  <a:lnTo>
                    <a:pt x="1424" y="231"/>
                  </a:lnTo>
                  <a:lnTo>
                    <a:pt x="1454" y="200"/>
                  </a:lnTo>
                  <a:lnTo>
                    <a:pt x="1482" y="174"/>
                  </a:lnTo>
                  <a:lnTo>
                    <a:pt x="1508" y="152"/>
                  </a:lnTo>
                  <a:lnTo>
                    <a:pt x="1532" y="134"/>
                  </a:lnTo>
                  <a:lnTo>
                    <a:pt x="1555" y="117"/>
                  </a:lnTo>
                  <a:lnTo>
                    <a:pt x="1576" y="105"/>
                  </a:lnTo>
                  <a:lnTo>
                    <a:pt x="1597" y="93"/>
                  </a:lnTo>
                  <a:lnTo>
                    <a:pt x="1618" y="84"/>
                  </a:lnTo>
                  <a:lnTo>
                    <a:pt x="1637" y="77"/>
                  </a:lnTo>
                  <a:lnTo>
                    <a:pt x="1657" y="70"/>
                  </a:lnTo>
                  <a:lnTo>
                    <a:pt x="1676" y="63"/>
                  </a:lnTo>
                  <a:lnTo>
                    <a:pt x="1697" y="58"/>
                  </a:lnTo>
                  <a:lnTo>
                    <a:pt x="1725" y="49"/>
                  </a:lnTo>
                  <a:lnTo>
                    <a:pt x="1752" y="44"/>
                  </a:lnTo>
                  <a:lnTo>
                    <a:pt x="1779" y="37"/>
                  </a:lnTo>
                  <a:lnTo>
                    <a:pt x="1804" y="32"/>
                  </a:lnTo>
                  <a:lnTo>
                    <a:pt x="1825" y="28"/>
                  </a:lnTo>
                  <a:lnTo>
                    <a:pt x="1841" y="24"/>
                  </a:lnTo>
                  <a:lnTo>
                    <a:pt x="1853" y="23"/>
                  </a:lnTo>
                  <a:lnTo>
                    <a:pt x="1856" y="22"/>
                  </a:lnTo>
                  <a:lnTo>
                    <a:pt x="1939" y="11"/>
                  </a:lnTo>
                  <a:lnTo>
                    <a:pt x="1954" y="0"/>
                  </a:lnTo>
                  <a:lnTo>
                    <a:pt x="1822" y="0"/>
                  </a:lnTo>
                  <a:lnTo>
                    <a:pt x="1818" y="1"/>
                  </a:lnTo>
                  <a:lnTo>
                    <a:pt x="1808" y="2"/>
                  </a:lnTo>
                  <a:lnTo>
                    <a:pt x="1792" y="6"/>
                  </a:lnTo>
                  <a:lnTo>
                    <a:pt x="1772" y="9"/>
                  </a:lnTo>
                  <a:lnTo>
                    <a:pt x="1748" y="15"/>
                  </a:lnTo>
                  <a:lnTo>
                    <a:pt x="1723" y="21"/>
                  </a:lnTo>
                  <a:lnTo>
                    <a:pt x="1696" y="28"/>
                  </a:lnTo>
                  <a:lnTo>
                    <a:pt x="1670" y="34"/>
                  </a:lnTo>
                  <a:lnTo>
                    <a:pt x="1650" y="40"/>
                  </a:lnTo>
                  <a:lnTo>
                    <a:pt x="1632" y="46"/>
                  </a:lnTo>
                  <a:lnTo>
                    <a:pt x="1612" y="53"/>
                  </a:lnTo>
                  <a:lnTo>
                    <a:pt x="1593" y="60"/>
                  </a:lnTo>
                  <a:lnTo>
                    <a:pt x="1574" y="68"/>
                  </a:lnTo>
                  <a:lnTo>
                    <a:pt x="1554" y="78"/>
                  </a:lnTo>
                  <a:lnTo>
                    <a:pt x="1534" y="91"/>
                  </a:lnTo>
                  <a:lnTo>
                    <a:pt x="1513" y="106"/>
                  </a:lnTo>
                  <a:lnTo>
                    <a:pt x="1489" y="123"/>
                  </a:lnTo>
                  <a:lnTo>
                    <a:pt x="1464" y="145"/>
                  </a:lnTo>
                  <a:lnTo>
                    <a:pt x="1438" y="170"/>
                  </a:lnTo>
                  <a:lnTo>
                    <a:pt x="1409" y="199"/>
                  </a:lnTo>
                  <a:lnTo>
                    <a:pt x="1378" y="233"/>
                  </a:lnTo>
                  <a:lnTo>
                    <a:pt x="1345" y="272"/>
                  </a:lnTo>
                  <a:lnTo>
                    <a:pt x="1308" y="317"/>
                  </a:lnTo>
                  <a:lnTo>
                    <a:pt x="1269" y="366"/>
                  </a:lnTo>
                  <a:lnTo>
                    <a:pt x="1248" y="391"/>
                  </a:lnTo>
                  <a:lnTo>
                    <a:pt x="1226" y="417"/>
                  </a:lnTo>
                  <a:lnTo>
                    <a:pt x="1203" y="439"/>
                  </a:lnTo>
                  <a:lnTo>
                    <a:pt x="1180" y="461"/>
                  </a:lnTo>
                  <a:lnTo>
                    <a:pt x="1157" y="480"/>
                  </a:lnTo>
                  <a:lnTo>
                    <a:pt x="1133" y="499"/>
                  </a:lnTo>
                  <a:lnTo>
                    <a:pt x="1108" y="516"/>
                  </a:lnTo>
                  <a:lnTo>
                    <a:pt x="1083" y="531"/>
                  </a:lnTo>
                  <a:lnTo>
                    <a:pt x="1058" y="545"/>
                  </a:lnTo>
                  <a:lnTo>
                    <a:pt x="1032" y="558"/>
                  </a:lnTo>
                  <a:lnTo>
                    <a:pt x="1006" y="570"/>
                  </a:lnTo>
                  <a:lnTo>
                    <a:pt x="979" y="579"/>
                  </a:lnTo>
                  <a:lnTo>
                    <a:pt x="953" y="588"/>
                  </a:lnTo>
                  <a:lnTo>
                    <a:pt x="926" y="596"/>
                  </a:lnTo>
                  <a:lnTo>
                    <a:pt x="899" y="602"/>
                  </a:lnTo>
                  <a:lnTo>
                    <a:pt x="871" y="608"/>
                  </a:lnTo>
                  <a:lnTo>
                    <a:pt x="843" y="613"/>
                  </a:lnTo>
                  <a:lnTo>
                    <a:pt x="816" y="615"/>
                  </a:lnTo>
                  <a:lnTo>
                    <a:pt x="788" y="617"/>
                  </a:lnTo>
                  <a:lnTo>
                    <a:pt x="759" y="617"/>
                  </a:lnTo>
                  <a:lnTo>
                    <a:pt x="732" y="617"/>
                  </a:lnTo>
                  <a:lnTo>
                    <a:pt x="703" y="616"/>
                  </a:lnTo>
                  <a:lnTo>
                    <a:pt x="674" y="614"/>
                  </a:lnTo>
                  <a:lnTo>
                    <a:pt x="646" y="610"/>
                  </a:lnTo>
                  <a:lnTo>
                    <a:pt x="618" y="607"/>
                  </a:lnTo>
                  <a:lnTo>
                    <a:pt x="590" y="601"/>
                  </a:lnTo>
                  <a:lnTo>
                    <a:pt x="561" y="595"/>
                  </a:lnTo>
                  <a:lnTo>
                    <a:pt x="533" y="588"/>
                  </a:lnTo>
                  <a:lnTo>
                    <a:pt x="506" y="580"/>
                  </a:lnTo>
                  <a:lnTo>
                    <a:pt x="478" y="572"/>
                  </a:lnTo>
                  <a:lnTo>
                    <a:pt x="451" y="563"/>
                  </a:lnTo>
                  <a:lnTo>
                    <a:pt x="423" y="553"/>
                  </a:lnTo>
                  <a:lnTo>
                    <a:pt x="370" y="530"/>
                  </a:lnTo>
                  <a:lnTo>
                    <a:pt x="321" y="501"/>
                  </a:lnTo>
                  <a:lnTo>
                    <a:pt x="275" y="467"/>
                  </a:lnTo>
                  <a:lnTo>
                    <a:pt x="234" y="432"/>
                  </a:lnTo>
                  <a:lnTo>
                    <a:pt x="196" y="393"/>
                  </a:lnTo>
                  <a:lnTo>
                    <a:pt x="161" y="353"/>
                  </a:lnTo>
                  <a:lnTo>
                    <a:pt x="130" y="313"/>
                  </a:lnTo>
                  <a:lnTo>
                    <a:pt x="103" y="273"/>
                  </a:lnTo>
                  <a:lnTo>
                    <a:pt x="78" y="234"/>
                  </a:lnTo>
                  <a:lnTo>
                    <a:pt x="56" y="198"/>
                  </a:lnTo>
                  <a:lnTo>
                    <a:pt x="39" y="165"/>
                  </a:lnTo>
                  <a:lnTo>
                    <a:pt x="25" y="135"/>
                  </a:lnTo>
                  <a:lnTo>
                    <a:pt x="14" y="110"/>
                  </a:lnTo>
                  <a:lnTo>
                    <a:pt x="6" y="92"/>
                  </a:lnTo>
                  <a:lnTo>
                    <a:pt x="1" y="81"/>
                  </a:lnTo>
                  <a:lnTo>
                    <a:pt x="0" y="76"/>
                  </a:lnTo>
                  <a:lnTo>
                    <a:pt x="5" y="105"/>
                  </a:lnTo>
                  <a:lnTo>
                    <a:pt x="16" y="135"/>
                  </a:lnTo>
                  <a:lnTo>
                    <a:pt x="30" y="167"/>
                  </a:lnTo>
                  <a:lnTo>
                    <a:pt x="46" y="200"/>
                  </a:lnTo>
                  <a:lnTo>
                    <a:pt x="62" y="235"/>
                  </a:lnTo>
                  <a:lnTo>
                    <a:pt x="81" y="271"/>
                  </a:lnTo>
                  <a:lnTo>
                    <a:pt x="101" y="306"/>
                  </a:lnTo>
                  <a:lnTo>
                    <a:pt x="123" y="342"/>
                  </a:lnTo>
                  <a:lnTo>
                    <a:pt x="147" y="378"/>
                  </a:lnTo>
                  <a:lnTo>
                    <a:pt x="173" y="412"/>
                  </a:lnTo>
                  <a:lnTo>
                    <a:pt x="200" y="446"/>
                  </a:lnTo>
                  <a:lnTo>
                    <a:pt x="229" y="477"/>
                  </a:lnTo>
                  <a:lnTo>
                    <a:pt x="260" y="507"/>
                  </a:lnTo>
                  <a:lnTo>
                    <a:pt x="293" y="533"/>
                  </a:lnTo>
                  <a:lnTo>
                    <a:pt x="327" y="557"/>
                  </a:lnTo>
                  <a:lnTo>
                    <a:pt x="364" y="578"/>
                  </a:lnTo>
                  <a:lnTo>
                    <a:pt x="402" y="595"/>
                  </a:lnTo>
                  <a:close/>
                </a:path>
              </a:pathLst>
            </a:custGeom>
            <a:solidFill>
              <a:srgbClr val="000000"/>
            </a:solidFill>
            <a:ln w="9525">
              <a:noFill/>
              <a:round/>
              <a:headEnd/>
              <a:tailEnd/>
            </a:ln>
          </p:spPr>
          <p:txBody>
            <a:bodyPr/>
            <a:lstStyle/>
            <a:p>
              <a:endParaRPr lang="en-US"/>
            </a:p>
          </p:txBody>
        </p:sp>
        <p:sp>
          <p:nvSpPr>
            <p:cNvPr id="8325" name="Freeform 174"/>
            <p:cNvSpPr>
              <a:spLocks/>
            </p:cNvSpPr>
            <p:nvPr/>
          </p:nvSpPr>
          <p:spPr bwMode="auto">
            <a:xfrm>
              <a:off x="1353" y="2569"/>
              <a:ext cx="44" cy="45"/>
            </a:xfrm>
            <a:custGeom>
              <a:avLst/>
              <a:gdLst>
                <a:gd name="T0" fmla="*/ 11 w 87"/>
                <a:gd name="T1" fmla="*/ 23 h 89"/>
                <a:gd name="T2" fmla="*/ 14 w 87"/>
                <a:gd name="T3" fmla="*/ 22 h 89"/>
                <a:gd name="T4" fmla="*/ 16 w 87"/>
                <a:gd name="T5" fmla="*/ 22 h 89"/>
                <a:gd name="T6" fmla="*/ 18 w 87"/>
                <a:gd name="T7" fmla="*/ 21 h 89"/>
                <a:gd name="T8" fmla="*/ 19 w 87"/>
                <a:gd name="T9" fmla="*/ 19 h 89"/>
                <a:gd name="T10" fmla="*/ 20 w 87"/>
                <a:gd name="T11" fmla="*/ 18 h 89"/>
                <a:gd name="T12" fmla="*/ 21 w 87"/>
                <a:gd name="T13" fmla="*/ 16 h 89"/>
                <a:gd name="T14" fmla="*/ 22 w 87"/>
                <a:gd name="T15" fmla="*/ 14 h 89"/>
                <a:gd name="T16" fmla="*/ 22 w 87"/>
                <a:gd name="T17" fmla="*/ 11 h 89"/>
                <a:gd name="T18" fmla="*/ 22 w 87"/>
                <a:gd name="T19" fmla="*/ 9 h 89"/>
                <a:gd name="T20" fmla="*/ 21 w 87"/>
                <a:gd name="T21" fmla="*/ 7 h 89"/>
                <a:gd name="T22" fmla="*/ 20 w 87"/>
                <a:gd name="T23" fmla="*/ 5 h 89"/>
                <a:gd name="T24" fmla="*/ 19 w 87"/>
                <a:gd name="T25" fmla="*/ 4 h 89"/>
                <a:gd name="T26" fmla="*/ 18 w 87"/>
                <a:gd name="T27" fmla="*/ 2 h 89"/>
                <a:gd name="T28" fmla="*/ 16 w 87"/>
                <a:gd name="T29" fmla="*/ 1 h 89"/>
                <a:gd name="T30" fmla="*/ 14 w 87"/>
                <a:gd name="T31" fmla="*/ 1 h 89"/>
                <a:gd name="T32" fmla="*/ 11 w 87"/>
                <a:gd name="T33" fmla="*/ 0 h 89"/>
                <a:gd name="T34" fmla="*/ 9 w 87"/>
                <a:gd name="T35" fmla="*/ 1 h 89"/>
                <a:gd name="T36" fmla="*/ 7 w 87"/>
                <a:gd name="T37" fmla="*/ 1 h 89"/>
                <a:gd name="T38" fmla="*/ 5 w 87"/>
                <a:gd name="T39" fmla="*/ 2 h 89"/>
                <a:gd name="T40" fmla="*/ 3 w 87"/>
                <a:gd name="T41" fmla="*/ 4 h 89"/>
                <a:gd name="T42" fmla="*/ 2 w 87"/>
                <a:gd name="T43" fmla="*/ 5 h 89"/>
                <a:gd name="T44" fmla="*/ 1 w 87"/>
                <a:gd name="T45" fmla="*/ 7 h 89"/>
                <a:gd name="T46" fmla="*/ 1 w 87"/>
                <a:gd name="T47" fmla="*/ 9 h 89"/>
                <a:gd name="T48" fmla="*/ 0 w 87"/>
                <a:gd name="T49" fmla="*/ 11 h 89"/>
                <a:gd name="T50" fmla="*/ 1 w 87"/>
                <a:gd name="T51" fmla="*/ 14 h 89"/>
                <a:gd name="T52" fmla="*/ 1 w 87"/>
                <a:gd name="T53" fmla="*/ 16 h 89"/>
                <a:gd name="T54" fmla="*/ 2 w 87"/>
                <a:gd name="T55" fmla="*/ 18 h 89"/>
                <a:gd name="T56" fmla="*/ 3 w 87"/>
                <a:gd name="T57" fmla="*/ 19 h 89"/>
                <a:gd name="T58" fmla="*/ 5 w 87"/>
                <a:gd name="T59" fmla="*/ 21 h 89"/>
                <a:gd name="T60" fmla="*/ 7 w 87"/>
                <a:gd name="T61" fmla="*/ 22 h 89"/>
                <a:gd name="T62" fmla="*/ 9 w 87"/>
                <a:gd name="T63" fmla="*/ 22 h 89"/>
                <a:gd name="T64" fmla="*/ 11 w 87"/>
                <a:gd name="T65" fmla="*/ 23 h 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7"/>
                <a:gd name="T100" fmla="*/ 0 h 89"/>
                <a:gd name="T101" fmla="*/ 87 w 87"/>
                <a:gd name="T102" fmla="*/ 89 h 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7" h="89">
                  <a:moveTo>
                    <a:pt x="43" y="89"/>
                  </a:moveTo>
                  <a:lnTo>
                    <a:pt x="53" y="87"/>
                  </a:lnTo>
                  <a:lnTo>
                    <a:pt x="61" y="85"/>
                  </a:lnTo>
                  <a:lnTo>
                    <a:pt x="69" y="81"/>
                  </a:lnTo>
                  <a:lnTo>
                    <a:pt x="75" y="76"/>
                  </a:lnTo>
                  <a:lnTo>
                    <a:pt x="80" y="69"/>
                  </a:lnTo>
                  <a:lnTo>
                    <a:pt x="84" y="61"/>
                  </a:lnTo>
                  <a:lnTo>
                    <a:pt x="86" y="53"/>
                  </a:lnTo>
                  <a:lnTo>
                    <a:pt x="87" y="44"/>
                  </a:lnTo>
                  <a:lnTo>
                    <a:pt x="86" y="36"/>
                  </a:lnTo>
                  <a:lnTo>
                    <a:pt x="84" y="28"/>
                  </a:lnTo>
                  <a:lnTo>
                    <a:pt x="80" y="20"/>
                  </a:lnTo>
                  <a:lnTo>
                    <a:pt x="75" y="13"/>
                  </a:lnTo>
                  <a:lnTo>
                    <a:pt x="69" y="8"/>
                  </a:lnTo>
                  <a:lnTo>
                    <a:pt x="61" y="3"/>
                  </a:lnTo>
                  <a:lnTo>
                    <a:pt x="53" y="1"/>
                  </a:lnTo>
                  <a:lnTo>
                    <a:pt x="43" y="0"/>
                  </a:lnTo>
                  <a:lnTo>
                    <a:pt x="34" y="1"/>
                  </a:lnTo>
                  <a:lnTo>
                    <a:pt x="26" y="3"/>
                  </a:lnTo>
                  <a:lnTo>
                    <a:pt x="19" y="8"/>
                  </a:lnTo>
                  <a:lnTo>
                    <a:pt x="12" y="13"/>
                  </a:lnTo>
                  <a:lnTo>
                    <a:pt x="7" y="20"/>
                  </a:lnTo>
                  <a:lnTo>
                    <a:pt x="3" y="28"/>
                  </a:lnTo>
                  <a:lnTo>
                    <a:pt x="1" y="36"/>
                  </a:lnTo>
                  <a:lnTo>
                    <a:pt x="0" y="44"/>
                  </a:lnTo>
                  <a:lnTo>
                    <a:pt x="1" y="53"/>
                  </a:lnTo>
                  <a:lnTo>
                    <a:pt x="3" y="61"/>
                  </a:lnTo>
                  <a:lnTo>
                    <a:pt x="7" y="69"/>
                  </a:lnTo>
                  <a:lnTo>
                    <a:pt x="12" y="76"/>
                  </a:lnTo>
                  <a:lnTo>
                    <a:pt x="19" y="81"/>
                  </a:lnTo>
                  <a:lnTo>
                    <a:pt x="26" y="85"/>
                  </a:lnTo>
                  <a:lnTo>
                    <a:pt x="34" y="87"/>
                  </a:lnTo>
                  <a:lnTo>
                    <a:pt x="43" y="89"/>
                  </a:lnTo>
                  <a:close/>
                </a:path>
              </a:pathLst>
            </a:custGeom>
            <a:solidFill>
              <a:srgbClr val="000000"/>
            </a:solidFill>
            <a:ln w="9525">
              <a:noFill/>
              <a:round/>
              <a:headEnd/>
              <a:tailEnd/>
            </a:ln>
          </p:spPr>
          <p:txBody>
            <a:bodyPr/>
            <a:lstStyle/>
            <a:p>
              <a:endParaRPr lang="en-US"/>
            </a:p>
          </p:txBody>
        </p:sp>
        <p:sp>
          <p:nvSpPr>
            <p:cNvPr id="8326" name="Freeform 175"/>
            <p:cNvSpPr>
              <a:spLocks/>
            </p:cNvSpPr>
            <p:nvPr/>
          </p:nvSpPr>
          <p:spPr bwMode="auto">
            <a:xfrm>
              <a:off x="983" y="2936"/>
              <a:ext cx="14" cy="242"/>
            </a:xfrm>
            <a:custGeom>
              <a:avLst/>
              <a:gdLst>
                <a:gd name="T0" fmla="*/ 5 w 27"/>
                <a:gd name="T1" fmla="*/ 121 h 485"/>
                <a:gd name="T2" fmla="*/ 7 w 27"/>
                <a:gd name="T3" fmla="*/ 111 h 485"/>
                <a:gd name="T4" fmla="*/ 7 w 27"/>
                <a:gd name="T5" fmla="*/ 0 h 485"/>
                <a:gd name="T6" fmla="*/ 0 w 27"/>
                <a:gd name="T7" fmla="*/ 0 h 485"/>
                <a:gd name="T8" fmla="*/ 3 w 27"/>
                <a:gd name="T9" fmla="*/ 109 h 485"/>
                <a:gd name="T10" fmla="*/ 5 w 27"/>
                <a:gd name="T11" fmla="*/ 121 h 485"/>
                <a:gd name="T12" fmla="*/ 0 60000 65536"/>
                <a:gd name="T13" fmla="*/ 0 60000 65536"/>
                <a:gd name="T14" fmla="*/ 0 60000 65536"/>
                <a:gd name="T15" fmla="*/ 0 60000 65536"/>
                <a:gd name="T16" fmla="*/ 0 60000 65536"/>
                <a:gd name="T17" fmla="*/ 0 60000 65536"/>
                <a:gd name="T18" fmla="*/ 0 w 27"/>
                <a:gd name="T19" fmla="*/ 0 h 485"/>
                <a:gd name="T20" fmla="*/ 27 w 27"/>
                <a:gd name="T21" fmla="*/ 485 h 485"/>
              </a:gdLst>
              <a:ahLst/>
              <a:cxnLst>
                <a:cxn ang="T12">
                  <a:pos x="T0" y="T1"/>
                </a:cxn>
                <a:cxn ang="T13">
                  <a:pos x="T2" y="T3"/>
                </a:cxn>
                <a:cxn ang="T14">
                  <a:pos x="T4" y="T5"/>
                </a:cxn>
                <a:cxn ang="T15">
                  <a:pos x="T6" y="T7"/>
                </a:cxn>
                <a:cxn ang="T16">
                  <a:pos x="T8" y="T9"/>
                </a:cxn>
                <a:cxn ang="T17">
                  <a:pos x="T10" y="T11"/>
                </a:cxn>
              </a:cxnLst>
              <a:rect l="T18" t="T19" r="T20" b="T21"/>
              <a:pathLst>
                <a:path w="27" h="485">
                  <a:moveTo>
                    <a:pt x="17" y="485"/>
                  </a:moveTo>
                  <a:lnTo>
                    <a:pt x="27" y="445"/>
                  </a:lnTo>
                  <a:lnTo>
                    <a:pt x="27" y="0"/>
                  </a:lnTo>
                  <a:lnTo>
                    <a:pt x="0" y="0"/>
                  </a:lnTo>
                  <a:lnTo>
                    <a:pt x="9" y="438"/>
                  </a:lnTo>
                  <a:lnTo>
                    <a:pt x="17" y="485"/>
                  </a:lnTo>
                  <a:close/>
                </a:path>
              </a:pathLst>
            </a:custGeom>
            <a:solidFill>
              <a:srgbClr val="000000"/>
            </a:solidFill>
            <a:ln w="9525">
              <a:noFill/>
              <a:round/>
              <a:headEnd/>
              <a:tailEnd/>
            </a:ln>
          </p:spPr>
          <p:txBody>
            <a:bodyPr/>
            <a:lstStyle/>
            <a:p>
              <a:endParaRPr lang="en-US"/>
            </a:p>
          </p:txBody>
        </p:sp>
        <p:sp>
          <p:nvSpPr>
            <p:cNvPr id="8327" name="Freeform 176"/>
            <p:cNvSpPr>
              <a:spLocks/>
            </p:cNvSpPr>
            <p:nvPr/>
          </p:nvSpPr>
          <p:spPr bwMode="auto">
            <a:xfrm>
              <a:off x="929" y="3103"/>
              <a:ext cx="130" cy="64"/>
            </a:xfrm>
            <a:custGeom>
              <a:avLst/>
              <a:gdLst>
                <a:gd name="T0" fmla="*/ 33 w 260"/>
                <a:gd name="T1" fmla="*/ 8 h 129"/>
                <a:gd name="T2" fmla="*/ 38 w 260"/>
                <a:gd name="T3" fmla="*/ 9 h 129"/>
                <a:gd name="T4" fmla="*/ 44 w 260"/>
                <a:gd name="T5" fmla="*/ 10 h 129"/>
                <a:gd name="T6" fmla="*/ 49 w 260"/>
                <a:gd name="T7" fmla="*/ 12 h 129"/>
                <a:gd name="T8" fmla="*/ 54 w 260"/>
                <a:gd name="T9" fmla="*/ 14 h 129"/>
                <a:gd name="T10" fmla="*/ 58 w 260"/>
                <a:gd name="T11" fmla="*/ 18 h 129"/>
                <a:gd name="T12" fmla="*/ 61 w 260"/>
                <a:gd name="T13" fmla="*/ 22 h 129"/>
                <a:gd name="T14" fmla="*/ 63 w 260"/>
                <a:gd name="T15" fmla="*/ 27 h 129"/>
                <a:gd name="T16" fmla="*/ 65 w 260"/>
                <a:gd name="T17" fmla="*/ 32 h 129"/>
                <a:gd name="T18" fmla="*/ 65 w 260"/>
                <a:gd name="T19" fmla="*/ 31 h 129"/>
                <a:gd name="T20" fmla="*/ 65 w 260"/>
                <a:gd name="T21" fmla="*/ 30 h 129"/>
                <a:gd name="T22" fmla="*/ 65 w 260"/>
                <a:gd name="T23" fmla="*/ 30 h 129"/>
                <a:gd name="T24" fmla="*/ 65 w 260"/>
                <a:gd name="T25" fmla="*/ 29 h 129"/>
                <a:gd name="T26" fmla="*/ 65 w 260"/>
                <a:gd name="T27" fmla="*/ 23 h 129"/>
                <a:gd name="T28" fmla="*/ 62 w 260"/>
                <a:gd name="T29" fmla="*/ 18 h 129"/>
                <a:gd name="T30" fmla="*/ 59 w 260"/>
                <a:gd name="T31" fmla="*/ 13 h 129"/>
                <a:gd name="T32" fmla="*/ 55 w 260"/>
                <a:gd name="T33" fmla="*/ 8 h 129"/>
                <a:gd name="T34" fmla="*/ 50 w 260"/>
                <a:gd name="T35" fmla="*/ 5 h 129"/>
                <a:gd name="T36" fmla="*/ 45 w 260"/>
                <a:gd name="T37" fmla="*/ 2 h 129"/>
                <a:gd name="T38" fmla="*/ 39 w 260"/>
                <a:gd name="T39" fmla="*/ 0 h 129"/>
                <a:gd name="T40" fmla="*/ 33 w 260"/>
                <a:gd name="T41" fmla="*/ 0 h 129"/>
                <a:gd name="T42" fmla="*/ 25 w 260"/>
                <a:gd name="T43" fmla="*/ 0 h 129"/>
                <a:gd name="T44" fmla="*/ 19 w 260"/>
                <a:gd name="T45" fmla="*/ 2 h 129"/>
                <a:gd name="T46" fmla="*/ 14 w 260"/>
                <a:gd name="T47" fmla="*/ 5 h 129"/>
                <a:gd name="T48" fmla="*/ 9 w 260"/>
                <a:gd name="T49" fmla="*/ 8 h 129"/>
                <a:gd name="T50" fmla="*/ 5 w 260"/>
                <a:gd name="T51" fmla="*/ 13 h 129"/>
                <a:gd name="T52" fmla="*/ 2 w 260"/>
                <a:gd name="T53" fmla="*/ 18 h 129"/>
                <a:gd name="T54" fmla="*/ 1 w 260"/>
                <a:gd name="T55" fmla="*/ 23 h 129"/>
                <a:gd name="T56" fmla="*/ 0 w 260"/>
                <a:gd name="T57" fmla="*/ 29 h 129"/>
                <a:gd name="T58" fmla="*/ 0 w 260"/>
                <a:gd name="T59" fmla="*/ 30 h 129"/>
                <a:gd name="T60" fmla="*/ 0 w 260"/>
                <a:gd name="T61" fmla="*/ 30 h 129"/>
                <a:gd name="T62" fmla="*/ 0 w 260"/>
                <a:gd name="T63" fmla="*/ 31 h 129"/>
                <a:gd name="T64" fmla="*/ 0 w 260"/>
                <a:gd name="T65" fmla="*/ 32 h 129"/>
                <a:gd name="T66" fmla="*/ 1 w 260"/>
                <a:gd name="T67" fmla="*/ 27 h 129"/>
                <a:gd name="T68" fmla="*/ 3 w 260"/>
                <a:gd name="T69" fmla="*/ 22 h 129"/>
                <a:gd name="T70" fmla="*/ 6 w 260"/>
                <a:gd name="T71" fmla="*/ 18 h 129"/>
                <a:gd name="T72" fmla="*/ 10 w 260"/>
                <a:gd name="T73" fmla="*/ 14 h 129"/>
                <a:gd name="T74" fmla="*/ 15 w 260"/>
                <a:gd name="T75" fmla="*/ 12 h 129"/>
                <a:gd name="T76" fmla="*/ 20 w 260"/>
                <a:gd name="T77" fmla="*/ 10 h 129"/>
                <a:gd name="T78" fmla="*/ 26 w 260"/>
                <a:gd name="T79" fmla="*/ 9 h 129"/>
                <a:gd name="T80" fmla="*/ 33 w 260"/>
                <a:gd name="T81" fmla="*/ 8 h 12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0"/>
                <a:gd name="T124" fmla="*/ 0 h 129"/>
                <a:gd name="T125" fmla="*/ 260 w 260"/>
                <a:gd name="T126" fmla="*/ 129 h 12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0" h="129">
                  <a:moveTo>
                    <a:pt x="130" y="35"/>
                  </a:moveTo>
                  <a:lnTo>
                    <a:pt x="155" y="36"/>
                  </a:lnTo>
                  <a:lnTo>
                    <a:pt x="178" y="40"/>
                  </a:lnTo>
                  <a:lnTo>
                    <a:pt x="199" y="49"/>
                  </a:lnTo>
                  <a:lnTo>
                    <a:pt x="218" y="59"/>
                  </a:lnTo>
                  <a:lnTo>
                    <a:pt x="235" y="73"/>
                  </a:lnTo>
                  <a:lnTo>
                    <a:pt x="247" y="89"/>
                  </a:lnTo>
                  <a:lnTo>
                    <a:pt x="255" y="108"/>
                  </a:lnTo>
                  <a:lnTo>
                    <a:pt x="260" y="129"/>
                  </a:lnTo>
                  <a:lnTo>
                    <a:pt x="260" y="127"/>
                  </a:lnTo>
                  <a:lnTo>
                    <a:pt x="260" y="123"/>
                  </a:lnTo>
                  <a:lnTo>
                    <a:pt x="260" y="121"/>
                  </a:lnTo>
                  <a:lnTo>
                    <a:pt x="260" y="119"/>
                  </a:lnTo>
                  <a:lnTo>
                    <a:pt x="258" y="95"/>
                  </a:lnTo>
                  <a:lnTo>
                    <a:pt x="250" y="73"/>
                  </a:lnTo>
                  <a:lnTo>
                    <a:pt x="238" y="52"/>
                  </a:lnTo>
                  <a:lnTo>
                    <a:pt x="222" y="35"/>
                  </a:lnTo>
                  <a:lnTo>
                    <a:pt x="202" y="21"/>
                  </a:lnTo>
                  <a:lnTo>
                    <a:pt x="180" y="9"/>
                  </a:lnTo>
                  <a:lnTo>
                    <a:pt x="156" y="2"/>
                  </a:lnTo>
                  <a:lnTo>
                    <a:pt x="130" y="0"/>
                  </a:lnTo>
                  <a:lnTo>
                    <a:pt x="103" y="2"/>
                  </a:lnTo>
                  <a:lnTo>
                    <a:pt x="79" y="9"/>
                  </a:lnTo>
                  <a:lnTo>
                    <a:pt x="57" y="21"/>
                  </a:lnTo>
                  <a:lnTo>
                    <a:pt x="38" y="35"/>
                  </a:lnTo>
                  <a:lnTo>
                    <a:pt x="21" y="52"/>
                  </a:lnTo>
                  <a:lnTo>
                    <a:pt x="10" y="73"/>
                  </a:lnTo>
                  <a:lnTo>
                    <a:pt x="2" y="95"/>
                  </a:lnTo>
                  <a:lnTo>
                    <a:pt x="0" y="119"/>
                  </a:lnTo>
                  <a:lnTo>
                    <a:pt x="0" y="121"/>
                  </a:lnTo>
                  <a:lnTo>
                    <a:pt x="0" y="123"/>
                  </a:lnTo>
                  <a:lnTo>
                    <a:pt x="0" y="127"/>
                  </a:lnTo>
                  <a:lnTo>
                    <a:pt x="0" y="129"/>
                  </a:lnTo>
                  <a:lnTo>
                    <a:pt x="4" y="108"/>
                  </a:lnTo>
                  <a:lnTo>
                    <a:pt x="12" y="89"/>
                  </a:lnTo>
                  <a:lnTo>
                    <a:pt x="25" y="73"/>
                  </a:lnTo>
                  <a:lnTo>
                    <a:pt x="41" y="59"/>
                  </a:lnTo>
                  <a:lnTo>
                    <a:pt x="61" y="49"/>
                  </a:lnTo>
                  <a:lnTo>
                    <a:pt x="81" y="40"/>
                  </a:lnTo>
                  <a:lnTo>
                    <a:pt x="104" y="36"/>
                  </a:lnTo>
                  <a:lnTo>
                    <a:pt x="130" y="35"/>
                  </a:lnTo>
                  <a:close/>
                </a:path>
              </a:pathLst>
            </a:custGeom>
            <a:solidFill>
              <a:srgbClr val="000000"/>
            </a:solidFill>
            <a:ln w="9525">
              <a:noFill/>
              <a:round/>
              <a:headEnd/>
              <a:tailEnd/>
            </a:ln>
          </p:spPr>
          <p:txBody>
            <a:bodyPr/>
            <a:lstStyle/>
            <a:p>
              <a:endParaRPr lang="en-US"/>
            </a:p>
          </p:txBody>
        </p:sp>
        <p:sp>
          <p:nvSpPr>
            <p:cNvPr id="8328" name="Freeform 177"/>
            <p:cNvSpPr>
              <a:spLocks/>
            </p:cNvSpPr>
            <p:nvPr/>
          </p:nvSpPr>
          <p:spPr bwMode="auto">
            <a:xfrm>
              <a:off x="727" y="2486"/>
              <a:ext cx="363" cy="256"/>
            </a:xfrm>
            <a:custGeom>
              <a:avLst/>
              <a:gdLst>
                <a:gd name="T0" fmla="*/ 182 w 726"/>
                <a:gd name="T1" fmla="*/ 122 h 512"/>
                <a:gd name="T2" fmla="*/ 52 w 726"/>
                <a:gd name="T3" fmla="*/ 0 h 512"/>
                <a:gd name="T4" fmla="*/ 48 w 726"/>
                <a:gd name="T5" fmla="*/ 4 h 512"/>
                <a:gd name="T6" fmla="*/ 46 w 726"/>
                <a:gd name="T7" fmla="*/ 6 h 512"/>
                <a:gd name="T8" fmla="*/ 0 w 726"/>
                <a:gd name="T9" fmla="*/ 55 h 512"/>
                <a:gd name="T10" fmla="*/ 11 w 726"/>
                <a:gd name="T11" fmla="*/ 54 h 512"/>
                <a:gd name="T12" fmla="*/ 51 w 726"/>
                <a:gd name="T13" fmla="*/ 11 h 512"/>
                <a:gd name="T14" fmla="*/ 76 w 726"/>
                <a:gd name="T15" fmla="*/ 33 h 512"/>
                <a:gd name="T16" fmla="*/ 29 w 726"/>
                <a:gd name="T17" fmla="*/ 82 h 512"/>
                <a:gd name="T18" fmla="*/ 40 w 726"/>
                <a:gd name="T19" fmla="*/ 81 h 512"/>
                <a:gd name="T20" fmla="*/ 81 w 726"/>
                <a:gd name="T21" fmla="*/ 38 h 512"/>
                <a:gd name="T22" fmla="*/ 104 w 726"/>
                <a:gd name="T23" fmla="*/ 60 h 512"/>
                <a:gd name="T24" fmla="*/ 58 w 726"/>
                <a:gd name="T25" fmla="*/ 109 h 512"/>
                <a:gd name="T26" fmla="*/ 69 w 726"/>
                <a:gd name="T27" fmla="*/ 108 h 512"/>
                <a:gd name="T28" fmla="*/ 109 w 726"/>
                <a:gd name="T29" fmla="*/ 65 h 512"/>
                <a:gd name="T30" fmla="*/ 176 w 726"/>
                <a:gd name="T31" fmla="*/ 128 h 512"/>
                <a:gd name="T32" fmla="*/ 177 w 726"/>
                <a:gd name="T33" fmla="*/ 127 h 512"/>
                <a:gd name="T34" fmla="*/ 178 w 726"/>
                <a:gd name="T35" fmla="*/ 125 h 512"/>
                <a:gd name="T36" fmla="*/ 180 w 726"/>
                <a:gd name="T37" fmla="*/ 123 h 512"/>
                <a:gd name="T38" fmla="*/ 182 w 726"/>
                <a:gd name="T39" fmla="*/ 122 h 5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26"/>
                <a:gd name="T61" fmla="*/ 0 h 512"/>
                <a:gd name="T62" fmla="*/ 726 w 726"/>
                <a:gd name="T63" fmla="*/ 512 h 5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26" h="512">
                  <a:moveTo>
                    <a:pt x="726" y="489"/>
                  </a:moveTo>
                  <a:lnTo>
                    <a:pt x="209" y="0"/>
                  </a:lnTo>
                  <a:lnTo>
                    <a:pt x="192" y="18"/>
                  </a:lnTo>
                  <a:lnTo>
                    <a:pt x="186" y="25"/>
                  </a:lnTo>
                  <a:lnTo>
                    <a:pt x="0" y="220"/>
                  </a:lnTo>
                  <a:lnTo>
                    <a:pt x="43" y="216"/>
                  </a:lnTo>
                  <a:lnTo>
                    <a:pt x="207" y="45"/>
                  </a:lnTo>
                  <a:lnTo>
                    <a:pt x="301" y="134"/>
                  </a:lnTo>
                  <a:lnTo>
                    <a:pt x="117" y="329"/>
                  </a:lnTo>
                  <a:lnTo>
                    <a:pt x="159" y="327"/>
                  </a:lnTo>
                  <a:lnTo>
                    <a:pt x="323" y="153"/>
                  </a:lnTo>
                  <a:lnTo>
                    <a:pt x="417" y="243"/>
                  </a:lnTo>
                  <a:lnTo>
                    <a:pt x="232" y="439"/>
                  </a:lnTo>
                  <a:lnTo>
                    <a:pt x="273" y="435"/>
                  </a:lnTo>
                  <a:lnTo>
                    <a:pt x="437" y="263"/>
                  </a:lnTo>
                  <a:lnTo>
                    <a:pt x="702" y="512"/>
                  </a:lnTo>
                  <a:lnTo>
                    <a:pt x="707" y="508"/>
                  </a:lnTo>
                  <a:lnTo>
                    <a:pt x="712" y="502"/>
                  </a:lnTo>
                  <a:lnTo>
                    <a:pt x="719" y="495"/>
                  </a:lnTo>
                  <a:lnTo>
                    <a:pt x="726" y="489"/>
                  </a:lnTo>
                  <a:close/>
                </a:path>
              </a:pathLst>
            </a:custGeom>
            <a:solidFill>
              <a:srgbClr val="000000"/>
            </a:solidFill>
            <a:ln w="9525">
              <a:noFill/>
              <a:round/>
              <a:headEnd/>
              <a:tailEnd/>
            </a:ln>
          </p:spPr>
          <p:txBody>
            <a:bodyPr/>
            <a:lstStyle/>
            <a:p>
              <a:endParaRPr lang="en-US"/>
            </a:p>
          </p:txBody>
        </p:sp>
        <p:sp>
          <p:nvSpPr>
            <p:cNvPr id="8329" name="Freeform 178"/>
            <p:cNvSpPr>
              <a:spLocks/>
            </p:cNvSpPr>
            <p:nvPr/>
          </p:nvSpPr>
          <p:spPr bwMode="auto">
            <a:xfrm>
              <a:off x="834" y="2785"/>
              <a:ext cx="57" cy="12"/>
            </a:xfrm>
            <a:custGeom>
              <a:avLst/>
              <a:gdLst>
                <a:gd name="T0" fmla="*/ 28 w 116"/>
                <a:gd name="T1" fmla="*/ 0 h 25"/>
                <a:gd name="T2" fmla="*/ 0 w 116"/>
                <a:gd name="T3" fmla="*/ 0 h 25"/>
                <a:gd name="T4" fmla="*/ 27 w 116"/>
                <a:gd name="T5" fmla="*/ 6 h 25"/>
                <a:gd name="T6" fmla="*/ 28 w 116"/>
                <a:gd name="T7" fmla="*/ 0 h 25"/>
                <a:gd name="T8" fmla="*/ 0 60000 65536"/>
                <a:gd name="T9" fmla="*/ 0 60000 65536"/>
                <a:gd name="T10" fmla="*/ 0 60000 65536"/>
                <a:gd name="T11" fmla="*/ 0 60000 65536"/>
                <a:gd name="T12" fmla="*/ 0 w 116"/>
                <a:gd name="T13" fmla="*/ 0 h 25"/>
                <a:gd name="T14" fmla="*/ 116 w 116"/>
                <a:gd name="T15" fmla="*/ 25 h 25"/>
              </a:gdLst>
              <a:ahLst/>
              <a:cxnLst>
                <a:cxn ang="T8">
                  <a:pos x="T0" y="T1"/>
                </a:cxn>
                <a:cxn ang="T9">
                  <a:pos x="T2" y="T3"/>
                </a:cxn>
                <a:cxn ang="T10">
                  <a:pos x="T4" y="T5"/>
                </a:cxn>
                <a:cxn ang="T11">
                  <a:pos x="T6" y="T7"/>
                </a:cxn>
              </a:cxnLst>
              <a:rect l="T12" t="T13" r="T14" b="T15"/>
              <a:pathLst>
                <a:path w="116" h="25">
                  <a:moveTo>
                    <a:pt x="116" y="0"/>
                  </a:moveTo>
                  <a:lnTo>
                    <a:pt x="0" y="0"/>
                  </a:lnTo>
                  <a:lnTo>
                    <a:pt x="110" y="25"/>
                  </a:lnTo>
                  <a:lnTo>
                    <a:pt x="116" y="0"/>
                  </a:lnTo>
                  <a:close/>
                </a:path>
              </a:pathLst>
            </a:custGeom>
            <a:solidFill>
              <a:srgbClr val="FF0000"/>
            </a:solidFill>
            <a:ln w="9525">
              <a:noFill/>
              <a:round/>
              <a:headEnd/>
              <a:tailEnd/>
            </a:ln>
          </p:spPr>
          <p:txBody>
            <a:bodyPr/>
            <a:lstStyle/>
            <a:p>
              <a:endParaRPr lang="en-US"/>
            </a:p>
          </p:txBody>
        </p:sp>
        <p:sp>
          <p:nvSpPr>
            <p:cNvPr id="8330" name="Freeform 179"/>
            <p:cNvSpPr>
              <a:spLocks/>
            </p:cNvSpPr>
            <p:nvPr/>
          </p:nvSpPr>
          <p:spPr bwMode="auto">
            <a:xfrm>
              <a:off x="916" y="2816"/>
              <a:ext cx="57" cy="14"/>
            </a:xfrm>
            <a:custGeom>
              <a:avLst/>
              <a:gdLst>
                <a:gd name="T0" fmla="*/ 29 w 114"/>
                <a:gd name="T1" fmla="*/ 0 h 28"/>
                <a:gd name="T2" fmla="*/ 0 w 114"/>
                <a:gd name="T3" fmla="*/ 0 h 28"/>
                <a:gd name="T4" fmla="*/ 27 w 114"/>
                <a:gd name="T5" fmla="*/ 7 h 28"/>
                <a:gd name="T6" fmla="*/ 29 w 114"/>
                <a:gd name="T7" fmla="*/ 0 h 28"/>
                <a:gd name="T8" fmla="*/ 0 60000 65536"/>
                <a:gd name="T9" fmla="*/ 0 60000 65536"/>
                <a:gd name="T10" fmla="*/ 0 60000 65536"/>
                <a:gd name="T11" fmla="*/ 0 60000 65536"/>
                <a:gd name="T12" fmla="*/ 0 w 114"/>
                <a:gd name="T13" fmla="*/ 0 h 28"/>
                <a:gd name="T14" fmla="*/ 114 w 114"/>
                <a:gd name="T15" fmla="*/ 28 h 28"/>
              </a:gdLst>
              <a:ahLst/>
              <a:cxnLst>
                <a:cxn ang="T8">
                  <a:pos x="T0" y="T1"/>
                </a:cxn>
                <a:cxn ang="T9">
                  <a:pos x="T2" y="T3"/>
                </a:cxn>
                <a:cxn ang="T10">
                  <a:pos x="T4" y="T5"/>
                </a:cxn>
                <a:cxn ang="T11">
                  <a:pos x="T6" y="T7"/>
                </a:cxn>
              </a:cxnLst>
              <a:rect l="T12" t="T13" r="T14" b="T15"/>
              <a:pathLst>
                <a:path w="114" h="28">
                  <a:moveTo>
                    <a:pt x="114" y="0"/>
                  </a:moveTo>
                  <a:lnTo>
                    <a:pt x="0" y="0"/>
                  </a:lnTo>
                  <a:lnTo>
                    <a:pt x="108" y="28"/>
                  </a:lnTo>
                  <a:lnTo>
                    <a:pt x="114" y="0"/>
                  </a:lnTo>
                  <a:close/>
                </a:path>
              </a:pathLst>
            </a:custGeom>
            <a:solidFill>
              <a:srgbClr val="FF0000"/>
            </a:solidFill>
            <a:ln w="9525">
              <a:noFill/>
              <a:round/>
              <a:headEnd/>
              <a:tailEnd/>
            </a:ln>
          </p:spPr>
          <p:txBody>
            <a:bodyPr/>
            <a:lstStyle/>
            <a:p>
              <a:endParaRPr lang="en-US"/>
            </a:p>
          </p:txBody>
        </p:sp>
        <p:sp>
          <p:nvSpPr>
            <p:cNvPr id="8331" name="Freeform 180"/>
            <p:cNvSpPr>
              <a:spLocks/>
            </p:cNvSpPr>
            <p:nvPr/>
          </p:nvSpPr>
          <p:spPr bwMode="auto">
            <a:xfrm>
              <a:off x="804" y="2823"/>
              <a:ext cx="57" cy="14"/>
            </a:xfrm>
            <a:custGeom>
              <a:avLst/>
              <a:gdLst>
                <a:gd name="T0" fmla="*/ 28 w 115"/>
                <a:gd name="T1" fmla="*/ 0 h 27"/>
                <a:gd name="T2" fmla="*/ 0 w 115"/>
                <a:gd name="T3" fmla="*/ 0 h 27"/>
                <a:gd name="T4" fmla="*/ 27 w 115"/>
                <a:gd name="T5" fmla="*/ 7 h 27"/>
                <a:gd name="T6" fmla="*/ 28 w 115"/>
                <a:gd name="T7" fmla="*/ 0 h 27"/>
                <a:gd name="T8" fmla="*/ 0 60000 65536"/>
                <a:gd name="T9" fmla="*/ 0 60000 65536"/>
                <a:gd name="T10" fmla="*/ 0 60000 65536"/>
                <a:gd name="T11" fmla="*/ 0 60000 65536"/>
                <a:gd name="T12" fmla="*/ 0 w 115"/>
                <a:gd name="T13" fmla="*/ 0 h 27"/>
                <a:gd name="T14" fmla="*/ 115 w 115"/>
                <a:gd name="T15" fmla="*/ 27 h 27"/>
              </a:gdLst>
              <a:ahLst/>
              <a:cxnLst>
                <a:cxn ang="T8">
                  <a:pos x="T0" y="T1"/>
                </a:cxn>
                <a:cxn ang="T9">
                  <a:pos x="T2" y="T3"/>
                </a:cxn>
                <a:cxn ang="T10">
                  <a:pos x="T4" y="T5"/>
                </a:cxn>
                <a:cxn ang="T11">
                  <a:pos x="T6" y="T7"/>
                </a:cxn>
              </a:cxnLst>
              <a:rect l="T12" t="T13" r="T14" b="T15"/>
              <a:pathLst>
                <a:path w="115" h="27">
                  <a:moveTo>
                    <a:pt x="115" y="0"/>
                  </a:moveTo>
                  <a:lnTo>
                    <a:pt x="0" y="0"/>
                  </a:lnTo>
                  <a:lnTo>
                    <a:pt x="109" y="27"/>
                  </a:lnTo>
                  <a:lnTo>
                    <a:pt x="115" y="0"/>
                  </a:lnTo>
                  <a:close/>
                </a:path>
              </a:pathLst>
            </a:custGeom>
            <a:solidFill>
              <a:srgbClr val="FF0000"/>
            </a:solidFill>
            <a:ln w="9525">
              <a:noFill/>
              <a:round/>
              <a:headEnd/>
              <a:tailEnd/>
            </a:ln>
          </p:spPr>
          <p:txBody>
            <a:bodyPr/>
            <a:lstStyle/>
            <a:p>
              <a:endParaRPr lang="en-US"/>
            </a:p>
          </p:txBody>
        </p:sp>
        <p:sp>
          <p:nvSpPr>
            <p:cNvPr id="8332" name="Freeform 181"/>
            <p:cNvSpPr>
              <a:spLocks/>
            </p:cNvSpPr>
            <p:nvPr/>
          </p:nvSpPr>
          <p:spPr bwMode="auto">
            <a:xfrm>
              <a:off x="959" y="2780"/>
              <a:ext cx="57" cy="13"/>
            </a:xfrm>
            <a:custGeom>
              <a:avLst/>
              <a:gdLst>
                <a:gd name="T0" fmla="*/ 29 w 113"/>
                <a:gd name="T1" fmla="*/ 0 h 26"/>
                <a:gd name="T2" fmla="*/ 0 w 113"/>
                <a:gd name="T3" fmla="*/ 0 h 26"/>
                <a:gd name="T4" fmla="*/ 27 w 113"/>
                <a:gd name="T5" fmla="*/ 7 h 26"/>
                <a:gd name="T6" fmla="*/ 29 w 113"/>
                <a:gd name="T7" fmla="*/ 0 h 26"/>
                <a:gd name="T8" fmla="*/ 0 60000 65536"/>
                <a:gd name="T9" fmla="*/ 0 60000 65536"/>
                <a:gd name="T10" fmla="*/ 0 60000 65536"/>
                <a:gd name="T11" fmla="*/ 0 60000 65536"/>
                <a:gd name="T12" fmla="*/ 0 w 113"/>
                <a:gd name="T13" fmla="*/ 0 h 26"/>
                <a:gd name="T14" fmla="*/ 113 w 113"/>
                <a:gd name="T15" fmla="*/ 26 h 26"/>
              </a:gdLst>
              <a:ahLst/>
              <a:cxnLst>
                <a:cxn ang="T8">
                  <a:pos x="T0" y="T1"/>
                </a:cxn>
                <a:cxn ang="T9">
                  <a:pos x="T2" y="T3"/>
                </a:cxn>
                <a:cxn ang="T10">
                  <a:pos x="T4" y="T5"/>
                </a:cxn>
                <a:cxn ang="T11">
                  <a:pos x="T6" y="T7"/>
                </a:cxn>
              </a:cxnLst>
              <a:rect l="T12" t="T13" r="T14" b="T15"/>
              <a:pathLst>
                <a:path w="113" h="26">
                  <a:moveTo>
                    <a:pt x="113" y="0"/>
                  </a:moveTo>
                  <a:lnTo>
                    <a:pt x="0" y="0"/>
                  </a:lnTo>
                  <a:lnTo>
                    <a:pt x="108" y="26"/>
                  </a:lnTo>
                  <a:lnTo>
                    <a:pt x="113" y="0"/>
                  </a:lnTo>
                  <a:close/>
                </a:path>
              </a:pathLst>
            </a:custGeom>
            <a:solidFill>
              <a:srgbClr val="FF0000"/>
            </a:solidFill>
            <a:ln w="9525">
              <a:noFill/>
              <a:round/>
              <a:headEnd/>
              <a:tailEnd/>
            </a:ln>
          </p:spPr>
          <p:txBody>
            <a:bodyPr/>
            <a:lstStyle/>
            <a:p>
              <a:endParaRPr lang="en-US"/>
            </a:p>
          </p:txBody>
        </p:sp>
        <p:sp>
          <p:nvSpPr>
            <p:cNvPr id="8333" name="Freeform 182"/>
            <p:cNvSpPr>
              <a:spLocks/>
            </p:cNvSpPr>
            <p:nvPr/>
          </p:nvSpPr>
          <p:spPr bwMode="auto">
            <a:xfrm>
              <a:off x="739" y="2785"/>
              <a:ext cx="57" cy="12"/>
            </a:xfrm>
            <a:custGeom>
              <a:avLst/>
              <a:gdLst>
                <a:gd name="T0" fmla="*/ 29 w 114"/>
                <a:gd name="T1" fmla="*/ 0 h 25"/>
                <a:gd name="T2" fmla="*/ 0 w 114"/>
                <a:gd name="T3" fmla="*/ 0 h 25"/>
                <a:gd name="T4" fmla="*/ 28 w 114"/>
                <a:gd name="T5" fmla="*/ 6 h 25"/>
                <a:gd name="T6" fmla="*/ 29 w 114"/>
                <a:gd name="T7" fmla="*/ 0 h 25"/>
                <a:gd name="T8" fmla="*/ 0 60000 65536"/>
                <a:gd name="T9" fmla="*/ 0 60000 65536"/>
                <a:gd name="T10" fmla="*/ 0 60000 65536"/>
                <a:gd name="T11" fmla="*/ 0 60000 65536"/>
                <a:gd name="T12" fmla="*/ 0 w 114"/>
                <a:gd name="T13" fmla="*/ 0 h 25"/>
                <a:gd name="T14" fmla="*/ 114 w 114"/>
                <a:gd name="T15" fmla="*/ 25 h 25"/>
              </a:gdLst>
              <a:ahLst/>
              <a:cxnLst>
                <a:cxn ang="T8">
                  <a:pos x="T0" y="T1"/>
                </a:cxn>
                <a:cxn ang="T9">
                  <a:pos x="T2" y="T3"/>
                </a:cxn>
                <a:cxn ang="T10">
                  <a:pos x="T4" y="T5"/>
                </a:cxn>
                <a:cxn ang="T11">
                  <a:pos x="T6" y="T7"/>
                </a:cxn>
              </a:cxnLst>
              <a:rect l="T12" t="T13" r="T14" b="T15"/>
              <a:pathLst>
                <a:path w="114" h="25">
                  <a:moveTo>
                    <a:pt x="114" y="0"/>
                  </a:moveTo>
                  <a:lnTo>
                    <a:pt x="0" y="0"/>
                  </a:lnTo>
                  <a:lnTo>
                    <a:pt x="110" y="25"/>
                  </a:lnTo>
                  <a:lnTo>
                    <a:pt x="114" y="0"/>
                  </a:lnTo>
                  <a:close/>
                </a:path>
              </a:pathLst>
            </a:custGeom>
            <a:solidFill>
              <a:srgbClr val="FF0000"/>
            </a:solidFill>
            <a:ln w="9525">
              <a:noFill/>
              <a:round/>
              <a:headEnd/>
              <a:tailEnd/>
            </a:ln>
          </p:spPr>
          <p:txBody>
            <a:bodyPr/>
            <a:lstStyle/>
            <a:p>
              <a:endParaRPr lang="en-US"/>
            </a:p>
          </p:txBody>
        </p:sp>
        <p:sp>
          <p:nvSpPr>
            <p:cNvPr id="8334" name="Freeform 183"/>
            <p:cNvSpPr>
              <a:spLocks/>
            </p:cNvSpPr>
            <p:nvPr/>
          </p:nvSpPr>
          <p:spPr bwMode="auto">
            <a:xfrm>
              <a:off x="914" y="2876"/>
              <a:ext cx="57" cy="14"/>
            </a:xfrm>
            <a:custGeom>
              <a:avLst/>
              <a:gdLst>
                <a:gd name="T0" fmla="*/ 29 w 114"/>
                <a:gd name="T1" fmla="*/ 0 h 27"/>
                <a:gd name="T2" fmla="*/ 0 w 114"/>
                <a:gd name="T3" fmla="*/ 0 h 27"/>
                <a:gd name="T4" fmla="*/ 27 w 114"/>
                <a:gd name="T5" fmla="*/ 7 h 27"/>
                <a:gd name="T6" fmla="*/ 29 w 114"/>
                <a:gd name="T7" fmla="*/ 0 h 27"/>
                <a:gd name="T8" fmla="*/ 0 60000 65536"/>
                <a:gd name="T9" fmla="*/ 0 60000 65536"/>
                <a:gd name="T10" fmla="*/ 0 60000 65536"/>
                <a:gd name="T11" fmla="*/ 0 60000 65536"/>
                <a:gd name="T12" fmla="*/ 0 w 114"/>
                <a:gd name="T13" fmla="*/ 0 h 27"/>
                <a:gd name="T14" fmla="*/ 114 w 114"/>
                <a:gd name="T15" fmla="*/ 27 h 27"/>
              </a:gdLst>
              <a:ahLst/>
              <a:cxnLst>
                <a:cxn ang="T8">
                  <a:pos x="T0" y="T1"/>
                </a:cxn>
                <a:cxn ang="T9">
                  <a:pos x="T2" y="T3"/>
                </a:cxn>
                <a:cxn ang="T10">
                  <a:pos x="T4" y="T5"/>
                </a:cxn>
                <a:cxn ang="T11">
                  <a:pos x="T6" y="T7"/>
                </a:cxn>
              </a:cxnLst>
              <a:rect l="T12" t="T13" r="T14" b="T15"/>
              <a:pathLst>
                <a:path w="114" h="27">
                  <a:moveTo>
                    <a:pt x="114" y="0"/>
                  </a:moveTo>
                  <a:lnTo>
                    <a:pt x="0" y="0"/>
                  </a:lnTo>
                  <a:lnTo>
                    <a:pt x="108" y="27"/>
                  </a:lnTo>
                  <a:lnTo>
                    <a:pt x="114" y="0"/>
                  </a:lnTo>
                  <a:close/>
                </a:path>
              </a:pathLst>
            </a:custGeom>
            <a:solidFill>
              <a:srgbClr val="FF0000"/>
            </a:solidFill>
            <a:ln w="9525">
              <a:noFill/>
              <a:round/>
              <a:headEnd/>
              <a:tailEnd/>
            </a:ln>
          </p:spPr>
          <p:txBody>
            <a:bodyPr/>
            <a:lstStyle/>
            <a:p>
              <a:endParaRPr lang="en-US"/>
            </a:p>
          </p:txBody>
        </p:sp>
        <p:sp>
          <p:nvSpPr>
            <p:cNvPr id="8335" name="Freeform 184"/>
            <p:cNvSpPr>
              <a:spLocks/>
            </p:cNvSpPr>
            <p:nvPr/>
          </p:nvSpPr>
          <p:spPr bwMode="auto">
            <a:xfrm>
              <a:off x="863" y="2850"/>
              <a:ext cx="57" cy="13"/>
            </a:xfrm>
            <a:custGeom>
              <a:avLst/>
              <a:gdLst>
                <a:gd name="T0" fmla="*/ 28 w 115"/>
                <a:gd name="T1" fmla="*/ 0 h 25"/>
                <a:gd name="T2" fmla="*/ 0 w 115"/>
                <a:gd name="T3" fmla="*/ 0 h 25"/>
                <a:gd name="T4" fmla="*/ 27 w 115"/>
                <a:gd name="T5" fmla="*/ 7 h 25"/>
                <a:gd name="T6" fmla="*/ 28 w 115"/>
                <a:gd name="T7" fmla="*/ 0 h 25"/>
                <a:gd name="T8" fmla="*/ 0 60000 65536"/>
                <a:gd name="T9" fmla="*/ 0 60000 65536"/>
                <a:gd name="T10" fmla="*/ 0 60000 65536"/>
                <a:gd name="T11" fmla="*/ 0 60000 65536"/>
                <a:gd name="T12" fmla="*/ 0 w 115"/>
                <a:gd name="T13" fmla="*/ 0 h 25"/>
                <a:gd name="T14" fmla="*/ 115 w 115"/>
                <a:gd name="T15" fmla="*/ 25 h 25"/>
              </a:gdLst>
              <a:ahLst/>
              <a:cxnLst>
                <a:cxn ang="T8">
                  <a:pos x="T0" y="T1"/>
                </a:cxn>
                <a:cxn ang="T9">
                  <a:pos x="T2" y="T3"/>
                </a:cxn>
                <a:cxn ang="T10">
                  <a:pos x="T4" y="T5"/>
                </a:cxn>
                <a:cxn ang="T11">
                  <a:pos x="T6" y="T7"/>
                </a:cxn>
              </a:cxnLst>
              <a:rect l="T12" t="T13" r="T14" b="T15"/>
              <a:pathLst>
                <a:path w="115" h="25">
                  <a:moveTo>
                    <a:pt x="115" y="0"/>
                  </a:moveTo>
                  <a:lnTo>
                    <a:pt x="0" y="0"/>
                  </a:lnTo>
                  <a:lnTo>
                    <a:pt x="109" y="25"/>
                  </a:lnTo>
                  <a:lnTo>
                    <a:pt x="115" y="0"/>
                  </a:lnTo>
                  <a:close/>
                </a:path>
              </a:pathLst>
            </a:custGeom>
            <a:solidFill>
              <a:srgbClr val="FF0000"/>
            </a:solidFill>
            <a:ln w="9525">
              <a:noFill/>
              <a:round/>
              <a:headEnd/>
              <a:tailEnd/>
            </a:ln>
          </p:spPr>
          <p:txBody>
            <a:bodyPr/>
            <a:lstStyle/>
            <a:p>
              <a:endParaRPr lang="en-US"/>
            </a:p>
          </p:txBody>
        </p:sp>
        <p:sp>
          <p:nvSpPr>
            <p:cNvPr id="8336" name="Freeform 185"/>
            <p:cNvSpPr>
              <a:spLocks/>
            </p:cNvSpPr>
            <p:nvPr/>
          </p:nvSpPr>
          <p:spPr bwMode="auto">
            <a:xfrm>
              <a:off x="978" y="2849"/>
              <a:ext cx="57" cy="14"/>
            </a:xfrm>
            <a:custGeom>
              <a:avLst/>
              <a:gdLst>
                <a:gd name="T0" fmla="*/ 28 w 115"/>
                <a:gd name="T1" fmla="*/ 0 h 26"/>
                <a:gd name="T2" fmla="*/ 0 w 115"/>
                <a:gd name="T3" fmla="*/ 0 h 26"/>
                <a:gd name="T4" fmla="*/ 27 w 115"/>
                <a:gd name="T5" fmla="*/ 8 h 26"/>
                <a:gd name="T6" fmla="*/ 28 w 115"/>
                <a:gd name="T7" fmla="*/ 0 h 26"/>
                <a:gd name="T8" fmla="*/ 0 60000 65536"/>
                <a:gd name="T9" fmla="*/ 0 60000 65536"/>
                <a:gd name="T10" fmla="*/ 0 60000 65536"/>
                <a:gd name="T11" fmla="*/ 0 60000 65536"/>
                <a:gd name="T12" fmla="*/ 0 w 115"/>
                <a:gd name="T13" fmla="*/ 0 h 26"/>
                <a:gd name="T14" fmla="*/ 115 w 115"/>
                <a:gd name="T15" fmla="*/ 26 h 26"/>
              </a:gdLst>
              <a:ahLst/>
              <a:cxnLst>
                <a:cxn ang="T8">
                  <a:pos x="T0" y="T1"/>
                </a:cxn>
                <a:cxn ang="T9">
                  <a:pos x="T2" y="T3"/>
                </a:cxn>
                <a:cxn ang="T10">
                  <a:pos x="T4" y="T5"/>
                </a:cxn>
                <a:cxn ang="T11">
                  <a:pos x="T6" y="T7"/>
                </a:cxn>
              </a:cxnLst>
              <a:rect l="T12" t="T13" r="T14" b="T15"/>
              <a:pathLst>
                <a:path w="115" h="26">
                  <a:moveTo>
                    <a:pt x="115" y="0"/>
                  </a:moveTo>
                  <a:lnTo>
                    <a:pt x="0" y="0"/>
                  </a:lnTo>
                  <a:lnTo>
                    <a:pt x="109" y="26"/>
                  </a:lnTo>
                  <a:lnTo>
                    <a:pt x="115" y="0"/>
                  </a:lnTo>
                  <a:close/>
                </a:path>
              </a:pathLst>
            </a:custGeom>
            <a:solidFill>
              <a:srgbClr val="FF0000"/>
            </a:solidFill>
            <a:ln w="9525">
              <a:noFill/>
              <a:round/>
              <a:headEnd/>
              <a:tailEnd/>
            </a:ln>
          </p:spPr>
          <p:txBody>
            <a:bodyPr/>
            <a:lstStyle/>
            <a:p>
              <a:endParaRPr lang="en-US"/>
            </a:p>
          </p:txBody>
        </p:sp>
        <p:sp>
          <p:nvSpPr>
            <p:cNvPr id="8337" name="Freeform 186"/>
            <p:cNvSpPr>
              <a:spLocks/>
            </p:cNvSpPr>
            <p:nvPr/>
          </p:nvSpPr>
          <p:spPr bwMode="auto">
            <a:xfrm>
              <a:off x="1026" y="2809"/>
              <a:ext cx="57" cy="13"/>
            </a:xfrm>
            <a:custGeom>
              <a:avLst/>
              <a:gdLst>
                <a:gd name="T0" fmla="*/ 29 w 114"/>
                <a:gd name="T1" fmla="*/ 0 h 26"/>
                <a:gd name="T2" fmla="*/ 0 w 114"/>
                <a:gd name="T3" fmla="*/ 0 h 26"/>
                <a:gd name="T4" fmla="*/ 28 w 114"/>
                <a:gd name="T5" fmla="*/ 7 h 26"/>
                <a:gd name="T6" fmla="*/ 29 w 114"/>
                <a:gd name="T7" fmla="*/ 0 h 26"/>
                <a:gd name="T8" fmla="*/ 0 60000 65536"/>
                <a:gd name="T9" fmla="*/ 0 60000 65536"/>
                <a:gd name="T10" fmla="*/ 0 60000 65536"/>
                <a:gd name="T11" fmla="*/ 0 60000 65536"/>
                <a:gd name="T12" fmla="*/ 0 w 114"/>
                <a:gd name="T13" fmla="*/ 0 h 26"/>
                <a:gd name="T14" fmla="*/ 114 w 114"/>
                <a:gd name="T15" fmla="*/ 26 h 26"/>
              </a:gdLst>
              <a:ahLst/>
              <a:cxnLst>
                <a:cxn ang="T8">
                  <a:pos x="T0" y="T1"/>
                </a:cxn>
                <a:cxn ang="T9">
                  <a:pos x="T2" y="T3"/>
                </a:cxn>
                <a:cxn ang="T10">
                  <a:pos x="T4" y="T5"/>
                </a:cxn>
                <a:cxn ang="T11">
                  <a:pos x="T6" y="T7"/>
                </a:cxn>
              </a:cxnLst>
              <a:rect l="T12" t="T13" r="T14" b="T15"/>
              <a:pathLst>
                <a:path w="114" h="26">
                  <a:moveTo>
                    <a:pt x="114" y="0"/>
                  </a:moveTo>
                  <a:lnTo>
                    <a:pt x="0" y="0"/>
                  </a:lnTo>
                  <a:lnTo>
                    <a:pt x="110" y="26"/>
                  </a:lnTo>
                  <a:lnTo>
                    <a:pt x="114" y="0"/>
                  </a:lnTo>
                  <a:close/>
                </a:path>
              </a:pathLst>
            </a:custGeom>
            <a:solidFill>
              <a:srgbClr val="FF0000"/>
            </a:solidFill>
            <a:ln w="9525">
              <a:noFill/>
              <a:round/>
              <a:headEnd/>
              <a:tailEnd/>
            </a:ln>
          </p:spPr>
          <p:txBody>
            <a:bodyPr/>
            <a:lstStyle/>
            <a:p>
              <a:endParaRPr lang="en-US"/>
            </a:p>
          </p:txBody>
        </p:sp>
        <p:sp>
          <p:nvSpPr>
            <p:cNvPr id="8338" name="Freeform 187"/>
            <p:cNvSpPr>
              <a:spLocks/>
            </p:cNvSpPr>
            <p:nvPr/>
          </p:nvSpPr>
          <p:spPr bwMode="auto">
            <a:xfrm>
              <a:off x="1017" y="2876"/>
              <a:ext cx="57" cy="14"/>
            </a:xfrm>
            <a:custGeom>
              <a:avLst/>
              <a:gdLst>
                <a:gd name="T0" fmla="*/ 29 w 114"/>
                <a:gd name="T1" fmla="*/ 0 h 27"/>
                <a:gd name="T2" fmla="*/ 0 w 114"/>
                <a:gd name="T3" fmla="*/ 0 h 27"/>
                <a:gd name="T4" fmla="*/ 28 w 114"/>
                <a:gd name="T5" fmla="*/ 7 h 27"/>
                <a:gd name="T6" fmla="*/ 29 w 114"/>
                <a:gd name="T7" fmla="*/ 0 h 27"/>
                <a:gd name="T8" fmla="*/ 0 60000 65536"/>
                <a:gd name="T9" fmla="*/ 0 60000 65536"/>
                <a:gd name="T10" fmla="*/ 0 60000 65536"/>
                <a:gd name="T11" fmla="*/ 0 60000 65536"/>
                <a:gd name="T12" fmla="*/ 0 w 114"/>
                <a:gd name="T13" fmla="*/ 0 h 27"/>
                <a:gd name="T14" fmla="*/ 114 w 114"/>
                <a:gd name="T15" fmla="*/ 27 h 27"/>
              </a:gdLst>
              <a:ahLst/>
              <a:cxnLst>
                <a:cxn ang="T8">
                  <a:pos x="T0" y="T1"/>
                </a:cxn>
                <a:cxn ang="T9">
                  <a:pos x="T2" y="T3"/>
                </a:cxn>
                <a:cxn ang="T10">
                  <a:pos x="T4" y="T5"/>
                </a:cxn>
                <a:cxn ang="T11">
                  <a:pos x="T6" y="T7"/>
                </a:cxn>
              </a:cxnLst>
              <a:rect l="T12" t="T13" r="T14" b="T15"/>
              <a:pathLst>
                <a:path w="114" h="27">
                  <a:moveTo>
                    <a:pt x="114" y="0"/>
                  </a:moveTo>
                  <a:lnTo>
                    <a:pt x="0" y="0"/>
                  </a:lnTo>
                  <a:lnTo>
                    <a:pt x="109" y="27"/>
                  </a:lnTo>
                  <a:lnTo>
                    <a:pt x="114" y="0"/>
                  </a:lnTo>
                  <a:close/>
                </a:path>
              </a:pathLst>
            </a:custGeom>
            <a:solidFill>
              <a:srgbClr val="FF0000"/>
            </a:solidFill>
            <a:ln w="9525">
              <a:noFill/>
              <a:round/>
              <a:headEnd/>
              <a:tailEnd/>
            </a:ln>
          </p:spPr>
          <p:txBody>
            <a:bodyPr/>
            <a:lstStyle/>
            <a:p>
              <a:endParaRPr lang="en-US"/>
            </a:p>
          </p:txBody>
        </p:sp>
        <p:sp>
          <p:nvSpPr>
            <p:cNvPr id="8339" name="Freeform 188"/>
            <p:cNvSpPr>
              <a:spLocks/>
            </p:cNvSpPr>
            <p:nvPr/>
          </p:nvSpPr>
          <p:spPr bwMode="auto">
            <a:xfrm>
              <a:off x="1066" y="2776"/>
              <a:ext cx="57" cy="12"/>
            </a:xfrm>
            <a:custGeom>
              <a:avLst/>
              <a:gdLst>
                <a:gd name="T0" fmla="*/ 29 w 114"/>
                <a:gd name="T1" fmla="*/ 0 h 24"/>
                <a:gd name="T2" fmla="*/ 0 w 114"/>
                <a:gd name="T3" fmla="*/ 0 h 24"/>
                <a:gd name="T4" fmla="*/ 27 w 114"/>
                <a:gd name="T5" fmla="*/ 6 h 24"/>
                <a:gd name="T6" fmla="*/ 29 w 114"/>
                <a:gd name="T7" fmla="*/ 0 h 24"/>
                <a:gd name="T8" fmla="*/ 0 60000 65536"/>
                <a:gd name="T9" fmla="*/ 0 60000 65536"/>
                <a:gd name="T10" fmla="*/ 0 60000 65536"/>
                <a:gd name="T11" fmla="*/ 0 60000 65536"/>
                <a:gd name="T12" fmla="*/ 0 w 114"/>
                <a:gd name="T13" fmla="*/ 0 h 24"/>
                <a:gd name="T14" fmla="*/ 114 w 114"/>
                <a:gd name="T15" fmla="*/ 24 h 24"/>
              </a:gdLst>
              <a:ahLst/>
              <a:cxnLst>
                <a:cxn ang="T8">
                  <a:pos x="T0" y="T1"/>
                </a:cxn>
                <a:cxn ang="T9">
                  <a:pos x="T2" y="T3"/>
                </a:cxn>
                <a:cxn ang="T10">
                  <a:pos x="T4" y="T5"/>
                </a:cxn>
                <a:cxn ang="T11">
                  <a:pos x="T6" y="T7"/>
                </a:cxn>
              </a:cxnLst>
              <a:rect l="T12" t="T13" r="T14" b="T15"/>
              <a:pathLst>
                <a:path w="114" h="24">
                  <a:moveTo>
                    <a:pt x="114" y="0"/>
                  </a:moveTo>
                  <a:lnTo>
                    <a:pt x="0" y="0"/>
                  </a:lnTo>
                  <a:lnTo>
                    <a:pt x="108" y="24"/>
                  </a:lnTo>
                  <a:lnTo>
                    <a:pt x="114" y="0"/>
                  </a:lnTo>
                  <a:close/>
                </a:path>
              </a:pathLst>
            </a:custGeom>
            <a:solidFill>
              <a:srgbClr val="FF0000"/>
            </a:solidFill>
            <a:ln w="9525">
              <a:noFill/>
              <a:round/>
              <a:headEnd/>
              <a:tailEnd/>
            </a:ln>
          </p:spPr>
          <p:txBody>
            <a:bodyPr/>
            <a:lstStyle/>
            <a:p>
              <a:endParaRPr lang="en-US"/>
            </a:p>
          </p:txBody>
        </p:sp>
        <p:sp>
          <p:nvSpPr>
            <p:cNvPr id="8340" name="Freeform 189"/>
            <p:cNvSpPr>
              <a:spLocks/>
            </p:cNvSpPr>
            <p:nvPr/>
          </p:nvSpPr>
          <p:spPr bwMode="auto">
            <a:xfrm>
              <a:off x="1084" y="2839"/>
              <a:ext cx="57" cy="13"/>
            </a:xfrm>
            <a:custGeom>
              <a:avLst/>
              <a:gdLst>
                <a:gd name="T0" fmla="*/ 28 w 116"/>
                <a:gd name="T1" fmla="*/ 0 h 26"/>
                <a:gd name="T2" fmla="*/ 0 w 116"/>
                <a:gd name="T3" fmla="*/ 0 h 26"/>
                <a:gd name="T4" fmla="*/ 27 w 116"/>
                <a:gd name="T5" fmla="*/ 7 h 26"/>
                <a:gd name="T6" fmla="*/ 28 w 116"/>
                <a:gd name="T7" fmla="*/ 0 h 26"/>
                <a:gd name="T8" fmla="*/ 0 60000 65536"/>
                <a:gd name="T9" fmla="*/ 0 60000 65536"/>
                <a:gd name="T10" fmla="*/ 0 60000 65536"/>
                <a:gd name="T11" fmla="*/ 0 60000 65536"/>
                <a:gd name="T12" fmla="*/ 0 w 116"/>
                <a:gd name="T13" fmla="*/ 0 h 26"/>
                <a:gd name="T14" fmla="*/ 116 w 116"/>
                <a:gd name="T15" fmla="*/ 26 h 26"/>
              </a:gdLst>
              <a:ahLst/>
              <a:cxnLst>
                <a:cxn ang="T8">
                  <a:pos x="T0" y="T1"/>
                </a:cxn>
                <a:cxn ang="T9">
                  <a:pos x="T2" y="T3"/>
                </a:cxn>
                <a:cxn ang="T10">
                  <a:pos x="T4" y="T5"/>
                </a:cxn>
                <a:cxn ang="T11">
                  <a:pos x="T6" y="T7"/>
                </a:cxn>
              </a:cxnLst>
              <a:rect l="T12" t="T13" r="T14" b="T15"/>
              <a:pathLst>
                <a:path w="116" h="26">
                  <a:moveTo>
                    <a:pt x="116" y="0"/>
                  </a:moveTo>
                  <a:lnTo>
                    <a:pt x="0" y="0"/>
                  </a:lnTo>
                  <a:lnTo>
                    <a:pt x="110" y="26"/>
                  </a:lnTo>
                  <a:lnTo>
                    <a:pt x="116" y="0"/>
                  </a:lnTo>
                  <a:close/>
                </a:path>
              </a:pathLst>
            </a:custGeom>
            <a:solidFill>
              <a:srgbClr val="FF0000"/>
            </a:solidFill>
            <a:ln w="9525">
              <a:noFill/>
              <a:round/>
              <a:headEnd/>
              <a:tailEnd/>
            </a:ln>
          </p:spPr>
          <p:txBody>
            <a:bodyPr/>
            <a:lstStyle/>
            <a:p>
              <a:endParaRPr lang="en-US"/>
            </a:p>
          </p:txBody>
        </p:sp>
        <p:sp>
          <p:nvSpPr>
            <p:cNvPr id="8341" name="Freeform 190"/>
            <p:cNvSpPr>
              <a:spLocks/>
            </p:cNvSpPr>
            <p:nvPr/>
          </p:nvSpPr>
          <p:spPr bwMode="auto">
            <a:xfrm>
              <a:off x="1120" y="2808"/>
              <a:ext cx="58" cy="13"/>
            </a:xfrm>
            <a:custGeom>
              <a:avLst/>
              <a:gdLst>
                <a:gd name="T0" fmla="*/ 29 w 115"/>
                <a:gd name="T1" fmla="*/ 0 h 26"/>
                <a:gd name="T2" fmla="*/ 0 w 115"/>
                <a:gd name="T3" fmla="*/ 0 h 26"/>
                <a:gd name="T4" fmla="*/ 28 w 115"/>
                <a:gd name="T5" fmla="*/ 7 h 26"/>
                <a:gd name="T6" fmla="*/ 29 w 115"/>
                <a:gd name="T7" fmla="*/ 0 h 26"/>
                <a:gd name="T8" fmla="*/ 0 60000 65536"/>
                <a:gd name="T9" fmla="*/ 0 60000 65536"/>
                <a:gd name="T10" fmla="*/ 0 60000 65536"/>
                <a:gd name="T11" fmla="*/ 0 60000 65536"/>
                <a:gd name="T12" fmla="*/ 0 w 115"/>
                <a:gd name="T13" fmla="*/ 0 h 26"/>
                <a:gd name="T14" fmla="*/ 115 w 115"/>
                <a:gd name="T15" fmla="*/ 26 h 26"/>
              </a:gdLst>
              <a:ahLst/>
              <a:cxnLst>
                <a:cxn ang="T8">
                  <a:pos x="T0" y="T1"/>
                </a:cxn>
                <a:cxn ang="T9">
                  <a:pos x="T2" y="T3"/>
                </a:cxn>
                <a:cxn ang="T10">
                  <a:pos x="T4" y="T5"/>
                </a:cxn>
                <a:cxn ang="T11">
                  <a:pos x="T6" y="T7"/>
                </a:cxn>
              </a:cxnLst>
              <a:rect l="T12" t="T13" r="T14" b="T15"/>
              <a:pathLst>
                <a:path w="115" h="26">
                  <a:moveTo>
                    <a:pt x="115" y="0"/>
                  </a:moveTo>
                  <a:lnTo>
                    <a:pt x="0" y="0"/>
                  </a:lnTo>
                  <a:lnTo>
                    <a:pt x="110" y="26"/>
                  </a:lnTo>
                  <a:lnTo>
                    <a:pt x="115" y="0"/>
                  </a:lnTo>
                  <a:close/>
                </a:path>
              </a:pathLst>
            </a:custGeom>
            <a:solidFill>
              <a:srgbClr val="FF0000"/>
            </a:solidFill>
            <a:ln w="9525">
              <a:noFill/>
              <a:round/>
              <a:headEnd/>
              <a:tailEnd/>
            </a:ln>
          </p:spPr>
          <p:txBody>
            <a:bodyPr/>
            <a:lstStyle/>
            <a:p>
              <a:endParaRPr lang="en-US"/>
            </a:p>
          </p:txBody>
        </p:sp>
        <p:sp>
          <p:nvSpPr>
            <p:cNvPr id="8342" name="Freeform 191"/>
            <p:cNvSpPr>
              <a:spLocks/>
            </p:cNvSpPr>
            <p:nvPr/>
          </p:nvSpPr>
          <p:spPr bwMode="auto">
            <a:xfrm>
              <a:off x="1153" y="2767"/>
              <a:ext cx="57" cy="13"/>
            </a:xfrm>
            <a:custGeom>
              <a:avLst/>
              <a:gdLst>
                <a:gd name="T0" fmla="*/ 29 w 114"/>
                <a:gd name="T1" fmla="*/ 0 h 25"/>
                <a:gd name="T2" fmla="*/ 0 w 114"/>
                <a:gd name="T3" fmla="*/ 0 h 25"/>
                <a:gd name="T4" fmla="*/ 28 w 114"/>
                <a:gd name="T5" fmla="*/ 7 h 25"/>
                <a:gd name="T6" fmla="*/ 29 w 114"/>
                <a:gd name="T7" fmla="*/ 0 h 25"/>
                <a:gd name="T8" fmla="*/ 0 60000 65536"/>
                <a:gd name="T9" fmla="*/ 0 60000 65536"/>
                <a:gd name="T10" fmla="*/ 0 60000 65536"/>
                <a:gd name="T11" fmla="*/ 0 60000 65536"/>
                <a:gd name="T12" fmla="*/ 0 w 114"/>
                <a:gd name="T13" fmla="*/ 0 h 25"/>
                <a:gd name="T14" fmla="*/ 114 w 114"/>
                <a:gd name="T15" fmla="*/ 25 h 25"/>
              </a:gdLst>
              <a:ahLst/>
              <a:cxnLst>
                <a:cxn ang="T8">
                  <a:pos x="T0" y="T1"/>
                </a:cxn>
                <a:cxn ang="T9">
                  <a:pos x="T2" y="T3"/>
                </a:cxn>
                <a:cxn ang="T10">
                  <a:pos x="T4" y="T5"/>
                </a:cxn>
                <a:cxn ang="T11">
                  <a:pos x="T6" y="T7"/>
                </a:cxn>
              </a:cxnLst>
              <a:rect l="T12" t="T13" r="T14" b="T15"/>
              <a:pathLst>
                <a:path w="114" h="25">
                  <a:moveTo>
                    <a:pt x="114" y="0"/>
                  </a:moveTo>
                  <a:lnTo>
                    <a:pt x="0" y="0"/>
                  </a:lnTo>
                  <a:lnTo>
                    <a:pt x="109" y="25"/>
                  </a:lnTo>
                  <a:lnTo>
                    <a:pt x="114" y="0"/>
                  </a:lnTo>
                  <a:close/>
                </a:path>
              </a:pathLst>
            </a:custGeom>
            <a:solidFill>
              <a:srgbClr val="FF0000"/>
            </a:solidFill>
            <a:ln w="9525">
              <a:noFill/>
              <a:round/>
              <a:headEnd/>
              <a:tailEnd/>
            </a:ln>
          </p:spPr>
          <p:txBody>
            <a:bodyPr/>
            <a:lstStyle/>
            <a:p>
              <a:endParaRPr lang="en-US"/>
            </a:p>
          </p:txBody>
        </p:sp>
      </p:grpSp>
      <p:grpSp>
        <p:nvGrpSpPr>
          <p:cNvPr id="7" name="Group 192"/>
          <p:cNvGrpSpPr>
            <a:grpSpLocks/>
          </p:cNvGrpSpPr>
          <p:nvPr/>
        </p:nvGrpSpPr>
        <p:grpSpPr bwMode="auto">
          <a:xfrm flipH="1">
            <a:off x="6170613" y="692150"/>
            <a:ext cx="481012" cy="406400"/>
            <a:chOff x="605" y="2486"/>
            <a:chExt cx="1022" cy="692"/>
          </a:xfrm>
        </p:grpSpPr>
        <p:sp>
          <p:nvSpPr>
            <p:cNvPr id="8301" name="Freeform 193"/>
            <p:cNvSpPr>
              <a:spLocks/>
            </p:cNvSpPr>
            <p:nvPr/>
          </p:nvSpPr>
          <p:spPr bwMode="auto">
            <a:xfrm>
              <a:off x="661" y="2540"/>
              <a:ext cx="878" cy="390"/>
            </a:xfrm>
            <a:custGeom>
              <a:avLst/>
              <a:gdLst>
                <a:gd name="T0" fmla="*/ 0 w 1757"/>
                <a:gd name="T1" fmla="*/ 109 h 781"/>
                <a:gd name="T2" fmla="*/ 5 w 1757"/>
                <a:gd name="T3" fmla="*/ 118 h 781"/>
                <a:gd name="T4" fmla="*/ 14 w 1757"/>
                <a:gd name="T5" fmla="*/ 133 h 781"/>
                <a:gd name="T6" fmla="*/ 28 w 1757"/>
                <a:gd name="T7" fmla="*/ 149 h 781"/>
                <a:gd name="T8" fmla="*/ 48 w 1757"/>
                <a:gd name="T9" fmla="*/ 164 h 781"/>
                <a:gd name="T10" fmla="*/ 74 w 1757"/>
                <a:gd name="T11" fmla="*/ 175 h 781"/>
                <a:gd name="T12" fmla="*/ 104 w 1757"/>
                <a:gd name="T13" fmla="*/ 184 h 781"/>
                <a:gd name="T14" fmla="*/ 137 w 1757"/>
                <a:gd name="T15" fmla="*/ 192 h 781"/>
                <a:gd name="T16" fmla="*/ 169 w 1757"/>
                <a:gd name="T17" fmla="*/ 195 h 781"/>
                <a:gd name="T18" fmla="*/ 199 w 1757"/>
                <a:gd name="T19" fmla="*/ 193 h 781"/>
                <a:gd name="T20" fmla="*/ 225 w 1757"/>
                <a:gd name="T21" fmla="*/ 182 h 781"/>
                <a:gd name="T22" fmla="*/ 237 w 1757"/>
                <a:gd name="T23" fmla="*/ 174 h 781"/>
                <a:gd name="T24" fmla="*/ 252 w 1757"/>
                <a:gd name="T25" fmla="*/ 165 h 781"/>
                <a:gd name="T26" fmla="*/ 267 w 1757"/>
                <a:gd name="T27" fmla="*/ 154 h 781"/>
                <a:gd name="T28" fmla="*/ 282 w 1757"/>
                <a:gd name="T29" fmla="*/ 140 h 781"/>
                <a:gd name="T30" fmla="*/ 296 w 1757"/>
                <a:gd name="T31" fmla="*/ 124 h 781"/>
                <a:gd name="T32" fmla="*/ 302 w 1757"/>
                <a:gd name="T33" fmla="*/ 114 h 781"/>
                <a:gd name="T34" fmla="*/ 313 w 1757"/>
                <a:gd name="T35" fmla="*/ 102 h 781"/>
                <a:gd name="T36" fmla="*/ 330 w 1757"/>
                <a:gd name="T37" fmla="*/ 84 h 781"/>
                <a:gd name="T38" fmla="*/ 348 w 1757"/>
                <a:gd name="T39" fmla="*/ 66 h 781"/>
                <a:gd name="T40" fmla="*/ 363 w 1757"/>
                <a:gd name="T41" fmla="*/ 54 h 781"/>
                <a:gd name="T42" fmla="*/ 373 w 1757"/>
                <a:gd name="T43" fmla="*/ 51 h 781"/>
                <a:gd name="T44" fmla="*/ 384 w 1757"/>
                <a:gd name="T45" fmla="*/ 48 h 781"/>
                <a:gd name="T46" fmla="*/ 399 w 1757"/>
                <a:gd name="T47" fmla="*/ 44 h 781"/>
                <a:gd name="T48" fmla="*/ 412 w 1757"/>
                <a:gd name="T49" fmla="*/ 39 h 781"/>
                <a:gd name="T50" fmla="*/ 423 w 1757"/>
                <a:gd name="T51" fmla="*/ 35 h 781"/>
                <a:gd name="T52" fmla="*/ 427 w 1757"/>
                <a:gd name="T53" fmla="*/ 34 h 781"/>
                <a:gd name="T54" fmla="*/ 436 w 1757"/>
                <a:gd name="T55" fmla="*/ 21 h 781"/>
                <a:gd name="T56" fmla="*/ 422 w 1757"/>
                <a:gd name="T57" fmla="*/ 16 h 781"/>
                <a:gd name="T58" fmla="*/ 402 w 1757"/>
                <a:gd name="T59" fmla="*/ 9 h 781"/>
                <a:gd name="T60" fmla="*/ 380 w 1757"/>
                <a:gd name="T61" fmla="*/ 3 h 781"/>
                <a:gd name="T62" fmla="*/ 361 w 1757"/>
                <a:gd name="T63" fmla="*/ 0 h 781"/>
                <a:gd name="T64" fmla="*/ 349 w 1757"/>
                <a:gd name="T65" fmla="*/ 1 h 781"/>
                <a:gd name="T66" fmla="*/ 337 w 1757"/>
                <a:gd name="T67" fmla="*/ 5 h 781"/>
                <a:gd name="T68" fmla="*/ 323 w 1757"/>
                <a:gd name="T69" fmla="*/ 10 h 781"/>
                <a:gd name="T70" fmla="*/ 308 w 1757"/>
                <a:gd name="T71" fmla="*/ 16 h 781"/>
                <a:gd name="T72" fmla="*/ 294 w 1757"/>
                <a:gd name="T73" fmla="*/ 23 h 781"/>
                <a:gd name="T74" fmla="*/ 282 w 1757"/>
                <a:gd name="T75" fmla="*/ 31 h 781"/>
                <a:gd name="T76" fmla="*/ 267 w 1757"/>
                <a:gd name="T77" fmla="*/ 43 h 781"/>
                <a:gd name="T78" fmla="*/ 250 w 1757"/>
                <a:gd name="T79" fmla="*/ 60 h 781"/>
                <a:gd name="T80" fmla="*/ 231 w 1757"/>
                <a:gd name="T81" fmla="*/ 77 h 781"/>
                <a:gd name="T82" fmla="*/ 216 w 1757"/>
                <a:gd name="T83" fmla="*/ 92 h 781"/>
                <a:gd name="T84" fmla="*/ 208 w 1757"/>
                <a:gd name="T85" fmla="*/ 102 h 781"/>
                <a:gd name="T86" fmla="*/ 205 w 1757"/>
                <a:gd name="T87" fmla="*/ 105 h 781"/>
                <a:gd name="T88" fmla="*/ 194 w 1757"/>
                <a:gd name="T89" fmla="*/ 106 h 781"/>
                <a:gd name="T90" fmla="*/ 175 w 1757"/>
                <a:gd name="T91" fmla="*/ 107 h 781"/>
                <a:gd name="T92" fmla="*/ 151 w 1757"/>
                <a:gd name="T93" fmla="*/ 108 h 781"/>
                <a:gd name="T94" fmla="*/ 123 w 1757"/>
                <a:gd name="T95" fmla="*/ 108 h 781"/>
                <a:gd name="T96" fmla="*/ 94 w 1757"/>
                <a:gd name="T97" fmla="*/ 108 h 781"/>
                <a:gd name="T98" fmla="*/ 66 w 1757"/>
                <a:gd name="T99" fmla="*/ 108 h 781"/>
                <a:gd name="T100" fmla="*/ 40 w 1757"/>
                <a:gd name="T101" fmla="*/ 107 h 781"/>
                <a:gd name="T102" fmla="*/ 19 w 1757"/>
                <a:gd name="T103" fmla="*/ 107 h 781"/>
                <a:gd name="T104" fmla="*/ 5 w 1757"/>
                <a:gd name="T105" fmla="*/ 107 h 781"/>
                <a:gd name="T106" fmla="*/ 0 w 1757"/>
                <a:gd name="T107" fmla="*/ 107 h 7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57"/>
                <a:gd name="T163" fmla="*/ 0 h 781"/>
                <a:gd name="T164" fmla="*/ 1757 w 1757"/>
                <a:gd name="T165" fmla="*/ 781 h 78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57" h="781">
                  <a:moveTo>
                    <a:pt x="0" y="428"/>
                  </a:moveTo>
                  <a:lnTo>
                    <a:pt x="1" y="431"/>
                  </a:lnTo>
                  <a:lnTo>
                    <a:pt x="3" y="436"/>
                  </a:lnTo>
                  <a:lnTo>
                    <a:pt x="8" y="447"/>
                  </a:lnTo>
                  <a:lnTo>
                    <a:pt x="14" y="459"/>
                  </a:lnTo>
                  <a:lnTo>
                    <a:pt x="22" y="474"/>
                  </a:lnTo>
                  <a:lnTo>
                    <a:pt x="31" y="493"/>
                  </a:lnTo>
                  <a:lnTo>
                    <a:pt x="44" y="511"/>
                  </a:lnTo>
                  <a:lnTo>
                    <a:pt x="57" y="532"/>
                  </a:lnTo>
                  <a:lnTo>
                    <a:pt x="75" y="554"/>
                  </a:lnTo>
                  <a:lnTo>
                    <a:pt x="93" y="576"/>
                  </a:lnTo>
                  <a:lnTo>
                    <a:pt x="115" y="598"/>
                  </a:lnTo>
                  <a:lnTo>
                    <a:pt x="138" y="618"/>
                  </a:lnTo>
                  <a:lnTo>
                    <a:pt x="165" y="638"/>
                  </a:lnTo>
                  <a:lnTo>
                    <a:pt x="193" y="656"/>
                  </a:lnTo>
                  <a:lnTo>
                    <a:pt x="226" y="674"/>
                  </a:lnTo>
                  <a:lnTo>
                    <a:pt x="260" y="687"/>
                  </a:lnTo>
                  <a:lnTo>
                    <a:pt x="297" y="700"/>
                  </a:lnTo>
                  <a:lnTo>
                    <a:pt x="336" y="713"/>
                  </a:lnTo>
                  <a:lnTo>
                    <a:pt x="377" y="725"/>
                  </a:lnTo>
                  <a:lnTo>
                    <a:pt x="418" y="738"/>
                  </a:lnTo>
                  <a:lnTo>
                    <a:pt x="461" y="749"/>
                  </a:lnTo>
                  <a:lnTo>
                    <a:pt x="504" y="759"/>
                  </a:lnTo>
                  <a:lnTo>
                    <a:pt x="548" y="768"/>
                  </a:lnTo>
                  <a:lnTo>
                    <a:pt x="591" y="774"/>
                  </a:lnTo>
                  <a:lnTo>
                    <a:pt x="635" y="778"/>
                  </a:lnTo>
                  <a:lnTo>
                    <a:pt x="676" y="781"/>
                  </a:lnTo>
                  <a:lnTo>
                    <a:pt x="718" y="781"/>
                  </a:lnTo>
                  <a:lnTo>
                    <a:pt x="758" y="777"/>
                  </a:lnTo>
                  <a:lnTo>
                    <a:pt x="797" y="772"/>
                  </a:lnTo>
                  <a:lnTo>
                    <a:pt x="834" y="761"/>
                  </a:lnTo>
                  <a:lnTo>
                    <a:pt x="867" y="747"/>
                  </a:lnTo>
                  <a:lnTo>
                    <a:pt x="900" y="729"/>
                  </a:lnTo>
                  <a:lnTo>
                    <a:pt x="916" y="719"/>
                  </a:lnTo>
                  <a:lnTo>
                    <a:pt x="932" y="708"/>
                  </a:lnTo>
                  <a:lnTo>
                    <a:pt x="950" y="697"/>
                  </a:lnTo>
                  <a:lnTo>
                    <a:pt x="969" y="686"/>
                  </a:lnTo>
                  <a:lnTo>
                    <a:pt x="988" y="674"/>
                  </a:lnTo>
                  <a:lnTo>
                    <a:pt x="1008" y="661"/>
                  </a:lnTo>
                  <a:lnTo>
                    <a:pt x="1029" y="647"/>
                  </a:lnTo>
                  <a:lnTo>
                    <a:pt x="1048" y="633"/>
                  </a:lnTo>
                  <a:lnTo>
                    <a:pt x="1069" y="617"/>
                  </a:lnTo>
                  <a:lnTo>
                    <a:pt x="1090" y="601"/>
                  </a:lnTo>
                  <a:lnTo>
                    <a:pt x="1109" y="583"/>
                  </a:lnTo>
                  <a:lnTo>
                    <a:pt x="1130" y="563"/>
                  </a:lnTo>
                  <a:lnTo>
                    <a:pt x="1149" y="542"/>
                  </a:lnTo>
                  <a:lnTo>
                    <a:pt x="1167" y="521"/>
                  </a:lnTo>
                  <a:lnTo>
                    <a:pt x="1184" y="496"/>
                  </a:lnTo>
                  <a:lnTo>
                    <a:pt x="1200" y="470"/>
                  </a:lnTo>
                  <a:lnTo>
                    <a:pt x="1203" y="466"/>
                  </a:lnTo>
                  <a:lnTo>
                    <a:pt x="1211" y="458"/>
                  </a:lnTo>
                  <a:lnTo>
                    <a:pt x="1222" y="446"/>
                  </a:lnTo>
                  <a:lnTo>
                    <a:pt x="1237" y="428"/>
                  </a:lnTo>
                  <a:lnTo>
                    <a:pt x="1255" y="409"/>
                  </a:lnTo>
                  <a:lnTo>
                    <a:pt x="1275" y="386"/>
                  </a:lnTo>
                  <a:lnTo>
                    <a:pt x="1297" y="362"/>
                  </a:lnTo>
                  <a:lnTo>
                    <a:pt x="1321" y="337"/>
                  </a:lnTo>
                  <a:lnTo>
                    <a:pt x="1346" y="313"/>
                  </a:lnTo>
                  <a:lnTo>
                    <a:pt x="1370" y="289"/>
                  </a:lnTo>
                  <a:lnTo>
                    <a:pt x="1393" y="266"/>
                  </a:lnTo>
                  <a:lnTo>
                    <a:pt x="1415" y="246"/>
                  </a:lnTo>
                  <a:lnTo>
                    <a:pt x="1435" y="229"/>
                  </a:lnTo>
                  <a:lnTo>
                    <a:pt x="1454" y="217"/>
                  </a:lnTo>
                  <a:lnTo>
                    <a:pt x="1470" y="208"/>
                  </a:lnTo>
                  <a:lnTo>
                    <a:pt x="1481" y="205"/>
                  </a:lnTo>
                  <a:lnTo>
                    <a:pt x="1492" y="204"/>
                  </a:lnTo>
                  <a:lnTo>
                    <a:pt x="1506" y="202"/>
                  </a:lnTo>
                  <a:lnTo>
                    <a:pt x="1522" y="198"/>
                  </a:lnTo>
                  <a:lnTo>
                    <a:pt x="1539" y="195"/>
                  </a:lnTo>
                  <a:lnTo>
                    <a:pt x="1556" y="189"/>
                  </a:lnTo>
                  <a:lnTo>
                    <a:pt x="1576" y="183"/>
                  </a:lnTo>
                  <a:lnTo>
                    <a:pt x="1596" y="177"/>
                  </a:lnTo>
                  <a:lnTo>
                    <a:pt x="1615" y="170"/>
                  </a:lnTo>
                  <a:lnTo>
                    <a:pt x="1634" y="164"/>
                  </a:lnTo>
                  <a:lnTo>
                    <a:pt x="1651" y="158"/>
                  </a:lnTo>
                  <a:lnTo>
                    <a:pt x="1667" y="152"/>
                  </a:lnTo>
                  <a:lnTo>
                    <a:pt x="1681" y="146"/>
                  </a:lnTo>
                  <a:lnTo>
                    <a:pt x="1692" y="143"/>
                  </a:lnTo>
                  <a:lnTo>
                    <a:pt x="1702" y="139"/>
                  </a:lnTo>
                  <a:lnTo>
                    <a:pt x="1707" y="137"/>
                  </a:lnTo>
                  <a:lnTo>
                    <a:pt x="1710" y="136"/>
                  </a:lnTo>
                  <a:lnTo>
                    <a:pt x="1757" y="90"/>
                  </a:lnTo>
                  <a:lnTo>
                    <a:pt x="1753" y="89"/>
                  </a:lnTo>
                  <a:lnTo>
                    <a:pt x="1745" y="85"/>
                  </a:lnTo>
                  <a:lnTo>
                    <a:pt x="1732" y="80"/>
                  </a:lnTo>
                  <a:lnTo>
                    <a:pt x="1713" y="73"/>
                  </a:lnTo>
                  <a:lnTo>
                    <a:pt x="1691" y="66"/>
                  </a:lnTo>
                  <a:lnTo>
                    <a:pt x="1666" y="57"/>
                  </a:lnTo>
                  <a:lnTo>
                    <a:pt x="1639" y="47"/>
                  </a:lnTo>
                  <a:lnTo>
                    <a:pt x="1611" y="38"/>
                  </a:lnTo>
                  <a:lnTo>
                    <a:pt x="1582" y="29"/>
                  </a:lnTo>
                  <a:lnTo>
                    <a:pt x="1552" y="21"/>
                  </a:lnTo>
                  <a:lnTo>
                    <a:pt x="1523" y="13"/>
                  </a:lnTo>
                  <a:lnTo>
                    <a:pt x="1495" y="7"/>
                  </a:lnTo>
                  <a:lnTo>
                    <a:pt x="1470" y="2"/>
                  </a:lnTo>
                  <a:lnTo>
                    <a:pt x="1447" y="0"/>
                  </a:lnTo>
                  <a:lnTo>
                    <a:pt x="1427" y="0"/>
                  </a:lnTo>
                  <a:lnTo>
                    <a:pt x="1412" y="2"/>
                  </a:lnTo>
                  <a:lnTo>
                    <a:pt x="1399" y="7"/>
                  </a:lnTo>
                  <a:lnTo>
                    <a:pt x="1384" y="12"/>
                  </a:lnTo>
                  <a:lnTo>
                    <a:pt x="1367" y="16"/>
                  </a:lnTo>
                  <a:lnTo>
                    <a:pt x="1350" y="22"/>
                  </a:lnTo>
                  <a:lnTo>
                    <a:pt x="1333" y="28"/>
                  </a:lnTo>
                  <a:lnTo>
                    <a:pt x="1313" y="35"/>
                  </a:lnTo>
                  <a:lnTo>
                    <a:pt x="1294" y="42"/>
                  </a:lnTo>
                  <a:lnTo>
                    <a:pt x="1274" y="48"/>
                  </a:lnTo>
                  <a:lnTo>
                    <a:pt x="1255" y="57"/>
                  </a:lnTo>
                  <a:lnTo>
                    <a:pt x="1234" y="66"/>
                  </a:lnTo>
                  <a:lnTo>
                    <a:pt x="1214" y="75"/>
                  </a:lnTo>
                  <a:lnTo>
                    <a:pt x="1196" y="84"/>
                  </a:lnTo>
                  <a:lnTo>
                    <a:pt x="1177" y="94"/>
                  </a:lnTo>
                  <a:lnTo>
                    <a:pt x="1159" y="105"/>
                  </a:lnTo>
                  <a:lnTo>
                    <a:pt x="1143" y="115"/>
                  </a:lnTo>
                  <a:lnTo>
                    <a:pt x="1128" y="127"/>
                  </a:lnTo>
                  <a:lnTo>
                    <a:pt x="1112" y="141"/>
                  </a:lnTo>
                  <a:lnTo>
                    <a:pt x="1093" y="157"/>
                  </a:lnTo>
                  <a:lnTo>
                    <a:pt x="1071" y="175"/>
                  </a:lnTo>
                  <a:lnTo>
                    <a:pt x="1048" y="195"/>
                  </a:lnTo>
                  <a:lnTo>
                    <a:pt x="1024" y="217"/>
                  </a:lnTo>
                  <a:lnTo>
                    <a:pt x="1000" y="240"/>
                  </a:lnTo>
                  <a:lnTo>
                    <a:pt x="975" y="263"/>
                  </a:lnTo>
                  <a:lnTo>
                    <a:pt x="950" y="286"/>
                  </a:lnTo>
                  <a:lnTo>
                    <a:pt x="926" y="309"/>
                  </a:lnTo>
                  <a:lnTo>
                    <a:pt x="904" y="331"/>
                  </a:lnTo>
                  <a:lnTo>
                    <a:pt x="883" y="351"/>
                  </a:lnTo>
                  <a:lnTo>
                    <a:pt x="866" y="370"/>
                  </a:lnTo>
                  <a:lnTo>
                    <a:pt x="851" y="387"/>
                  </a:lnTo>
                  <a:lnTo>
                    <a:pt x="841" y="401"/>
                  </a:lnTo>
                  <a:lnTo>
                    <a:pt x="834" y="411"/>
                  </a:lnTo>
                  <a:lnTo>
                    <a:pt x="832" y="418"/>
                  </a:lnTo>
                  <a:lnTo>
                    <a:pt x="829" y="420"/>
                  </a:lnTo>
                  <a:lnTo>
                    <a:pt x="822" y="423"/>
                  </a:lnTo>
                  <a:lnTo>
                    <a:pt x="812" y="425"/>
                  </a:lnTo>
                  <a:lnTo>
                    <a:pt x="797" y="426"/>
                  </a:lnTo>
                  <a:lnTo>
                    <a:pt x="777" y="427"/>
                  </a:lnTo>
                  <a:lnTo>
                    <a:pt x="756" y="428"/>
                  </a:lnTo>
                  <a:lnTo>
                    <a:pt x="730" y="430"/>
                  </a:lnTo>
                  <a:lnTo>
                    <a:pt x="703" y="431"/>
                  </a:lnTo>
                  <a:lnTo>
                    <a:pt x="673" y="432"/>
                  </a:lnTo>
                  <a:lnTo>
                    <a:pt x="639" y="432"/>
                  </a:lnTo>
                  <a:lnTo>
                    <a:pt x="606" y="433"/>
                  </a:lnTo>
                  <a:lnTo>
                    <a:pt x="569" y="433"/>
                  </a:lnTo>
                  <a:lnTo>
                    <a:pt x="532" y="433"/>
                  </a:lnTo>
                  <a:lnTo>
                    <a:pt x="494" y="433"/>
                  </a:lnTo>
                  <a:lnTo>
                    <a:pt x="456" y="433"/>
                  </a:lnTo>
                  <a:lnTo>
                    <a:pt x="417" y="433"/>
                  </a:lnTo>
                  <a:lnTo>
                    <a:pt x="378" y="433"/>
                  </a:lnTo>
                  <a:lnTo>
                    <a:pt x="339" y="433"/>
                  </a:lnTo>
                  <a:lnTo>
                    <a:pt x="300" y="433"/>
                  </a:lnTo>
                  <a:lnTo>
                    <a:pt x="264" y="432"/>
                  </a:lnTo>
                  <a:lnTo>
                    <a:pt x="228" y="432"/>
                  </a:lnTo>
                  <a:lnTo>
                    <a:pt x="193" y="432"/>
                  </a:lnTo>
                  <a:lnTo>
                    <a:pt x="161" y="431"/>
                  </a:lnTo>
                  <a:lnTo>
                    <a:pt x="130" y="431"/>
                  </a:lnTo>
                  <a:lnTo>
                    <a:pt x="102" y="430"/>
                  </a:lnTo>
                  <a:lnTo>
                    <a:pt x="77" y="430"/>
                  </a:lnTo>
                  <a:lnTo>
                    <a:pt x="54" y="430"/>
                  </a:lnTo>
                  <a:lnTo>
                    <a:pt x="35" y="430"/>
                  </a:lnTo>
                  <a:lnTo>
                    <a:pt x="21" y="428"/>
                  </a:lnTo>
                  <a:lnTo>
                    <a:pt x="9" y="428"/>
                  </a:lnTo>
                  <a:lnTo>
                    <a:pt x="2" y="428"/>
                  </a:lnTo>
                  <a:lnTo>
                    <a:pt x="0" y="428"/>
                  </a:lnTo>
                  <a:close/>
                </a:path>
              </a:pathLst>
            </a:custGeom>
            <a:solidFill>
              <a:srgbClr val="FFFF00"/>
            </a:solidFill>
            <a:ln w="9525">
              <a:noFill/>
              <a:round/>
              <a:headEnd/>
              <a:tailEnd/>
            </a:ln>
          </p:spPr>
          <p:txBody>
            <a:bodyPr/>
            <a:lstStyle/>
            <a:p>
              <a:endParaRPr lang="en-US"/>
            </a:p>
          </p:txBody>
        </p:sp>
        <p:sp>
          <p:nvSpPr>
            <p:cNvPr id="8302" name="Freeform 194"/>
            <p:cNvSpPr>
              <a:spLocks/>
            </p:cNvSpPr>
            <p:nvPr/>
          </p:nvSpPr>
          <p:spPr bwMode="auto">
            <a:xfrm>
              <a:off x="605" y="2534"/>
              <a:ext cx="1022" cy="229"/>
            </a:xfrm>
            <a:custGeom>
              <a:avLst/>
              <a:gdLst>
                <a:gd name="T0" fmla="*/ 468 w 2044"/>
                <a:gd name="T1" fmla="*/ 21 h 458"/>
                <a:gd name="T2" fmla="*/ 463 w 2044"/>
                <a:gd name="T3" fmla="*/ 19 h 458"/>
                <a:gd name="T4" fmla="*/ 455 w 2044"/>
                <a:gd name="T5" fmla="*/ 14 h 458"/>
                <a:gd name="T6" fmla="*/ 445 w 2044"/>
                <a:gd name="T7" fmla="*/ 11 h 458"/>
                <a:gd name="T8" fmla="*/ 431 w 2044"/>
                <a:gd name="T9" fmla="*/ 6 h 458"/>
                <a:gd name="T10" fmla="*/ 417 w 2044"/>
                <a:gd name="T11" fmla="*/ 3 h 458"/>
                <a:gd name="T12" fmla="*/ 400 w 2044"/>
                <a:gd name="T13" fmla="*/ 1 h 458"/>
                <a:gd name="T14" fmla="*/ 384 w 2044"/>
                <a:gd name="T15" fmla="*/ 1 h 458"/>
                <a:gd name="T16" fmla="*/ 372 w 2044"/>
                <a:gd name="T17" fmla="*/ 2 h 458"/>
                <a:gd name="T18" fmla="*/ 363 w 2044"/>
                <a:gd name="T19" fmla="*/ 4 h 458"/>
                <a:gd name="T20" fmla="*/ 352 w 2044"/>
                <a:gd name="T21" fmla="*/ 7 h 458"/>
                <a:gd name="T22" fmla="*/ 339 w 2044"/>
                <a:gd name="T23" fmla="*/ 14 h 458"/>
                <a:gd name="T24" fmla="*/ 322 w 2044"/>
                <a:gd name="T25" fmla="*/ 24 h 458"/>
                <a:gd name="T26" fmla="*/ 302 w 2044"/>
                <a:gd name="T27" fmla="*/ 39 h 458"/>
                <a:gd name="T28" fmla="*/ 277 w 2044"/>
                <a:gd name="T29" fmla="*/ 59 h 458"/>
                <a:gd name="T30" fmla="*/ 247 w 2044"/>
                <a:gd name="T31" fmla="*/ 88 h 458"/>
                <a:gd name="T32" fmla="*/ 26 w 2044"/>
                <a:gd name="T33" fmla="*/ 105 h 458"/>
                <a:gd name="T34" fmla="*/ 236 w 2044"/>
                <a:gd name="T35" fmla="*/ 111 h 458"/>
                <a:gd name="T36" fmla="*/ 267 w 2044"/>
                <a:gd name="T37" fmla="*/ 80 h 458"/>
                <a:gd name="T38" fmla="*/ 294 w 2044"/>
                <a:gd name="T39" fmla="*/ 56 h 458"/>
                <a:gd name="T40" fmla="*/ 315 w 2044"/>
                <a:gd name="T41" fmla="*/ 39 h 458"/>
                <a:gd name="T42" fmla="*/ 332 w 2044"/>
                <a:gd name="T43" fmla="*/ 27 h 458"/>
                <a:gd name="T44" fmla="*/ 347 w 2044"/>
                <a:gd name="T45" fmla="*/ 19 h 458"/>
                <a:gd name="T46" fmla="*/ 358 w 2044"/>
                <a:gd name="T47" fmla="*/ 14 h 458"/>
                <a:gd name="T48" fmla="*/ 368 w 2044"/>
                <a:gd name="T49" fmla="*/ 12 h 458"/>
                <a:gd name="T50" fmla="*/ 376 w 2044"/>
                <a:gd name="T51" fmla="*/ 11 h 458"/>
                <a:gd name="T52" fmla="*/ 392 w 2044"/>
                <a:gd name="T53" fmla="*/ 10 h 458"/>
                <a:gd name="T54" fmla="*/ 407 w 2044"/>
                <a:gd name="T55" fmla="*/ 11 h 458"/>
                <a:gd name="T56" fmla="*/ 422 w 2044"/>
                <a:gd name="T57" fmla="*/ 14 h 458"/>
                <a:gd name="T58" fmla="*/ 436 w 2044"/>
                <a:gd name="T59" fmla="*/ 18 h 458"/>
                <a:gd name="T60" fmla="*/ 447 w 2044"/>
                <a:gd name="T61" fmla="*/ 22 h 458"/>
                <a:gd name="T62" fmla="*/ 456 w 2044"/>
                <a:gd name="T63" fmla="*/ 26 h 458"/>
                <a:gd name="T64" fmla="*/ 462 w 2044"/>
                <a:gd name="T65" fmla="*/ 29 h 458"/>
                <a:gd name="T66" fmla="*/ 464 w 2044"/>
                <a:gd name="T67" fmla="*/ 29 h 458"/>
                <a:gd name="T68" fmla="*/ 493 w 2044"/>
                <a:gd name="T69" fmla="*/ 24 h 4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044"/>
                <a:gd name="T106" fmla="*/ 0 h 458"/>
                <a:gd name="T107" fmla="*/ 2044 w 2044"/>
                <a:gd name="T108" fmla="*/ 458 h 4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044" h="458">
                  <a:moveTo>
                    <a:pt x="1871" y="82"/>
                  </a:moveTo>
                  <a:lnTo>
                    <a:pt x="1869" y="81"/>
                  </a:lnTo>
                  <a:lnTo>
                    <a:pt x="1862" y="78"/>
                  </a:lnTo>
                  <a:lnTo>
                    <a:pt x="1852" y="73"/>
                  </a:lnTo>
                  <a:lnTo>
                    <a:pt x="1838" y="66"/>
                  </a:lnTo>
                  <a:lnTo>
                    <a:pt x="1820" y="58"/>
                  </a:lnTo>
                  <a:lnTo>
                    <a:pt x="1800" y="50"/>
                  </a:lnTo>
                  <a:lnTo>
                    <a:pt x="1777" y="41"/>
                  </a:lnTo>
                  <a:lnTo>
                    <a:pt x="1751" y="33"/>
                  </a:lnTo>
                  <a:lnTo>
                    <a:pt x="1724" y="24"/>
                  </a:lnTo>
                  <a:lnTo>
                    <a:pt x="1695" y="17"/>
                  </a:lnTo>
                  <a:lnTo>
                    <a:pt x="1665" y="10"/>
                  </a:lnTo>
                  <a:lnTo>
                    <a:pt x="1633" y="4"/>
                  </a:lnTo>
                  <a:lnTo>
                    <a:pt x="1600" y="1"/>
                  </a:lnTo>
                  <a:lnTo>
                    <a:pt x="1568" y="0"/>
                  </a:lnTo>
                  <a:lnTo>
                    <a:pt x="1535" y="1"/>
                  </a:lnTo>
                  <a:lnTo>
                    <a:pt x="1502" y="4"/>
                  </a:lnTo>
                  <a:lnTo>
                    <a:pt x="1486" y="6"/>
                  </a:lnTo>
                  <a:lnTo>
                    <a:pt x="1468" y="10"/>
                  </a:lnTo>
                  <a:lnTo>
                    <a:pt x="1449" y="15"/>
                  </a:lnTo>
                  <a:lnTo>
                    <a:pt x="1429" y="20"/>
                  </a:lnTo>
                  <a:lnTo>
                    <a:pt x="1406" y="28"/>
                  </a:lnTo>
                  <a:lnTo>
                    <a:pt x="1380" y="39"/>
                  </a:lnTo>
                  <a:lnTo>
                    <a:pt x="1353" y="53"/>
                  </a:lnTo>
                  <a:lnTo>
                    <a:pt x="1322" y="70"/>
                  </a:lnTo>
                  <a:lnTo>
                    <a:pt x="1287" y="93"/>
                  </a:lnTo>
                  <a:lnTo>
                    <a:pt x="1249" y="119"/>
                  </a:lnTo>
                  <a:lnTo>
                    <a:pt x="1206" y="153"/>
                  </a:lnTo>
                  <a:lnTo>
                    <a:pt x="1159" y="192"/>
                  </a:lnTo>
                  <a:lnTo>
                    <a:pt x="1107" y="238"/>
                  </a:lnTo>
                  <a:lnTo>
                    <a:pt x="1051" y="291"/>
                  </a:lnTo>
                  <a:lnTo>
                    <a:pt x="987" y="352"/>
                  </a:lnTo>
                  <a:lnTo>
                    <a:pt x="919" y="422"/>
                  </a:lnTo>
                  <a:lnTo>
                    <a:pt x="104" y="418"/>
                  </a:lnTo>
                  <a:lnTo>
                    <a:pt x="0" y="458"/>
                  </a:lnTo>
                  <a:lnTo>
                    <a:pt x="941" y="444"/>
                  </a:lnTo>
                  <a:lnTo>
                    <a:pt x="1007" y="377"/>
                  </a:lnTo>
                  <a:lnTo>
                    <a:pt x="1068" y="319"/>
                  </a:lnTo>
                  <a:lnTo>
                    <a:pt x="1122" y="267"/>
                  </a:lnTo>
                  <a:lnTo>
                    <a:pt x="1173" y="223"/>
                  </a:lnTo>
                  <a:lnTo>
                    <a:pt x="1218" y="185"/>
                  </a:lnTo>
                  <a:lnTo>
                    <a:pt x="1258" y="154"/>
                  </a:lnTo>
                  <a:lnTo>
                    <a:pt x="1295" y="127"/>
                  </a:lnTo>
                  <a:lnTo>
                    <a:pt x="1328" y="105"/>
                  </a:lnTo>
                  <a:lnTo>
                    <a:pt x="1358" y="88"/>
                  </a:lnTo>
                  <a:lnTo>
                    <a:pt x="1385" y="76"/>
                  </a:lnTo>
                  <a:lnTo>
                    <a:pt x="1409" y="65"/>
                  </a:lnTo>
                  <a:lnTo>
                    <a:pt x="1431" y="57"/>
                  </a:lnTo>
                  <a:lnTo>
                    <a:pt x="1452" y="51"/>
                  </a:lnTo>
                  <a:lnTo>
                    <a:pt x="1469" y="48"/>
                  </a:lnTo>
                  <a:lnTo>
                    <a:pt x="1486" y="44"/>
                  </a:lnTo>
                  <a:lnTo>
                    <a:pt x="1502" y="42"/>
                  </a:lnTo>
                  <a:lnTo>
                    <a:pt x="1534" y="39"/>
                  </a:lnTo>
                  <a:lnTo>
                    <a:pt x="1566" y="38"/>
                  </a:lnTo>
                  <a:lnTo>
                    <a:pt x="1597" y="39"/>
                  </a:lnTo>
                  <a:lnTo>
                    <a:pt x="1628" y="42"/>
                  </a:lnTo>
                  <a:lnTo>
                    <a:pt x="1658" y="48"/>
                  </a:lnTo>
                  <a:lnTo>
                    <a:pt x="1688" y="55"/>
                  </a:lnTo>
                  <a:lnTo>
                    <a:pt x="1716" y="62"/>
                  </a:lnTo>
                  <a:lnTo>
                    <a:pt x="1742" y="70"/>
                  </a:lnTo>
                  <a:lnTo>
                    <a:pt x="1766" y="79"/>
                  </a:lnTo>
                  <a:lnTo>
                    <a:pt x="1788" y="87"/>
                  </a:lnTo>
                  <a:lnTo>
                    <a:pt x="1808" y="96"/>
                  </a:lnTo>
                  <a:lnTo>
                    <a:pt x="1824" y="103"/>
                  </a:lnTo>
                  <a:lnTo>
                    <a:pt x="1838" y="110"/>
                  </a:lnTo>
                  <a:lnTo>
                    <a:pt x="1848" y="115"/>
                  </a:lnTo>
                  <a:lnTo>
                    <a:pt x="1854" y="118"/>
                  </a:lnTo>
                  <a:lnTo>
                    <a:pt x="1856" y="119"/>
                  </a:lnTo>
                  <a:lnTo>
                    <a:pt x="2044" y="119"/>
                  </a:lnTo>
                  <a:lnTo>
                    <a:pt x="1971" y="93"/>
                  </a:lnTo>
                  <a:lnTo>
                    <a:pt x="1871" y="82"/>
                  </a:lnTo>
                  <a:close/>
                </a:path>
              </a:pathLst>
            </a:custGeom>
            <a:solidFill>
              <a:srgbClr val="000000"/>
            </a:solidFill>
            <a:ln w="9525">
              <a:noFill/>
              <a:round/>
              <a:headEnd/>
              <a:tailEnd/>
            </a:ln>
          </p:spPr>
          <p:txBody>
            <a:bodyPr/>
            <a:lstStyle/>
            <a:p>
              <a:endParaRPr lang="en-US"/>
            </a:p>
          </p:txBody>
        </p:sp>
        <p:sp>
          <p:nvSpPr>
            <p:cNvPr id="8303" name="Freeform 195"/>
            <p:cNvSpPr>
              <a:spLocks/>
            </p:cNvSpPr>
            <p:nvPr/>
          </p:nvSpPr>
          <p:spPr bwMode="auto">
            <a:xfrm>
              <a:off x="605" y="2607"/>
              <a:ext cx="977" cy="333"/>
            </a:xfrm>
            <a:custGeom>
              <a:avLst/>
              <a:gdLst>
                <a:gd name="T0" fmla="*/ 115 w 1954"/>
                <a:gd name="T1" fmla="*/ 154 h 665"/>
                <a:gd name="T2" fmla="*/ 137 w 1954"/>
                <a:gd name="T3" fmla="*/ 160 h 665"/>
                <a:gd name="T4" fmla="*/ 159 w 1954"/>
                <a:gd name="T5" fmla="*/ 164 h 665"/>
                <a:gd name="T6" fmla="*/ 181 w 1954"/>
                <a:gd name="T7" fmla="*/ 166 h 665"/>
                <a:gd name="T8" fmla="*/ 203 w 1954"/>
                <a:gd name="T9" fmla="*/ 166 h 665"/>
                <a:gd name="T10" fmla="*/ 224 w 1954"/>
                <a:gd name="T11" fmla="*/ 163 h 665"/>
                <a:gd name="T12" fmla="*/ 244 w 1954"/>
                <a:gd name="T13" fmla="*/ 157 h 665"/>
                <a:gd name="T14" fmla="*/ 265 w 1954"/>
                <a:gd name="T15" fmla="*/ 149 h 665"/>
                <a:gd name="T16" fmla="*/ 284 w 1954"/>
                <a:gd name="T17" fmla="*/ 137 h 665"/>
                <a:gd name="T18" fmla="*/ 302 w 1954"/>
                <a:gd name="T19" fmla="*/ 121 h 665"/>
                <a:gd name="T20" fmla="*/ 319 w 1954"/>
                <a:gd name="T21" fmla="*/ 102 h 665"/>
                <a:gd name="T22" fmla="*/ 348 w 1954"/>
                <a:gd name="T23" fmla="*/ 67 h 665"/>
                <a:gd name="T24" fmla="*/ 371 w 1954"/>
                <a:gd name="T25" fmla="*/ 44 h 665"/>
                <a:gd name="T26" fmla="*/ 389 w 1954"/>
                <a:gd name="T27" fmla="*/ 30 h 665"/>
                <a:gd name="T28" fmla="*/ 405 w 1954"/>
                <a:gd name="T29" fmla="*/ 21 h 665"/>
                <a:gd name="T30" fmla="*/ 419 w 1954"/>
                <a:gd name="T31" fmla="*/ 16 h 665"/>
                <a:gd name="T32" fmla="*/ 438 w 1954"/>
                <a:gd name="T33" fmla="*/ 11 h 665"/>
                <a:gd name="T34" fmla="*/ 457 w 1954"/>
                <a:gd name="T35" fmla="*/ 7 h 665"/>
                <a:gd name="T36" fmla="*/ 464 w 1954"/>
                <a:gd name="T37" fmla="*/ 6 h 665"/>
                <a:gd name="T38" fmla="*/ 456 w 1954"/>
                <a:gd name="T39" fmla="*/ 0 h 665"/>
                <a:gd name="T40" fmla="*/ 448 w 1954"/>
                <a:gd name="T41" fmla="*/ 2 h 665"/>
                <a:gd name="T42" fmla="*/ 431 w 1954"/>
                <a:gd name="T43" fmla="*/ 6 h 665"/>
                <a:gd name="T44" fmla="*/ 413 w 1954"/>
                <a:gd name="T45" fmla="*/ 10 h 665"/>
                <a:gd name="T46" fmla="*/ 399 w 1954"/>
                <a:gd name="T47" fmla="*/ 15 h 665"/>
                <a:gd name="T48" fmla="*/ 384 w 1954"/>
                <a:gd name="T49" fmla="*/ 23 h 665"/>
                <a:gd name="T50" fmla="*/ 366 w 1954"/>
                <a:gd name="T51" fmla="*/ 37 h 665"/>
                <a:gd name="T52" fmla="*/ 345 w 1954"/>
                <a:gd name="T53" fmla="*/ 59 h 665"/>
                <a:gd name="T54" fmla="*/ 318 w 1954"/>
                <a:gd name="T55" fmla="*/ 92 h 665"/>
                <a:gd name="T56" fmla="*/ 301 w 1954"/>
                <a:gd name="T57" fmla="*/ 110 h 665"/>
                <a:gd name="T58" fmla="*/ 284 w 1954"/>
                <a:gd name="T59" fmla="*/ 125 h 665"/>
                <a:gd name="T60" fmla="*/ 265 w 1954"/>
                <a:gd name="T61" fmla="*/ 137 h 665"/>
                <a:gd name="T62" fmla="*/ 244 w 1954"/>
                <a:gd name="T63" fmla="*/ 145 h 665"/>
                <a:gd name="T64" fmla="*/ 225 w 1954"/>
                <a:gd name="T65" fmla="*/ 151 h 665"/>
                <a:gd name="T66" fmla="*/ 204 w 1954"/>
                <a:gd name="T67" fmla="*/ 154 h 665"/>
                <a:gd name="T68" fmla="*/ 183 w 1954"/>
                <a:gd name="T69" fmla="*/ 155 h 665"/>
                <a:gd name="T70" fmla="*/ 162 w 1954"/>
                <a:gd name="T71" fmla="*/ 153 h 665"/>
                <a:gd name="T72" fmla="*/ 141 w 1954"/>
                <a:gd name="T73" fmla="*/ 149 h 665"/>
                <a:gd name="T74" fmla="*/ 120 w 1954"/>
                <a:gd name="T75" fmla="*/ 143 h 665"/>
                <a:gd name="T76" fmla="*/ 93 w 1954"/>
                <a:gd name="T77" fmla="*/ 133 h 665"/>
                <a:gd name="T78" fmla="*/ 59 w 1954"/>
                <a:gd name="T79" fmla="*/ 108 h 665"/>
                <a:gd name="T80" fmla="*/ 33 w 1954"/>
                <a:gd name="T81" fmla="*/ 79 h 665"/>
                <a:gd name="T82" fmla="*/ 14 w 1954"/>
                <a:gd name="T83" fmla="*/ 50 h 665"/>
                <a:gd name="T84" fmla="*/ 4 w 1954"/>
                <a:gd name="T85" fmla="*/ 28 h 665"/>
                <a:gd name="T86" fmla="*/ 0 w 1954"/>
                <a:gd name="T87" fmla="*/ 19 h 665"/>
                <a:gd name="T88" fmla="*/ 8 w 1954"/>
                <a:gd name="T89" fmla="*/ 42 h 665"/>
                <a:gd name="T90" fmla="*/ 21 w 1954"/>
                <a:gd name="T91" fmla="*/ 68 h 665"/>
                <a:gd name="T92" fmla="*/ 37 w 1954"/>
                <a:gd name="T93" fmla="*/ 95 h 665"/>
                <a:gd name="T94" fmla="*/ 58 w 1954"/>
                <a:gd name="T95" fmla="*/ 120 h 665"/>
                <a:gd name="T96" fmla="*/ 82 w 1954"/>
                <a:gd name="T97" fmla="*/ 140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54"/>
                <a:gd name="T148" fmla="*/ 0 h 665"/>
                <a:gd name="T149" fmla="*/ 1954 w 1954"/>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54" h="665">
                  <a:moveTo>
                    <a:pt x="402" y="595"/>
                  </a:moveTo>
                  <a:lnTo>
                    <a:pt x="431" y="606"/>
                  </a:lnTo>
                  <a:lnTo>
                    <a:pt x="460" y="616"/>
                  </a:lnTo>
                  <a:lnTo>
                    <a:pt x="489" y="624"/>
                  </a:lnTo>
                  <a:lnTo>
                    <a:pt x="518" y="633"/>
                  </a:lnTo>
                  <a:lnTo>
                    <a:pt x="547" y="640"/>
                  </a:lnTo>
                  <a:lnTo>
                    <a:pt x="576" y="647"/>
                  </a:lnTo>
                  <a:lnTo>
                    <a:pt x="606" y="652"/>
                  </a:lnTo>
                  <a:lnTo>
                    <a:pt x="635" y="656"/>
                  </a:lnTo>
                  <a:lnTo>
                    <a:pt x="665" y="661"/>
                  </a:lnTo>
                  <a:lnTo>
                    <a:pt x="694" y="663"/>
                  </a:lnTo>
                  <a:lnTo>
                    <a:pt x="722" y="664"/>
                  </a:lnTo>
                  <a:lnTo>
                    <a:pt x="751" y="665"/>
                  </a:lnTo>
                  <a:lnTo>
                    <a:pt x="781" y="664"/>
                  </a:lnTo>
                  <a:lnTo>
                    <a:pt x="810" y="663"/>
                  </a:lnTo>
                  <a:lnTo>
                    <a:pt x="838" y="660"/>
                  </a:lnTo>
                  <a:lnTo>
                    <a:pt x="866" y="656"/>
                  </a:lnTo>
                  <a:lnTo>
                    <a:pt x="894" y="650"/>
                  </a:lnTo>
                  <a:lnTo>
                    <a:pt x="923" y="645"/>
                  </a:lnTo>
                  <a:lnTo>
                    <a:pt x="951" y="637"/>
                  </a:lnTo>
                  <a:lnTo>
                    <a:pt x="978" y="627"/>
                  </a:lnTo>
                  <a:lnTo>
                    <a:pt x="1005" y="617"/>
                  </a:lnTo>
                  <a:lnTo>
                    <a:pt x="1031" y="606"/>
                  </a:lnTo>
                  <a:lnTo>
                    <a:pt x="1058" y="593"/>
                  </a:lnTo>
                  <a:lnTo>
                    <a:pt x="1084" y="578"/>
                  </a:lnTo>
                  <a:lnTo>
                    <a:pt x="1110" y="562"/>
                  </a:lnTo>
                  <a:lnTo>
                    <a:pt x="1135" y="545"/>
                  </a:lnTo>
                  <a:lnTo>
                    <a:pt x="1159" y="525"/>
                  </a:lnTo>
                  <a:lnTo>
                    <a:pt x="1183" y="505"/>
                  </a:lnTo>
                  <a:lnTo>
                    <a:pt x="1208" y="482"/>
                  </a:lnTo>
                  <a:lnTo>
                    <a:pt x="1231" y="459"/>
                  </a:lnTo>
                  <a:lnTo>
                    <a:pt x="1254" y="434"/>
                  </a:lnTo>
                  <a:lnTo>
                    <a:pt x="1275" y="406"/>
                  </a:lnTo>
                  <a:lnTo>
                    <a:pt x="1317" y="353"/>
                  </a:lnTo>
                  <a:lnTo>
                    <a:pt x="1356" y="307"/>
                  </a:lnTo>
                  <a:lnTo>
                    <a:pt x="1392" y="267"/>
                  </a:lnTo>
                  <a:lnTo>
                    <a:pt x="1424" y="231"/>
                  </a:lnTo>
                  <a:lnTo>
                    <a:pt x="1454" y="200"/>
                  </a:lnTo>
                  <a:lnTo>
                    <a:pt x="1482" y="174"/>
                  </a:lnTo>
                  <a:lnTo>
                    <a:pt x="1508" y="152"/>
                  </a:lnTo>
                  <a:lnTo>
                    <a:pt x="1532" y="134"/>
                  </a:lnTo>
                  <a:lnTo>
                    <a:pt x="1555" y="117"/>
                  </a:lnTo>
                  <a:lnTo>
                    <a:pt x="1576" y="105"/>
                  </a:lnTo>
                  <a:lnTo>
                    <a:pt x="1597" y="93"/>
                  </a:lnTo>
                  <a:lnTo>
                    <a:pt x="1618" y="84"/>
                  </a:lnTo>
                  <a:lnTo>
                    <a:pt x="1637" y="77"/>
                  </a:lnTo>
                  <a:lnTo>
                    <a:pt x="1657" y="70"/>
                  </a:lnTo>
                  <a:lnTo>
                    <a:pt x="1676" y="63"/>
                  </a:lnTo>
                  <a:lnTo>
                    <a:pt x="1697" y="58"/>
                  </a:lnTo>
                  <a:lnTo>
                    <a:pt x="1725" y="49"/>
                  </a:lnTo>
                  <a:lnTo>
                    <a:pt x="1752" y="44"/>
                  </a:lnTo>
                  <a:lnTo>
                    <a:pt x="1779" y="37"/>
                  </a:lnTo>
                  <a:lnTo>
                    <a:pt x="1804" y="32"/>
                  </a:lnTo>
                  <a:lnTo>
                    <a:pt x="1825" y="28"/>
                  </a:lnTo>
                  <a:lnTo>
                    <a:pt x="1841" y="24"/>
                  </a:lnTo>
                  <a:lnTo>
                    <a:pt x="1853" y="23"/>
                  </a:lnTo>
                  <a:lnTo>
                    <a:pt x="1856" y="22"/>
                  </a:lnTo>
                  <a:lnTo>
                    <a:pt x="1939" y="11"/>
                  </a:lnTo>
                  <a:lnTo>
                    <a:pt x="1954" y="0"/>
                  </a:lnTo>
                  <a:lnTo>
                    <a:pt x="1822" y="0"/>
                  </a:lnTo>
                  <a:lnTo>
                    <a:pt x="1818" y="1"/>
                  </a:lnTo>
                  <a:lnTo>
                    <a:pt x="1808" y="2"/>
                  </a:lnTo>
                  <a:lnTo>
                    <a:pt x="1792" y="6"/>
                  </a:lnTo>
                  <a:lnTo>
                    <a:pt x="1772" y="9"/>
                  </a:lnTo>
                  <a:lnTo>
                    <a:pt x="1748" y="15"/>
                  </a:lnTo>
                  <a:lnTo>
                    <a:pt x="1723" y="21"/>
                  </a:lnTo>
                  <a:lnTo>
                    <a:pt x="1696" y="28"/>
                  </a:lnTo>
                  <a:lnTo>
                    <a:pt x="1670" y="34"/>
                  </a:lnTo>
                  <a:lnTo>
                    <a:pt x="1650" y="40"/>
                  </a:lnTo>
                  <a:lnTo>
                    <a:pt x="1632" y="46"/>
                  </a:lnTo>
                  <a:lnTo>
                    <a:pt x="1612" y="53"/>
                  </a:lnTo>
                  <a:lnTo>
                    <a:pt x="1593" y="60"/>
                  </a:lnTo>
                  <a:lnTo>
                    <a:pt x="1574" y="68"/>
                  </a:lnTo>
                  <a:lnTo>
                    <a:pt x="1554" y="78"/>
                  </a:lnTo>
                  <a:lnTo>
                    <a:pt x="1534" y="91"/>
                  </a:lnTo>
                  <a:lnTo>
                    <a:pt x="1513" y="106"/>
                  </a:lnTo>
                  <a:lnTo>
                    <a:pt x="1489" y="123"/>
                  </a:lnTo>
                  <a:lnTo>
                    <a:pt x="1464" y="145"/>
                  </a:lnTo>
                  <a:lnTo>
                    <a:pt x="1438" y="170"/>
                  </a:lnTo>
                  <a:lnTo>
                    <a:pt x="1409" y="199"/>
                  </a:lnTo>
                  <a:lnTo>
                    <a:pt x="1378" y="233"/>
                  </a:lnTo>
                  <a:lnTo>
                    <a:pt x="1345" y="272"/>
                  </a:lnTo>
                  <a:lnTo>
                    <a:pt x="1308" y="317"/>
                  </a:lnTo>
                  <a:lnTo>
                    <a:pt x="1269" y="366"/>
                  </a:lnTo>
                  <a:lnTo>
                    <a:pt x="1248" y="391"/>
                  </a:lnTo>
                  <a:lnTo>
                    <a:pt x="1226" y="417"/>
                  </a:lnTo>
                  <a:lnTo>
                    <a:pt x="1203" y="439"/>
                  </a:lnTo>
                  <a:lnTo>
                    <a:pt x="1180" y="461"/>
                  </a:lnTo>
                  <a:lnTo>
                    <a:pt x="1157" y="480"/>
                  </a:lnTo>
                  <a:lnTo>
                    <a:pt x="1133" y="499"/>
                  </a:lnTo>
                  <a:lnTo>
                    <a:pt x="1108" y="516"/>
                  </a:lnTo>
                  <a:lnTo>
                    <a:pt x="1083" y="531"/>
                  </a:lnTo>
                  <a:lnTo>
                    <a:pt x="1058" y="545"/>
                  </a:lnTo>
                  <a:lnTo>
                    <a:pt x="1032" y="558"/>
                  </a:lnTo>
                  <a:lnTo>
                    <a:pt x="1006" y="570"/>
                  </a:lnTo>
                  <a:lnTo>
                    <a:pt x="979" y="579"/>
                  </a:lnTo>
                  <a:lnTo>
                    <a:pt x="953" y="588"/>
                  </a:lnTo>
                  <a:lnTo>
                    <a:pt x="926" y="596"/>
                  </a:lnTo>
                  <a:lnTo>
                    <a:pt x="899" y="602"/>
                  </a:lnTo>
                  <a:lnTo>
                    <a:pt x="871" y="608"/>
                  </a:lnTo>
                  <a:lnTo>
                    <a:pt x="843" y="613"/>
                  </a:lnTo>
                  <a:lnTo>
                    <a:pt x="816" y="615"/>
                  </a:lnTo>
                  <a:lnTo>
                    <a:pt x="788" y="617"/>
                  </a:lnTo>
                  <a:lnTo>
                    <a:pt x="759" y="617"/>
                  </a:lnTo>
                  <a:lnTo>
                    <a:pt x="732" y="617"/>
                  </a:lnTo>
                  <a:lnTo>
                    <a:pt x="703" y="616"/>
                  </a:lnTo>
                  <a:lnTo>
                    <a:pt x="674" y="614"/>
                  </a:lnTo>
                  <a:lnTo>
                    <a:pt x="646" y="610"/>
                  </a:lnTo>
                  <a:lnTo>
                    <a:pt x="618" y="607"/>
                  </a:lnTo>
                  <a:lnTo>
                    <a:pt x="590" y="601"/>
                  </a:lnTo>
                  <a:lnTo>
                    <a:pt x="561" y="595"/>
                  </a:lnTo>
                  <a:lnTo>
                    <a:pt x="533" y="588"/>
                  </a:lnTo>
                  <a:lnTo>
                    <a:pt x="506" y="580"/>
                  </a:lnTo>
                  <a:lnTo>
                    <a:pt x="478" y="572"/>
                  </a:lnTo>
                  <a:lnTo>
                    <a:pt x="451" y="563"/>
                  </a:lnTo>
                  <a:lnTo>
                    <a:pt x="423" y="553"/>
                  </a:lnTo>
                  <a:lnTo>
                    <a:pt x="370" y="530"/>
                  </a:lnTo>
                  <a:lnTo>
                    <a:pt x="321" y="501"/>
                  </a:lnTo>
                  <a:lnTo>
                    <a:pt x="275" y="467"/>
                  </a:lnTo>
                  <a:lnTo>
                    <a:pt x="234" y="432"/>
                  </a:lnTo>
                  <a:lnTo>
                    <a:pt x="196" y="393"/>
                  </a:lnTo>
                  <a:lnTo>
                    <a:pt x="161" y="353"/>
                  </a:lnTo>
                  <a:lnTo>
                    <a:pt x="130" y="313"/>
                  </a:lnTo>
                  <a:lnTo>
                    <a:pt x="103" y="273"/>
                  </a:lnTo>
                  <a:lnTo>
                    <a:pt x="78" y="234"/>
                  </a:lnTo>
                  <a:lnTo>
                    <a:pt x="56" y="198"/>
                  </a:lnTo>
                  <a:lnTo>
                    <a:pt x="39" y="165"/>
                  </a:lnTo>
                  <a:lnTo>
                    <a:pt x="25" y="135"/>
                  </a:lnTo>
                  <a:lnTo>
                    <a:pt x="14" y="110"/>
                  </a:lnTo>
                  <a:lnTo>
                    <a:pt x="6" y="92"/>
                  </a:lnTo>
                  <a:lnTo>
                    <a:pt x="1" y="81"/>
                  </a:lnTo>
                  <a:lnTo>
                    <a:pt x="0" y="76"/>
                  </a:lnTo>
                  <a:lnTo>
                    <a:pt x="5" y="105"/>
                  </a:lnTo>
                  <a:lnTo>
                    <a:pt x="16" y="135"/>
                  </a:lnTo>
                  <a:lnTo>
                    <a:pt x="30" y="167"/>
                  </a:lnTo>
                  <a:lnTo>
                    <a:pt x="46" y="200"/>
                  </a:lnTo>
                  <a:lnTo>
                    <a:pt x="62" y="235"/>
                  </a:lnTo>
                  <a:lnTo>
                    <a:pt x="81" y="271"/>
                  </a:lnTo>
                  <a:lnTo>
                    <a:pt x="101" y="306"/>
                  </a:lnTo>
                  <a:lnTo>
                    <a:pt x="123" y="342"/>
                  </a:lnTo>
                  <a:lnTo>
                    <a:pt x="147" y="378"/>
                  </a:lnTo>
                  <a:lnTo>
                    <a:pt x="173" y="412"/>
                  </a:lnTo>
                  <a:lnTo>
                    <a:pt x="200" y="446"/>
                  </a:lnTo>
                  <a:lnTo>
                    <a:pt x="229" y="477"/>
                  </a:lnTo>
                  <a:lnTo>
                    <a:pt x="260" y="507"/>
                  </a:lnTo>
                  <a:lnTo>
                    <a:pt x="293" y="533"/>
                  </a:lnTo>
                  <a:lnTo>
                    <a:pt x="327" y="557"/>
                  </a:lnTo>
                  <a:lnTo>
                    <a:pt x="364" y="578"/>
                  </a:lnTo>
                  <a:lnTo>
                    <a:pt x="402" y="595"/>
                  </a:lnTo>
                  <a:close/>
                </a:path>
              </a:pathLst>
            </a:custGeom>
            <a:solidFill>
              <a:srgbClr val="000000"/>
            </a:solidFill>
            <a:ln w="9525">
              <a:noFill/>
              <a:round/>
              <a:headEnd/>
              <a:tailEnd/>
            </a:ln>
          </p:spPr>
          <p:txBody>
            <a:bodyPr/>
            <a:lstStyle/>
            <a:p>
              <a:endParaRPr lang="en-US"/>
            </a:p>
          </p:txBody>
        </p:sp>
        <p:sp>
          <p:nvSpPr>
            <p:cNvPr id="8304" name="Freeform 196"/>
            <p:cNvSpPr>
              <a:spLocks/>
            </p:cNvSpPr>
            <p:nvPr/>
          </p:nvSpPr>
          <p:spPr bwMode="auto">
            <a:xfrm>
              <a:off x="1353" y="2569"/>
              <a:ext cx="44" cy="45"/>
            </a:xfrm>
            <a:custGeom>
              <a:avLst/>
              <a:gdLst>
                <a:gd name="T0" fmla="*/ 11 w 87"/>
                <a:gd name="T1" fmla="*/ 23 h 89"/>
                <a:gd name="T2" fmla="*/ 14 w 87"/>
                <a:gd name="T3" fmla="*/ 22 h 89"/>
                <a:gd name="T4" fmla="*/ 16 w 87"/>
                <a:gd name="T5" fmla="*/ 22 h 89"/>
                <a:gd name="T6" fmla="*/ 18 w 87"/>
                <a:gd name="T7" fmla="*/ 21 h 89"/>
                <a:gd name="T8" fmla="*/ 19 w 87"/>
                <a:gd name="T9" fmla="*/ 19 h 89"/>
                <a:gd name="T10" fmla="*/ 20 w 87"/>
                <a:gd name="T11" fmla="*/ 18 h 89"/>
                <a:gd name="T12" fmla="*/ 21 w 87"/>
                <a:gd name="T13" fmla="*/ 16 h 89"/>
                <a:gd name="T14" fmla="*/ 22 w 87"/>
                <a:gd name="T15" fmla="*/ 14 h 89"/>
                <a:gd name="T16" fmla="*/ 22 w 87"/>
                <a:gd name="T17" fmla="*/ 11 h 89"/>
                <a:gd name="T18" fmla="*/ 22 w 87"/>
                <a:gd name="T19" fmla="*/ 9 h 89"/>
                <a:gd name="T20" fmla="*/ 21 w 87"/>
                <a:gd name="T21" fmla="*/ 7 h 89"/>
                <a:gd name="T22" fmla="*/ 20 w 87"/>
                <a:gd name="T23" fmla="*/ 5 h 89"/>
                <a:gd name="T24" fmla="*/ 19 w 87"/>
                <a:gd name="T25" fmla="*/ 4 h 89"/>
                <a:gd name="T26" fmla="*/ 18 w 87"/>
                <a:gd name="T27" fmla="*/ 2 h 89"/>
                <a:gd name="T28" fmla="*/ 16 w 87"/>
                <a:gd name="T29" fmla="*/ 1 h 89"/>
                <a:gd name="T30" fmla="*/ 14 w 87"/>
                <a:gd name="T31" fmla="*/ 1 h 89"/>
                <a:gd name="T32" fmla="*/ 11 w 87"/>
                <a:gd name="T33" fmla="*/ 0 h 89"/>
                <a:gd name="T34" fmla="*/ 9 w 87"/>
                <a:gd name="T35" fmla="*/ 1 h 89"/>
                <a:gd name="T36" fmla="*/ 7 w 87"/>
                <a:gd name="T37" fmla="*/ 1 h 89"/>
                <a:gd name="T38" fmla="*/ 5 w 87"/>
                <a:gd name="T39" fmla="*/ 2 h 89"/>
                <a:gd name="T40" fmla="*/ 3 w 87"/>
                <a:gd name="T41" fmla="*/ 4 h 89"/>
                <a:gd name="T42" fmla="*/ 2 w 87"/>
                <a:gd name="T43" fmla="*/ 5 h 89"/>
                <a:gd name="T44" fmla="*/ 1 w 87"/>
                <a:gd name="T45" fmla="*/ 7 h 89"/>
                <a:gd name="T46" fmla="*/ 1 w 87"/>
                <a:gd name="T47" fmla="*/ 9 h 89"/>
                <a:gd name="T48" fmla="*/ 0 w 87"/>
                <a:gd name="T49" fmla="*/ 11 h 89"/>
                <a:gd name="T50" fmla="*/ 1 w 87"/>
                <a:gd name="T51" fmla="*/ 14 h 89"/>
                <a:gd name="T52" fmla="*/ 1 w 87"/>
                <a:gd name="T53" fmla="*/ 16 h 89"/>
                <a:gd name="T54" fmla="*/ 2 w 87"/>
                <a:gd name="T55" fmla="*/ 18 h 89"/>
                <a:gd name="T56" fmla="*/ 3 w 87"/>
                <a:gd name="T57" fmla="*/ 19 h 89"/>
                <a:gd name="T58" fmla="*/ 5 w 87"/>
                <a:gd name="T59" fmla="*/ 21 h 89"/>
                <a:gd name="T60" fmla="*/ 7 w 87"/>
                <a:gd name="T61" fmla="*/ 22 h 89"/>
                <a:gd name="T62" fmla="*/ 9 w 87"/>
                <a:gd name="T63" fmla="*/ 22 h 89"/>
                <a:gd name="T64" fmla="*/ 11 w 87"/>
                <a:gd name="T65" fmla="*/ 23 h 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7"/>
                <a:gd name="T100" fmla="*/ 0 h 89"/>
                <a:gd name="T101" fmla="*/ 87 w 87"/>
                <a:gd name="T102" fmla="*/ 89 h 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7" h="89">
                  <a:moveTo>
                    <a:pt x="43" y="89"/>
                  </a:moveTo>
                  <a:lnTo>
                    <a:pt x="53" y="87"/>
                  </a:lnTo>
                  <a:lnTo>
                    <a:pt x="61" y="85"/>
                  </a:lnTo>
                  <a:lnTo>
                    <a:pt x="69" y="81"/>
                  </a:lnTo>
                  <a:lnTo>
                    <a:pt x="75" y="76"/>
                  </a:lnTo>
                  <a:lnTo>
                    <a:pt x="80" y="69"/>
                  </a:lnTo>
                  <a:lnTo>
                    <a:pt x="84" y="61"/>
                  </a:lnTo>
                  <a:lnTo>
                    <a:pt x="86" y="53"/>
                  </a:lnTo>
                  <a:lnTo>
                    <a:pt x="87" y="44"/>
                  </a:lnTo>
                  <a:lnTo>
                    <a:pt x="86" y="36"/>
                  </a:lnTo>
                  <a:lnTo>
                    <a:pt x="84" y="28"/>
                  </a:lnTo>
                  <a:lnTo>
                    <a:pt x="80" y="20"/>
                  </a:lnTo>
                  <a:lnTo>
                    <a:pt x="75" y="13"/>
                  </a:lnTo>
                  <a:lnTo>
                    <a:pt x="69" y="8"/>
                  </a:lnTo>
                  <a:lnTo>
                    <a:pt x="61" y="3"/>
                  </a:lnTo>
                  <a:lnTo>
                    <a:pt x="53" y="1"/>
                  </a:lnTo>
                  <a:lnTo>
                    <a:pt x="43" y="0"/>
                  </a:lnTo>
                  <a:lnTo>
                    <a:pt x="34" y="1"/>
                  </a:lnTo>
                  <a:lnTo>
                    <a:pt x="26" y="3"/>
                  </a:lnTo>
                  <a:lnTo>
                    <a:pt x="19" y="8"/>
                  </a:lnTo>
                  <a:lnTo>
                    <a:pt x="12" y="13"/>
                  </a:lnTo>
                  <a:lnTo>
                    <a:pt x="7" y="20"/>
                  </a:lnTo>
                  <a:lnTo>
                    <a:pt x="3" y="28"/>
                  </a:lnTo>
                  <a:lnTo>
                    <a:pt x="1" y="36"/>
                  </a:lnTo>
                  <a:lnTo>
                    <a:pt x="0" y="44"/>
                  </a:lnTo>
                  <a:lnTo>
                    <a:pt x="1" y="53"/>
                  </a:lnTo>
                  <a:lnTo>
                    <a:pt x="3" y="61"/>
                  </a:lnTo>
                  <a:lnTo>
                    <a:pt x="7" y="69"/>
                  </a:lnTo>
                  <a:lnTo>
                    <a:pt x="12" y="76"/>
                  </a:lnTo>
                  <a:lnTo>
                    <a:pt x="19" y="81"/>
                  </a:lnTo>
                  <a:lnTo>
                    <a:pt x="26" y="85"/>
                  </a:lnTo>
                  <a:lnTo>
                    <a:pt x="34" y="87"/>
                  </a:lnTo>
                  <a:lnTo>
                    <a:pt x="43" y="89"/>
                  </a:lnTo>
                  <a:close/>
                </a:path>
              </a:pathLst>
            </a:custGeom>
            <a:solidFill>
              <a:srgbClr val="000000"/>
            </a:solidFill>
            <a:ln w="9525">
              <a:noFill/>
              <a:round/>
              <a:headEnd/>
              <a:tailEnd/>
            </a:ln>
          </p:spPr>
          <p:txBody>
            <a:bodyPr/>
            <a:lstStyle/>
            <a:p>
              <a:endParaRPr lang="en-US"/>
            </a:p>
          </p:txBody>
        </p:sp>
        <p:sp>
          <p:nvSpPr>
            <p:cNvPr id="8305" name="Freeform 197"/>
            <p:cNvSpPr>
              <a:spLocks/>
            </p:cNvSpPr>
            <p:nvPr/>
          </p:nvSpPr>
          <p:spPr bwMode="auto">
            <a:xfrm>
              <a:off x="983" y="2936"/>
              <a:ext cx="14" cy="242"/>
            </a:xfrm>
            <a:custGeom>
              <a:avLst/>
              <a:gdLst>
                <a:gd name="T0" fmla="*/ 5 w 27"/>
                <a:gd name="T1" fmla="*/ 121 h 485"/>
                <a:gd name="T2" fmla="*/ 7 w 27"/>
                <a:gd name="T3" fmla="*/ 111 h 485"/>
                <a:gd name="T4" fmla="*/ 7 w 27"/>
                <a:gd name="T5" fmla="*/ 0 h 485"/>
                <a:gd name="T6" fmla="*/ 0 w 27"/>
                <a:gd name="T7" fmla="*/ 0 h 485"/>
                <a:gd name="T8" fmla="*/ 3 w 27"/>
                <a:gd name="T9" fmla="*/ 109 h 485"/>
                <a:gd name="T10" fmla="*/ 5 w 27"/>
                <a:gd name="T11" fmla="*/ 121 h 485"/>
                <a:gd name="T12" fmla="*/ 0 60000 65536"/>
                <a:gd name="T13" fmla="*/ 0 60000 65536"/>
                <a:gd name="T14" fmla="*/ 0 60000 65536"/>
                <a:gd name="T15" fmla="*/ 0 60000 65536"/>
                <a:gd name="T16" fmla="*/ 0 60000 65536"/>
                <a:gd name="T17" fmla="*/ 0 60000 65536"/>
                <a:gd name="T18" fmla="*/ 0 w 27"/>
                <a:gd name="T19" fmla="*/ 0 h 485"/>
                <a:gd name="T20" fmla="*/ 27 w 27"/>
                <a:gd name="T21" fmla="*/ 485 h 485"/>
              </a:gdLst>
              <a:ahLst/>
              <a:cxnLst>
                <a:cxn ang="T12">
                  <a:pos x="T0" y="T1"/>
                </a:cxn>
                <a:cxn ang="T13">
                  <a:pos x="T2" y="T3"/>
                </a:cxn>
                <a:cxn ang="T14">
                  <a:pos x="T4" y="T5"/>
                </a:cxn>
                <a:cxn ang="T15">
                  <a:pos x="T6" y="T7"/>
                </a:cxn>
                <a:cxn ang="T16">
                  <a:pos x="T8" y="T9"/>
                </a:cxn>
                <a:cxn ang="T17">
                  <a:pos x="T10" y="T11"/>
                </a:cxn>
              </a:cxnLst>
              <a:rect l="T18" t="T19" r="T20" b="T21"/>
              <a:pathLst>
                <a:path w="27" h="485">
                  <a:moveTo>
                    <a:pt x="17" y="485"/>
                  </a:moveTo>
                  <a:lnTo>
                    <a:pt x="27" y="445"/>
                  </a:lnTo>
                  <a:lnTo>
                    <a:pt x="27" y="0"/>
                  </a:lnTo>
                  <a:lnTo>
                    <a:pt x="0" y="0"/>
                  </a:lnTo>
                  <a:lnTo>
                    <a:pt x="9" y="438"/>
                  </a:lnTo>
                  <a:lnTo>
                    <a:pt x="17" y="485"/>
                  </a:lnTo>
                  <a:close/>
                </a:path>
              </a:pathLst>
            </a:custGeom>
            <a:solidFill>
              <a:srgbClr val="000000"/>
            </a:solidFill>
            <a:ln w="9525">
              <a:noFill/>
              <a:round/>
              <a:headEnd/>
              <a:tailEnd/>
            </a:ln>
          </p:spPr>
          <p:txBody>
            <a:bodyPr/>
            <a:lstStyle/>
            <a:p>
              <a:endParaRPr lang="en-US"/>
            </a:p>
          </p:txBody>
        </p:sp>
        <p:sp>
          <p:nvSpPr>
            <p:cNvPr id="8306" name="Freeform 198"/>
            <p:cNvSpPr>
              <a:spLocks/>
            </p:cNvSpPr>
            <p:nvPr/>
          </p:nvSpPr>
          <p:spPr bwMode="auto">
            <a:xfrm>
              <a:off x="929" y="3103"/>
              <a:ext cx="130" cy="64"/>
            </a:xfrm>
            <a:custGeom>
              <a:avLst/>
              <a:gdLst>
                <a:gd name="T0" fmla="*/ 33 w 260"/>
                <a:gd name="T1" fmla="*/ 8 h 129"/>
                <a:gd name="T2" fmla="*/ 38 w 260"/>
                <a:gd name="T3" fmla="*/ 9 h 129"/>
                <a:gd name="T4" fmla="*/ 44 w 260"/>
                <a:gd name="T5" fmla="*/ 10 h 129"/>
                <a:gd name="T6" fmla="*/ 49 w 260"/>
                <a:gd name="T7" fmla="*/ 12 h 129"/>
                <a:gd name="T8" fmla="*/ 54 w 260"/>
                <a:gd name="T9" fmla="*/ 14 h 129"/>
                <a:gd name="T10" fmla="*/ 58 w 260"/>
                <a:gd name="T11" fmla="*/ 18 h 129"/>
                <a:gd name="T12" fmla="*/ 61 w 260"/>
                <a:gd name="T13" fmla="*/ 22 h 129"/>
                <a:gd name="T14" fmla="*/ 63 w 260"/>
                <a:gd name="T15" fmla="*/ 27 h 129"/>
                <a:gd name="T16" fmla="*/ 65 w 260"/>
                <a:gd name="T17" fmla="*/ 32 h 129"/>
                <a:gd name="T18" fmla="*/ 65 w 260"/>
                <a:gd name="T19" fmla="*/ 31 h 129"/>
                <a:gd name="T20" fmla="*/ 65 w 260"/>
                <a:gd name="T21" fmla="*/ 30 h 129"/>
                <a:gd name="T22" fmla="*/ 65 w 260"/>
                <a:gd name="T23" fmla="*/ 30 h 129"/>
                <a:gd name="T24" fmla="*/ 65 w 260"/>
                <a:gd name="T25" fmla="*/ 29 h 129"/>
                <a:gd name="T26" fmla="*/ 65 w 260"/>
                <a:gd name="T27" fmla="*/ 23 h 129"/>
                <a:gd name="T28" fmla="*/ 62 w 260"/>
                <a:gd name="T29" fmla="*/ 18 h 129"/>
                <a:gd name="T30" fmla="*/ 59 w 260"/>
                <a:gd name="T31" fmla="*/ 13 h 129"/>
                <a:gd name="T32" fmla="*/ 55 w 260"/>
                <a:gd name="T33" fmla="*/ 8 h 129"/>
                <a:gd name="T34" fmla="*/ 50 w 260"/>
                <a:gd name="T35" fmla="*/ 5 h 129"/>
                <a:gd name="T36" fmla="*/ 45 w 260"/>
                <a:gd name="T37" fmla="*/ 2 h 129"/>
                <a:gd name="T38" fmla="*/ 39 w 260"/>
                <a:gd name="T39" fmla="*/ 0 h 129"/>
                <a:gd name="T40" fmla="*/ 33 w 260"/>
                <a:gd name="T41" fmla="*/ 0 h 129"/>
                <a:gd name="T42" fmla="*/ 25 w 260"/>
                <a:gd name="T43" fmla="*/ 0 h 129"/>
                <a:gd name="T44" fmla="*/ 19 w 260"/>
                <a:gd name="T45" fmla="*/ 2 h 129"/>
                <a:gd name="T46" fmla="*/ 14 w 260"/>
                <a:gd name="T47" fmla="*/ 5 h 129"/>
                <a:gd name="T48" fmla="*/ 9 w 260"/>
                <a:gd name="T49" fmla="*/ 8 h 129"/>
                <a:gd name="T50" fmla="*/ 5 w 260"/>
                <a:gd name="T51" fmla="*/ 13 h 129"/>
                <a:gd name="T52" fmla="*/ 2 w 260"/>
                <a:gd name="T53" fmla="*/ 18 h 129"/>
                <a:gd name="T54" fmla="*/ 1 w 260"/>
                <a:gd name="T55" fmla="*/ 23 h 129"/>
                <a:gd name="T56" fmla="*/ 0 w 260"/>
                <a:gd name="T57" fmla="*/ 29 h 129"/>
                <a:gd name="T58" fmla="*/ 0 w 260"/>
                <a:gd name="T59" fmla="*/ 30 h 129"/>
                <a:gd name="T60" fmla="*/ 0 w 260"/>
                <a:gd name="T61" fmla="*/ 30 h 129"/>
                <a:gd name="T62" fmla="*/ 0 w 260"/>
                <a:gd name="T63" fmla="*/ 31 h 129"/>
                <a:gd name="T64" fmla="*/ 0 w 260"/>
                <a:gd name="T65" fmla="*/ 32 h 129"/>
                <a:gd name="T66" fmla="*/ 1 w 260"/>
                <a:gd name="T67" fmla="*/ 27 h 129"/>
                <a:gd name="T68" fmla="*/ 3 w 260"/>
                <a:gd name="T69" fmla="*/ 22 h 129"/>
                <a:gd name="T70" fmla="*/ 6 w 260"/>
                <a:gd name="T71" fmla="*/ 18 h 129"/>
                <a:gd name="T72" fmla="*/ 10 w 260"/>
                <a:gd name="T73" fmla="*/ 14 h 129"/>
                <a:gd name="T74" fmla="*/ 15 w 260"/>
                <a:gd name="T75" fmla="*/ 12 h 129"/>
                <a:gd name="T76" fmla="*/ 20 w 260"/>
                <a:gd name="T77" fmla="*/ 10 h 129"/>
                <a:gd name="T78" fmla="*/ 26 w 260"/>
                <a:gd name="T79" fmla="*/ 9 h 129"/>
                <a:gd name="T80" fmla="*/ 33 w 260"/>
                <a:gd name="T81" fmla="*/ 8 h 12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0"/>
                <a:gd name="T124" fmla="*/ 0 h 129"/>
                <a:gd name="T125" fmla="*/ 260 w 260"/>
                <a:gd name="T126" fmla="*/ 129 h 12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0" h="129">
                  <a:moveTo>
                    <a:pt x="130" y="35"/>
                  </a:moveTo>
                  <a:lnTo>
                    <a:pt x="155" y="36"/>
                  </a:lnTo>
                  <a:lnTo>
                    <a:pt x="178" y="40"/>
                  </a:lnTo>
                  <a:lnTo>
                    <a:pt x="199" y="49"/>
                  </a:lnTo>
                  <a:lnTo>
                    <a:pt x="218" y="59"/>
                  </a:lnTo>
                  <a:lnTo>
                    <a:pt x="235" y="73"/>
                  </a:lnTo>
                  <a:lnTo>
                    <a:pt x="247" y="89"/>
                  </a:lnTo>
                  <a:lnTo>
                    <a:pt x="255" y="108"/>
                  </a:lnTo>
                  <a:lnTo>
                    <a:pt x="260" y="129"/>
                  </a:lnTo>
                  <a:lnTo>
                    <a:pt x="260" y="127"/>
                  </a:lnTo>
                  <a:lnTo>
                    <a:pt x="260" y="123"/>
                  </a:lnTo>
                  <a:lnTo>
                    <a:pt x="260" y="121"/>
                  </a:lnTo>
                  <a:lnTo>
                    <a:pt x="260" y="119"/>
                  </a:lnTo>
                  <a:lnTo>
                    <a:pt x="258" y="95"/>
                  </a:lnTo>
                  <a:lnTo>
                    <a:pt x="250" y="73"/>
                  </a:lnTo>
                  <a:lnTo>
                    <a:pt x="238" y="52"/>
                  </a:lnTo>
                  <a:lnTo>
                    <a:pt x="222" y="35"/>
                  </a:lnTo>
                  <a:lnTo>
                    <a:pt x="202" y="21"/>
                  </a:lnTo>
                  <a:lnTo>
                    <a:pt x="180" y="9"/>
                  </a:lnTo>
                  <a:lnTo>
                    <a:pt x="156" y="2"/>
                  </a:lnTo>
                  <a:lnTo>
                    <a:pt x="130" y="0"/>
                  </a:lnTo>
                  <a:lnTo>
                    <a:pt x="103" y="2"/>
                  </a:lnTo>
                  <a:lnTo>
                    <a:pt x="79" y="9"/>
                  </a:lnTo>
                  <a:lnTo>
                    <a:pt x="57" y="21"/>
                  </a:lnTo>
                  <a:lnTo>
                    <a:pt x="38" y="35"/>
                  </a:lnTo>
                  <a:lnTo>
                    <a:pt x="21" y="52"/>
                  </a:lnTo>
                  <a:lnTo>
                    <a:pt x="10" y="73"/>
                  </a:lnTo>
                  <a:lnTo>
                    <a:pt x="2" y="95"/>
                  </a:lnTo>
                  <a:lnTo>
                    <a:pt x="0" y="119"/>
                  </a:lnTo>
                  <a:lnTo>
                    <a:pt x="0" y="121"/>
                  </a:lnTo>
                  <a:lnTo>
                    <a:pt x="0" y="123"/>
                  </a:lnTo>
                  <a:lnTo>
                    <a:pt x="0" y="127"/>
                  </a:lnTo>
                  <a:lnTo>
                    <a:pt x="0" y="129"/>
                  </a:lnTo>
                  <a:lnTo>
                    <a:pt x="4" y="108"/>
                  </a:lnTo>
                  <a:lnTo>
                    <a:pt x="12" y="89"/>
                  </a:lnTo>
                  <a:lnTo>
                    <a:pt x="25" y="73"/>
                  </a:lnTo>
                  <a:lnTo>
                    <a:pt x="41" y="59"/>
                  </a:lnTo>
                  <a:lnTo>
                    <a:pt x="61" y="49"/>
                  </a:lnTo>
                  <a:lnTo>
                    <a:pt x="81" y="40"/>
                  </a:lnTo>
                  <a:lnTo>
                    <a:pt x="104" y="36"/>
                  </a:lnTo>
                  <a:lnTo>
                    <a:pt x="130" y="35"/>
                  </a:lnTo>
                  <a:close/>
                </a:path>
              </a:pathLst>
            </a:custGeom>
            <a:solidFill>
              <a:srgbClr val="000000"/>
            </a:solidFill>
            <a:ln w="9525">
              <a:noFill/>
              <a:round/>
              <a:headEnd/>
              <a:tailEnd/>
            </a:ln>
          </p:spPr>
          <p:txBody>
            <a:bodyPr/>
            <a:lstStyle/>
            <a:p>
              <a:endParaRPr lang="en-US"/>
            </a:p>
          </p:txBody>
        </p:sp>
        <p:sp>
          <p:nvSpPr>
            <p:cNvPr id="8307" name="Freeform 199"/>
            <p:cNvSpPr>
              <a:spLocks/>
            </p:cNvSpPr>
            <p:nvPr/>
          </p:nvSpPr>
          <p:spPr bwMode="auto">
            <a:xfrm>
              <a:off x="727" y="2486"/>
              <a:ext cx="363" cy="256"/>
            </a:xfrm>
            <a:custGeom>
              <a:avLst/>
              <a:gdLst>
                <a:gd name="T0" fmla="*/ 182 w 726"/>
                <a:gd name="T1" fmla="*/ 122 h 512"/>
                <a:gd name="T2" fmla="*/ 52 w 726"/>
                <a:gd name="T3" fmla="*/ 0 h 512"/>
                <a:gd name="T4" fmla="*/ 48 w 726"/>
                <a:gd name="T5" fmla="*/ 4 h 512"/>
                <a:gd name="T6" fmla="*/ 46 w 726"/>
                <a:gd name="T7" fmla="*/ 6 h 512"/>
                <a:gd name="T8" fmla="*/ 0 w 726"/>
                <a:gd name="T9" fmla="*/ 55 h 512"/>
                <a:gd name="T10" fmla="*/ 11 w 726"/>
                <a:gd name="T11" fmla="*/ 54 h 512"/>
                <a:gd name="T12" fmla="*/ 51 w 726"/>
                <a:gd name="T13" fmla="*/ 11 h 512"/>
                <a:gd name="T14" fmla="*/ 76 w 726"/>
                <a:gd name="T15" fmla="*/ 33 h 512"/>
                <a:gd name="T16" fmla="*/ 29 w 726"/>
                <a:gd name="T17" fmla="*/ 82 h 512"/>
                <a:gd name="T18" fmla="*/ 40 w 726"/>
                <a:gd name="T19" fmla="*/ 81 h 512"/>
                <a:gd name="T20" fmla="*/ 81 w 726"/>
                <a:gd name="T21" fmla="*/ 38 h 512"/>
                <a:gd name="T22" fmla="*/ 104 w 726"/>
                <a:gd name="T23" fmla="*/ 60 h 512"/>
                <a:gd name="T24" fmla="*/ 58 w 726"/>
                <a:gd name="T25" fmla="*/ 109 h 512"/>
                <a:gd name="T26" fmla="*/ 69 w 726"/>
                <a:gd name="T27" fmla="*/ 108 h 512"/>
                <a:gd name="T28" fmla="*/ 109 w 726"/>
                <a:gd name="T29" fmla="*/ 65 h 512"/>
                <a:gd name="T30" fmla="*/ 176 w 726"/>
                <a:gd name="T31" fmla="*/ 128 h 512"/>
                <a:gd name="T32" fmla="*/ 177 w 726"/>
                <a:gd name="T33" fmla="*/ 127 h 512"/>
                <a:gd name="T34" fmla="*/ 178 w 726"/>
                <a:gd name="T35" fmla="*/ 125 h 512"/>
                <a:gd name="T36" fmla="*/ 180 w 726"/>
                <a:gd name="T37" fmla="*/ 123 h 512"/>
                <a:gd name="T38" fmla="*/ 182 w 726"/>
                <a:gd name="T39" fmla="*/ 122 h 5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26"/>
                <a:gd name="T61" fmla="*/ 0 h 512"/>
                <a:gd name="T62" fmla="*/ 726 w 726"/>
                <a:gd name="T63" fmla="*/ 512 h 5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26" h="512">
                  <a:moveTo>
                    <a:pt x="726" y="489"/>
                  </a:moveTo>
                  <a:lnTo>
                    <a:pt x="209" y="0"/>
                  </a:lnTo>
                  <a:lnTo>
                    <a:pt x="192" y="18"/>
                  </a:lnTo>
                  <a:lnTo>
                    <a:pt x="186" y="25"/>
                  </a:lnTo>
                  <a:lnTo>
                    <a:pt x="0" y="220"/>
                  </a:lnTo>
                  <a:lnTo>
                    <a:pt x="43" y="216"/>
                  </a:lnTo>
                  <a:lnTo>
                    <a:pt x="207" y="45"/>
                  </a:lnTo>
                  <a:lnTo>
                    <a:pt x="301" y="134"/>
                  </a:lnTo>
                  <a:lnTo>
                    <a:pt x="117" y="329"/>
                  </a:lnTo>
                  <a:lnTo>
                    <a:pt x="159" y="327"/>
                  </a:lnTo>
                  <a:lnTo>
                    <a:pt x="323" y="153"/>
                  </a:lnTo>
                  <a:lnTo>
                    <a:pt x="417" y="243"/>
                  </a:lnTo>
                  <a:lnTo>
                    <a:pt x="232" y="439"/>
                  </a:lnTo>
                  <a:lnTo>
                    <a:pt x="273" y="435"/>
                  </a:lnTo>
                  <a:lnTo>
                    <a:pt x="437" y="263"/>
                  </a:lnTo>
                  <a:lnTo>
                    <a:pt x="702" y="512"/>
                  </a:lnTo>
                  <a:lnTo>
                    <a:pt x="707" y="508"/>
                  </a:lnTo>
                  <a:lnTo>
                    <a:pt x="712" y="502"/>
                  </a:lnTo>
                  <a:lnTo>
                    <a:pt x="719" y="495"/>
                  </a:lnTo>
                  <a:lnTo>
                    <a:pt x="726" y="489"/>
                  </a:lnTo>
                  <a:close/>
                </a:path>
              </a:pathLst>
            </a:custGeom>
            <a:solidFill>
              <a:srgbClr val="000000"/>
            </a:solidFill>
            <a:ln w="9525">
              <a:noFill/>
              <a:round/>
              <a:headEnd/>
              <a:tailEnd/>
            </a:ln>
          </p:spPr>
          <p:txBody>
            <a:bodyPr/>
            <a:lstStyle/>
            <a:p>
              <a:endParaRPr lang="en-US"/>
            </a:p>
          </p:txBody>
        </p:sp>
        <p:sp>
          <p:nvSpPr>
            <p:cNvPr id="8308" name="Freeform 200"/>
            <p:cNvSpPr>
              <a:spLocks/>
            </p:cNvSpPr>
            <p:nvPr/>
          </p:nvSpPr>
          <p:spPr bwMode="auto">
            <a:xfrm>
              <a:off x="834" y="2785"/>
              <a:ext cx="57" cy="12"/>
            </a:xfrm>
            <a:custGeom>
              <a:avLst/>
              <a:gdLst>
                <a:gd name="T0" fmla="*/ 28 w 116"/>
                <a:gd name="T1" fmla="*/ 0 h 25"/>
                <a:gd name="T2" fmla="*/ 0 w 116"/>
                <a:gd name="T3" fmla="*/ 0 h 25"/>
                <a:gd name="T4" fmla="*/ 27 w 116"/>
                <a:gd name="T5" fmla="*/ 6 h 25"/>
                <a:gd name="T6" fmla="*/ 28 w 116"/>
                <a:gd name="T7" fmla="*/ 0 h 25"/>
                <a:gd name="T8" fmla="*/ 0 60000 65536"/>
                <a:gd name="T9" fmla="*/ 0 60000 65536"/>
                <a:gd name="T10" fmla="*/ 0 60000 65536"/>
                <a:gd name="T11" fmla="*/ 0 60000 65536"/>
                <a:gd name="T12" fmla="*/ 0 w 116"/>
                <a:gd name="T13" fmla="*/ 0 h 25"/>
                <a:gd name="T14" fmla="*/ 116 w 116"/>
                <a:gd name="T15" fmla="*/ 25 h 25"/>
              </a:gdLst>
              <a:ahLst/>
              <a:cxnLst>
                <a:cxn ang="T8">
                  <a:pos x="T0" y="T1"/>
                </a:cxn>
                <a:cxn ang="T9">
                  <a:pos x="T2" y="T3"/>
                </a:cxn>
                <a:cxn ang="T10">
                  <a:pos x="T4" y="T5"/>
                </a:cxn>
                <a:cxn ang="T11">
                  <a:pos x="T6" y="T7"/>
                </a:cxn>
              </a:cxnLst>
              <a:rect l="T12" t="T13" r="T14" b="T15"/>
              <a:pathLst>
                <a:path w="116" h="25">
                  <a:moveTo>
                    <a:pt x="116" y="0"/>
                  </a:moveTo>
                  <a:lnTo>
                    <a:pt x="0" y="0"/>
                  </a:lnTo>
                  <a:lnTo>
                    <a:pt x="110" y="25"/>
                  </a:lnTo>
                  <a:lnTo>
                    <a:pt x="116" y="0"/>
                  </a:lnTo>
                  <a:close/>
                </a:path>
              </a:pathLst>
            </a:custGeom>
            <a:solidFill>
              <a:srgbClr val="FF0000"/>
            </a:solidFill>
            <a:ln w="9525">
              <a:noFill/>
              <a:round/>
              <a:headEnd/>
              <a:tailEnd/>
            </a:ln>
          </p:spPr>
          <p:txBody>
            <a:bodyPr/>
            <a:lstStyle/>
            <a:p>
              <a:endParaRPr lang="en-US"/>
            </a:p>
          </p:txBody>
        </p:sp>
        <p:sp>
          <p:nvSpPr>
            <p:cNvPr id="8309" name="Freeform 201"/>
            <p:cNvSpPr>
              <a:spLocks/>
            </p:cNvSpPr>
            <p:nvPr/>
          </p:nvSpPr>
          <p:spPr bwMode="auto">
            <a:xfrm>
              <a:off x="916" y="2816"/>
              <a:ext cx="57" cy="14"/>
            </a:xfrm>
            <a:custGeom>
              <a:avLst/>
              <a:gdLst>
                <a:gd name="T0" fmla="*/ 29 w 114"/>
                <a:gd name="T1" fmla="*/ 0 h 28"/>
                <a:gd name="T2" fmla="*/ 0 w 114"/>
                <a:gd name="T3" fmla="*/ 0 h 28"/>
                <a:gd name="T4" fmla="*/ 27 w 114"/>
                <a:gd name="T5" fmla="*/ 7 h 28"/>
                <a:gd name="T6" fmla="*/ 29 w 114"/>
                <a:gd name="T7" fmla="*/ 0 h 28"/>
                <a:gd name="T8" fmla="*/ 0 60000 65536"/>
                <a:gd name="T9" fmla="*/ 0 60000 65536"/>
                <a:gd name="T10" fmla="*/ 0 60000 65536"/>
                <a:gd name="T11" fmla="*/ 0 60000 65536"/>
                <a:gd name="T12" fmla="*/ 0 w 114"/>
                <a:gd name="T13" fmla="*/ 0 h 28"/>
                <a:gd name="T14" fmla="*/ 114 w 114"/>
                <a:gd name="T15" fmla="*/ 28 h 28"/>
              </a:gdLst>
              <a:ahLst/>
              <a:cxnLst>
                <a:cxn ang="T8">
                  <a:pos x="T0" y="T1"/>
                </a:cxn>
                <a:cxn ang="T9">
                  <a:pos x="T2" y="T3"/>
                </a:cxn>
                <a:cxn ang="T10">
                  <a:pos x="T4" y="T5"/>
                </a:cxn>
                <a:cxn ang="T11">
                  <a:pos x="T6" y="T7"/>
                </a:cxn>
              </a:cxnLst>
              <a:rect l="T12" t="T13" r="T14" b="T15"/>
              <a:pathLst>
                <a:path w="114" h="28">
                  <a:moveTo>
                    <a:pt x="114" y="0"/>
                  </a:moveTo>
                  <a:lnTo>
                    <a:pt x="0" y="0"/>
                  </a:lnTo>
                  <a:lnTo>
                    <a:pt x="108" y="28"/>
                  </a:lnTo>
                  <a:lnTo>
                    <a:pt x="114" y="0"/>
                  </a:lnTo>
                  <a:close/>
                </a:path>
              </a:pathLst>
            </a:custGeom>
            <a:solidFill>
              <a:srgbClr val="FF0000"/>
            </a:solidFill>
            <a:ln w="9525">
              <a:noFill/>
              <a:round/>
              <a:headEnd/>
              <a:tailEnd/>
            </a:ln>
          </p:spPr>
          <p:txBody>
            <a:bodyPr/>
            <a:lstStyle/>
            <a:p>
              <a:endParaRPr lang="en-US"/>
            </a:p>
          </p:txBody>
        </p:sp>
        <p:sp>
          <p:nvSpPr>
            <p:cNvPr id="8310" name="Freeform 202"/>
            <p:cNvSpPr>
              <a:spLocks/>
            </p:cNvSpPr>
            <p:nvPr/>
          </p:nvSpPr>
          <p:spPr bwMode="auto">
            <a:xfrm>
              <a:off x="804" y="2823"/>
              <a:ext cx="57" cy="14"/>
            </a:xfrm>
            <a:custGeom>
              <a:avLst/>
              <a:gdLst>
                <a:gd name="T0" fmla="*/ 28 w 115"/>
                <a:gd name="T1" fmla="*/ 0 h 27"/>
                <a:gd name="T2" fmla="*/ 0 w 115"/>
                <a:gd name="T3" fmla="*/ 0 h 27"/>
                <a:gd name="T4" fmla="*/ 27 w 115"/>
                <a:gd name="T5" fmla="*/ 7 h 27"/>
                <a:gd name="T6" fmla="*/ 28 w 115"/>
                <a:gd name="T7" fmla="*/ 0 h 27"/>
                <a:gd name="T8" fmla="*/ 0 60000 65536"/>
                <a:gd name="T9" fmla="*/ 0 60000 65536"/>
                <a:gd name="T10" fmla="*/ 0 60000 65536"/>
                <a:gd name="T11" fmla="*/ 0 60000 65536"/>
                <a:gd name="T12" fmla="*/ 0 w 115"/>
                <a:gd name="T13" fmla="*/ 0 h 27"/>
                <a:gd name="T14" fmla="*/ 115 w 115"/>
                <a:gd name="T15" fmla="*/ 27 h 27"/>
              </a:gdLst>
              <a:ahLst/>
              <a:cxnLst>
                <a:cxn ang="T8">
                  <a:pos x="T0" y="T1"/>
                </a:cxn>
                <a:cxn ang="T9">
                  <a:pos x="T2" y="T3"/>
                </a:cxn>
                <a:cxn ang="T10">
                  <a:pos x="T4" y="T5"/>
                </a:cxn>
                <a:cxn ang="T11">
                  <a:pos x="T6" y="T7"/>
                </a:cxn>
              </a:cxnLst>
              <a:rect l="T12" t="T13" r="T14" b="T15"/>
              <a:pathLst>
                <a:path w="115" h="27">
                  <a:moveTo>
                    <a:pt x="115" y="0"/>
                  </a:moveTo>
                  <a:lnTo>
                    <a:pt x="0" y="0"/>
                  </a:lnTo>
                  <a:lnTo>
                    <a:pt x="109" y="27"/>
                  </a:lnTo>
                  <a:lnTo>
                    <a:pt x="115" y="0"/>
                  </a:lnTo>
                  <a:close/>
                </a:path>
              </a:pathLst>
            </a:custGeom>
            <a:solidFill>
              <a:srgbClr val="FF0000"/>
            </a:solidFill>
            <a:ln w="9525">
              <a:noFill/>
              <a:round/>
              <a:headEnd/>
              <a:tailEnd/>
            </a:ln>
          </p:spPr>
          <p:txBody>
            <a:bodyPr/>
            <a:lstStyle/>
            <a:p>
              <a:endParaRPr lang="en-US"/>
            </a:p>
          </p:txBody>
        </p:sp>
        <p:sp>
          <p:nvSpPr>
            <p:cNvPr id="8311" name="Freeform 203"/>
            <p:cNvSpPr>
              <a:spLocks/>
            </p:cNvSpPr>
            <p:nvPr/>
          </p:nvSpPr>
          <p:spPr bwMode="auto">
            <a:xfrm>
              <a:off x="959" y="2780"/>
              <a:ext cx="57" cy="13"/>
            </a:xfrm>
            <a:custGeom>
              <a:avLst/>
              <a:gdLst>
                <a:gd name="T0" fmla="*/ 29 w 113"/>
                <a:gd name="T1" fmla="*/ 0 h 26"/>
                <a:gd name="T2" fmla="*/ 0 w 113"/>
                <a:gd name="T3" fmla="*/ 0 h 26"/>
                <a:gd name="T4" fmla="*/ 27 w 113"/>
                <a:gd name="T5" fmla="*/ 7 h 26"/>
                <a:gd name="T6" fmla="*/ 29 w 113"/>
                <a:gd name="T7" fmla="*/ 0 h 26"/>
                <a:gd name="T8" fmla="*/ 0 60000 65536"/>
                <a:gd name="T9" fmla="*/ 0 60000 65536"/>
                <a:gd name="T10" fmla="*/ 0 60000 65536"/>
                <a:gd name="T11" fmla="*/ 0 60000 65536"/>
                <a:gd name="T12" fmla="*/ 0 w 113"/>
                <a:gd name="T13" fmla="*/ 0 h 26"/>
                <a:gd name="T14" fmla="*/ 113 w 113"/>
                <a:gd name="T15" fmla="*/ 26 h 26"/>
              </a:gdLst>
              <a:ahLst/>
              <a:cxnLst>
                <a:cxn ang="T8">
                  <a:pos x="T0" y="T1"/>
                </a:cxn>
                <a:cxn ang="T9">
                  <a:pos x="T2" y="T3"/>
                </a:cxn>
                <a:cxn ang="T10">
                  <a:pos x="T4" y="T5"/>
                </a:cxn>
                <a:cxn ang="T11">
                  <a:pos x="T6" y="T7"/>
                </a:cxn>
              </a:cxnLst>
              <a:rect l="T12" t="T13" r="T14" b="T15"/>
              <a:pathLst>
                <a:path w="113" h="26">
                  <a:moveTo>
                    <a:pt x="113" y="0"/>
                  </a:moveTo>
                  <a:lnTo>
                    <a:pt x="0" y="0"/>
                  </a:lnTo>
                  <a:lnTo>
                    <a:pt x="108" y="26"/>
                  </a:lnTo>
                  <a:lnTo>
                    <a:pt x="113" y="0"/>
                  </a:lnTo>
                  <a:close/>
                </a:path>
              </a:pathLst>
            </a:custGeom>
            <a:solidFill>
              <a:srgbClr val="FF0000"/>
            </a:solidFill>
            <a:ln w="9525">
              <a:noFill/>
              <a:round/>
              <a:headEnd/>
              <a:tailEnd/>
            </a:ln>
          </p:spPr>
          <p:txBody>
            <a:bodyPr/>
            <a:lstStyle/>
            <a:p>
              <a:endParaRPr lang="en-US"/>
            </a:p>
          </p:txBody>
        </p:sp>
        <p:sp>
          <p:nvSpPr>
            <p:cNvPr id="8312" name="Freeform 204"/>
            <p:cNvSpPr>
              <a:spLocks/>
            </p:cNvSpPr>
            <p:nvPr/>
          </p:nvSpPr>
          <p:spPr bwMode="auto">
            <a:xfrm>
              <a:off x="739" y="2785"/>
              <a:ext cx="57" cy="12"/>
            </a:xfrm>
            <a:custGeom>
              <a:avLst/>
              <a:gdLst>
                <a:gd name="T0" fmla="*/ 29 w 114"/>
                <a:gd name="T1" fmla="*/ 0 h 25"/>
                <a:gd name="T2" fmla="*/ 0 w 114"/>
                <a:gd name="T3" fmla="*/ 0 h 25"/>
                <a:gd name="T4" fmla="*/ 28 w 114"/>
                <a:gd name="T5" fmla="*/ 6 h 25"/>
                <a:gd name="T6" fmla="*/ 29 w 114"/>
                <a:gd name="T7" fmla="*/ 0 h 25"/>
                <a:gd name="T8" fmla="*/ 0 60000 65536"/>
                <a:gd name="T9" fmla="*/ 0 60000 65536"/>
                <a:gd name="T10" fmla="*/ 0 60000 65536"/>
                <a:gd name="T11" fmla="*/ 0 60000 65536"/>
                <a:gd name="T12" fmla="*/ 0 w 114"/>
                <a:gd name="T13" fmla="*/ 0 h 25"/>
                <a:gd name="T14" fmla="*/ 114 w 114"/>
                <a:gd name="T15" fmla="*/ 25 h 25"/>
              </a:gdLst>
              <a:ahLst/>
              <a:cxnLst>
                <a:cxn ang="T8">
                  <a:pos x="T0" y="T1"/>
                </a:cxn>
                <a:cxn ang="T9">
                  <a:pos x="T2" y="T3"/>
                </a:cxn>
                <a:cxn ang="T10">
                  <a:pos x="T4" y="T5"/>
                </a:cxn>
                <a:cxn ang="T11">
                  <a:pos x="T6" y="T7"/>
                </a:cxn>
              </a:cxnLst>
              <a:rect l="T12" t="T13" r="T14" b="T15"/>
              <a:pathLst>
                <a:path w="114" h="25">
                  <a:moveTo>
                    <a:pt x="114" y="0"/>
                  </a:moveTo>
                  <a:lnTo>
                    <a:pt x="0" y="0"/>
                  </a:lnTo>
                  <a:lnTo>
                    <a:pt x="110" y="25"/>
                  </a:lnTo>
                  <a:lnTo>
                    <a:pt x="114" y="0"/>
                  </a:lnTo>
                  <a:close/>
                </a:path>
              </a:pathLst>
            </a:custGeom>
            <a:solidFill>
              <a:srgbClr val="FF0000"/>
            </a:solidFill>
            <a:ln w="9525">
              <a:noFill/>
              <a:round/>
              <a:headEnd/>
              <a:tailEnd/>
            </a:ln>
          </p:spPr>
          <p:txBody>
            <a:bodyPr/>
            <a:lstStyle/>
            <a:p>
              <a:endParaRPr lang="en-US"/>
            </a:p>
          </p:txBody>
        </p:sp>
        <p:sp>
          <p:nvSpPr>
            <p:cNvPr id="8313" name="Freeform 205"/>
            <p:cNvSpPr>
              <a:spLocks/>
            </p:cNvSpPr>
            <p:nvPr/>
          </p:nvSpPr>
          <p:spPr bwMode="auto">
            <a:xfrm>
              <a:off x="914" y="2876"/>
              <a:ext cx="57" cy="14"/>
            </a:xfrm>
            <a:custGeom>
              <a:avLst/>
              <a:gdLst>
                <a:gd name="T0" fmla="*/ 29 w 114"/>
                <a:gd name="T1" fmla="*/ 0 h 27"/>
                <a:gd name="T2" fmla="*/ 0 w 114"/>
                <a:gd name="T3" fmla="*/ 0 h 27"/>
                <a:gd name="T4" fmla="*/ 27 w 114"/>
                <a:gd name="T5" fmla="*/ 7 h 27"/>
                <a:gd name="T6" fmla="*/ 29 w 114"/>
                <a:gd name="T7" fmla="*/ 0 h 27"/>
                <a:gd name="T8" fmla="*/ 0 60000 65536"/>
                <a:gd name="T9" fmla="*/ 0 60000 65536"/>
                <a:gd name="T10" fmla="*/ 0 60000 65536"/>
                <a:gd name="T11" fmla="*/ 0 60000 65536"/>
                <a:gd name="T12" fmla="*/ 0 w 114"/>
                <a:gd name="T13" fmla="*/ 0 h 27"/>
                <a:gd name="T14" fmla="*/ 114 w 114"/>
                <a:gd name="T15" fmla="*/ 27 h 27"/>
              </a:gdLst>
              <a:ahLst/>
              <a:cxnLst>
                <a:cxn ang="T8">
                  <a:pos x="T0" y="T1"/>
                </a:cxn>
                <a:cxn ang="T9">
                  <a:pos x="T2" y="T3"/>
                </a:cxn>
                <a:cxn ang="T10">
                  <a:pos x="T4" y="T5"/>
                </a:cxn>
                <a:cxn ang="T11">
                  <a:pos x="T6" y="T7"/>
                </a:cxn>
              </a:cxnLst>
              <a:rect l="T12" t="T13" r="T14" b="T15"/>
              <a:pathLst>
                <a:path w="114" h="27">
                  <a:moveTo>
                    <a:pt x="114" y="0"/>
                  </a:moveTo>
                  <a:lnTo>
                    <a:pt x="0" y="0"/>
                  </a:lnTo>
                  <a:lnTo>
                    <a:pt x="108" y="27"/>
                  </a:lnTo>
                  <a:lnTo>
                    <a:pt x="114" y="0"/>
                  </a:lnTo>
                  <a:close/>
                </a:path>
              </a:pathLst>
            </a:custGeom>
            <a:solidFill>
              <a:srgbClr val="FF0000"/>
            </a:solidFill>
            <a:ln w="9525">
              <a:noFill/>
              <a:round/>
              <a:headEnd/>
              <a:tailEnd/>
            </a:ln>
          </p:spPr>
          <p:txBody>
            <a:bodyPr/>
            <a:lstStyle/>
            <a:p>
              <a:endParaRPr lang="en-US"/>
            </a:p>
          </p:txBody>
        </p:sp>
        <p:sp>
          <p:nvSpPr>
            <p:cNvPr id="8314" name="Freeform 206"/>
            <p:cNvSpPr>
              <a:spLocks/>
            </p:cNvSpPr>
            <p:nvPr/>
          </p:nvSpPr>
          <p:spPr bwMode="auto">
            <a:xfrm>
              <a:off x="863" y="2850"/>
              <a:ext cx="57" cy="13"/>
            </a:xfrm>
            <a:custGeom>
              <a:avLst/>
              <a:gdLst>
                <a:gd name="T0" fmla="*/ 28 w 115"/>
                <a:gd name="T1" fmla="*/ 0 h 25"/>
                <a:gd name="T2" fmla="*/ 0 w 115"/>
                <a:gd name="T3" fmla="*/ 0 h 25"/>
                <a:gd name="T4" fmla="*/ 27 w 115"/>
                <a:gd name="T5" fmla="*/ 7 h 25"/>
                <a:gd name="T6" fmla="*/ 28 w 115"/>
                <a:gd name="T7" fmla="*/ 0 h 25"/>
                <a:gd name="T8" fmla="*/ 0 60000 65536"/>
                <a:gd name="T9" fmla="*/ 0 60000 65536"/>
                <a:gd name="T10" fmla="*/ 0 60000 65536"/>
                <a:gd name="T11" fmla="*/ 0 60000 65536"/>
                <a:gd name="T12" fmla="*/ 0 w 115"/>
                <a:gd name="T13" fmla="*/ 0 h 25"/>
                <a:gd name="T14" fmla="*/ 115 w 115"/>
                <a:gd name="T15" fmla="*/ 25 h 25"/>
              </a:gdLst>
              <a:ahLst/>
              <a:cxnLst>
                <a:cxn ang="T8">
                  <a:pos x="T0" y="T1"/>
                </a:cxn>
                <a:cxn ang="T9">
                  <a:pos x="T2" y="T3"/>
                </a:cxn>
                <a:cxn ang="T10">
                  <a:pos x="T4" y="T5"/>
                </a:cxn>
                <a:cxn ang="T11">
                  <a:pos x="T6" y="T7"/>
                </a:cxn>
              </a:cxnLst>
              <a:rect l="T12" t="T13" r="T14" b="T15"/>
              <a:pathLst>
                <a:path w="115" h="25">
                  <a:moveTo>
                    <a:pt x="115" y="0"/>
                  </a:moveTo>
                  <a:lnTo>
                    <a:pt x="0" y="0"/>
                  </a:lnTo>
                  <a:lnTo>
                    <a:pt x="109" y="25"/>
                  </a:lnTo>
                  <a:lnTo>
                    <a:pt x="115" y="0"/>
                  </a:lnTo>
                  <a:close/>
                </a:path>
              </a:pathLst>
            </a:custGeom>
            <a:solidFill>
              <a:srgbClr val="FF0000"/>
            </a:solidFill>
            <a:ln w="9525">
              <a:noFill/>
              <a:round/>
              <a:headEnd/>
              <a:tailEnd/>
            </a:ln>
          </p:spPr>
          <p:txBody>
            <a:bodyPr/>
            <a:lstStyle/>
            <a:p>
              <a:endParaRPr lang="en-US"/>
            </a:p>
          </p:txBody>
        </p:sp>
        <p:sp>
          <p:nvSpPr>
            <p:cNvPr id="8315" name="Freeform 207"/>
            <p:cNvSpPr>
              <a:spLocks/>
            </p:cNvSpPr>
            <p:nvPr/>
          </p:nvSpPr>
          <p:spPr bwMode="auto">
            <a:xfrm>
              <a:off x="978" y="2849"/>
              <a:ext cx="57" cy="14"/>
            </a:xfrm>
            <a:custGeom>
              <a:avLst/>
              <a:gdLst>
                <a:gd name="T0" fmla="*/ 28 w 115"/>
                <a:gd name="T1" fmla="*/ 0 h 26"/>
                <a:gd name="T2" fmla="*/ 0 w 115"/>
                <a:gd name="T3" fmla="*/ 0 h 26"/>
                <a:gd name="T4" fmla="*/ 27 w 115"/>
                <a:gd name="T5" fmla="*/ 8 h 26"/>
                <a:gd name="T6" fmla="*/ 28 w 115"/>
                <a:gd name="T7" fmla="*/ 0 h 26"/>
                <a:gd name="T8" fmla="*/ 0 60000 65536"/>
                <a:gd name="T9" fmla="*/ 0 60000 65536"/>
                <a:gd name="T10" fmla="*/ 0 60000 65536"/>
                <a:gd name="T11" fmla="*/ 0 60000 65536"/>
                <a:gd name="T12" fmla="*/ 0 w 115"/>
                <a:gd name="T13" fmla="*/ 0 h 26"/>
                <a:gd name="T14" fmla="*/ 115 w 115"/>
                <a:gd name="T15" fmla="*/ 26 h 26"/>
              </a:gdLst>
              <a:ahLst/>
              <a:cxnLst>
                <a:cxn ang="T8">
                  <a:pos x="T0" y="T1"/>
                </a:cxn>
                <a:cxn ang="T9">
                  <a:pos x="T2" y="T3"/>
                </a:cxn>
                <a:cxn ang="T10">
                  <a:pos x="T4" y="T5"/>
                </a:cxn>
                <a:cxn ang="T11">
                  <a:pos x="T6" y="T7"/>
                </a:cxn>
              </a:cxnLst>
              <a:rect l="T12" t="T13" r="T14" b="T15"/>
              <a:pathLst>
                <a:path w="115" h="26">
                  <a:moveTo>
                    <a:pt x="115" y="0"/>
                  </a:moveTo>
                  <a:lnTo>
                    <a:pt x="0" y="0"/>
                  </a:lnTo>
                  <a:lnTo>
                    <a:pt x="109" y="26"/>
                  </a:lnTo>
                  <a:lnTo>
                    <a:pt x="115" y="0"/>
                  </a:lnTo>
                  <a:close/>
                </a:path>
              </a:pathLst>
            </a:custGeom>
            <a:solidFill>
              <a:srgbClr val="FF0000"/>
            </a:solidFill>
            <a:ln w="9525">
              <a:noFill/>
              <a:round/>
              <a:headEnd/>
              <a:tailEnd/>
            </a:ln>
          </p:spPr>
          <p:txBody>
            <a:bodyPr/>
            <a:lstStyle/>
            <a:p>
              <a:endParaRPr lang="en-US"/>
            </a:p>
          </p:txBody>
        </p:sp>
        <p:sp>
          <p:nvSpPr>
            <p:cNvPr id="8316" name="Freeform 208"/>
            <p:cNvSpPr>
              <a:spLocks/>
            </p:cNvSpPr>
            <p:nvPr/>
          </p:nvSpPr>
          <p:spPr bwMode="auto">
            <a:xfrm>
              <a:off x="1026" y="2809"/>
              <a:ext cx="57" cy="13"/>
            </a:xfrm>
            <a:custGeom>
              <a:avLst/>
              <a:gdLst>
                <a:gd name="T0" fmla="*/ 29 w 114"/>
                <a:gd name="T1" fmla="*/ 0 h 26"/>
                <a:gd name="T2" fmla="*/ 0 w 114"/>
                <a:gd name="T3" fmla="*/ 0 h 26"/>
                <a:gd name="T4" fmla="*/ 28 w 114"/>
                <a:gd name="T5" fmla="*/ 7 h 26"/>
                <a:gd name="T6" fmla="*/ 29 w 114"/>
                <a:gd name="T7" fmla="*/ 0 h 26"/>
                <a:gd name="T8" fmla="*/ 0 60000 65536"/>
                <a:gd name="T9" fmla="*/ 0 60000 65536"/>
                <a:gd name="T10" fmla="*/ 0 60000 65536"/>
                <a:gd name="T11" fmla="*/ 0 60000 65536"/>
                <a:gd name="T12" fmla="*/ 0 w 114"/>
                <a:gd name="T13" fmla="*/ 0 h 26"/>
                <a:gd name="T14" fmla="*/ 114 w 114"/>
                <a:gd name="T15" fmla="*/ 26 h 26"/>
              </a:gdLst>
              <a:ahLst/>
              <a:cxnLst>
                <a:cxn ang="T8">
                  <a:pos x="T0" y="T1"/>
                </a:cxn>
                <a:cxn ang="T9">
                  <a:pos x="T2" y="T3"/>
                </a:cxn>
                <a:cxn ang="T10">
                  <a:pos x="T4" y="T5"/>
                </a:cxn>
                <a:cxn ang="T11">
                  <a:pos x="T6" y="T7"/>
                </a:cxn>
              </a:cxnLst>
              <a:rect l="T12" t="T13" r="T14" b="T15"/>
              <a:pathLst>
                <a:path w="114" h="26">
                  <a:moveTo>
                    <a:pt x="114" y="0"/>
                  </a:moveTo>
                  <a:lnTo>
                    <a:pt x="0" y="0"/>
                  </a:lnTo>
                  <a:lnTo>
                    <a:pt x="110" y="26"/>
                  </a:lnTo>
                  <a:lnTo>
                    <a:pt x="114" y="0"/>
                  </a:lnTo>
                  <a:close/>
                </a:path>
              </a:pathLst>
            </a:custGeom>
            <a:solidFill>
              <a:srgbClr val="FF0000"/>
            </a:solidFill>
            <a:ln w="9525">
              <a:noFill/>
              <a:round/>
              <a:headEnd/>
              <a:tailEnd/>
            </a:ln>
          </p:spPr>
          <p:txBody>
            <a:bodyPr/>
            <a:lstStyle/>
            <a:p>
              <a:endParaRPr lang="en-US"/>
            </a:p>
          </p:txBody>
        </p:sp>
        <p:sp>
          <p:nvSpPr>
            <p:cNvPr id="8317" name="Freeform 209"/>
            <p:cNvSpPr>
              <a:spLocks/>
            </p:cNvSpPr>
            <p:nvPr/>
          </p:nvSpPr>
          <p:spPr bwMode="auto">
            <a:xfrm>
              <a:off x="1017" y="2876"/>
              <a:ext cx="57" cy="14"/>
            </a:xfrm>
            <a:custGeom>
              <a:avLst/>
              <a:gdLst>
                <a:gd name="T0" fmla="*/ 29 w 114"/>
                <a:gd name="T1" fmla="*/ 0 h 27"/>
                <a:gd name="T2" fmla="*/ 0 w 114"/>
                <a:gd name="T3" fmla="*/ 0 h 27"/>
                <a:gd name="T4" fmla="*/ 28 w 114"/>
                <a:gd name="T5" fmla="*/ 7 h 27"/>
                <a:gd name="T6" fmla="*/ 29 w 114"/>
                <a:gd name="T7" fmla="*/ 0 h 27"/>
                <a:gd name="T8" fmla="*/ 0 60000 65536"/>
                <a:gd name="T9" fmla="*/ 0 60000 65536"/>
                <a:gd name="T10" fmla="*/ 0 60000 65536"/>
                <a:gd name="T11" fmla="*/ 0 60000 65536"/>
                <a:gd name="T12" fmla="*/ 0 w 114"/>
                <a:gd name="T13" fmla="*/ 0 h 27"/>
                <a:gd name="T14" fmla="*/ 114 w 114"/>
                <a:gd name="T15" fmla="*/ 27 h 27"/>
              </a:gdLst>
              <a:ahLst/>
              <a:cxnLst>
                <a:cxn ang="T8">
                  <a:pos x="T0" y="T1"/>
                </a:cxn>
                <a:cxn ang="T9">
                  <a:pos x="T2" y="T3"/>
                </a:cxn>
                <a:cxn ang="T10">
                  <a:pos x="T4" y="T5"/>
                </a:cxn>
                <a:cxn ang="T11">
                  <a:pos x="T6" y="T7"/>
                </a:cxn>
              </a:cxnLst>
              <a:rect l="T12" t="T13" r="T14" b="T15"/>
              <a:pathLst>
                <a:path w="114" h="27">
                  <a:moveTo>
                    <a:pt x="114" y="0"/>
                  </a:moveTo>
                  <a:lnTo>
                    <a:pt x="0" y="0"/>
                  </a:lnTo>
                  <a:lnTo>
                    <a:pt x="109" y="27"/>
                  </a:lnTo>
                  <a:lnTo>
                    <a:pt x="114" y="0"/>
                  </a:lnTo>
                  <a:close/>
                </a:path>
              </a:pathLst>
            </a:custGeom>
            <a:solidFill>
              <a:srgbClr val="FF0000"/>
            </a:solidFill>
            <a:ln w="9525">
              <a:noFill/>
              <a:round/>
              <a:headEnd/>
              <a:tailEnd/>
            </a:ln>
          </p:spPr>
          <p:txBody>
            <a:bodyPr/>
            <a:lstStyle/>
            <a:p>
              <a:endParaRPr lang="en-US"/>
            </a:p>
          </p:txBody>
        </p:sp>
        <p:sp>
          <p:nvSpPr>
            <p:cNvPr id="8318" name="Freeform 210"/>
            <p:cNvSpPr>
              <a:spLocks/>
            </p:cNvSpPr>
            <p:nvPr/>
          </p:nvSpPr>
          <p:spPr bwMode="auto">
            <a:xfrm>
              <a:off x="1066" y="2776"/>
              <a:ext cx="57" cy="12"/>
            </a:xfrm>
            <a:custGeom>
              <a:avLst/>
              <a:gdLst>
                <a:gd name="T0" fmla="*/ 29 w 114"/>
                <a:gd name="T1" fmla="*/ 0 h 24"/>
                <a:gd name="T2" fmla="*/ 0 w 114"/>
                <a:gd name="T3" fmla="*/ 0 h 24"/>
                <a:gd name="T4" fmla="*/ 27 w 114"/>
                <a:gd name="T5" fmla="*/ 6 h 24"/>
                <a:gd name="T6" fmla="*/ 29 w 114"/>
                <a:gd name="T7" fmla="*/ 0 h 24"/>
                <a:gd name="T8" fmla="*/ 0 60000 65536"/>
                <a:gd name="T9" fmla="*/ 0 60000 65536"/>
                <a:gd name="T10" fmla="*/ 0 60000 65536"/>
                <a:gd name="T11" fmla="*/ 0 60000 65536"/>
                <a:gd name="T12" fmla="*/ 0 w 114"/>
                <a:gd name="T13" fmla="*/ 0 h 24"/>
                <a:gd name="T14" fmla="*/ 114 w 114"/>
                <a:gd name="T15" fmla="*/ 24 h 24"/>
              </a:gdLst>
              <a:ahLst/>
              <a:cxnLst>
                <a:cxn ang="T8">
                  <a:pos x="T0" y="T1"/>
                </a:cxn>
                <a:cxn ang="T9">
                  <a:pos x="T2" y="T3"/>
                </a:cxn>
                <a:cxn ang="T10">
                  <a:pos x="T4" y="T5"/>
                </a:cxn>
                <a:cxn ang="T11">
                  <a:pos x="T6" y="T7"/>
                </a:cxn>
              </a:cxnLst>
              <a:rect l="T12" t="T13" r="T14" b="T15"/>
              <a:pathLst>
                <a:path w="114" h="24">
                  <a:moveTo>
                    <a:pt x="114" y="0"/>
                  </a:moveTo>
                  <a:lnTo>
                    <a:pt x="0" y="0"/>
                  </a:lnTo>
                  <a:lnTo>
                    <a:pt x="108" y="24"/>
                  </a:lnTo>
                  <a:lnTo>
                    <a:pt x="114" y="0"/>
                  </a:lnTo>
                  <a:close/>
                </a:path>
              </a:pathLst>
            </a:custGeom>
            <a:solidFill>
              <a:srgbClr val="FF0000"/>
            </a:solidFill>
            <a:ln w="9525">
              <a:noFill/>
              <a:round/>
              <a:headEnd/>
              <a:tailEnd/>
            </a:ln>
          </p:spPr>
          <p:txBody>
            <a:bodyPr/>
            <a:lstStyle/>
            <a:p>
              <a:endParaRPr lang="en-US"/>
            </a:p>
          </p:txBody>
        </p:sp>
        <p:sp>
          <p:nvSpPr>
            <p:cNvPr id="8319" name="Freeform 211"/>
            <p:cNvSpPr>
              <a:spLocks/>
            </p:cNvSpPr>
            <p:nvPr/>
          </p:nvSpPr>
          <p:spPr bwMode="auto">
            <a:xfrm>
              <a:off x="1084" y="2839"/>
              <a:ext cx="57" cy="13"/>
            </a:xfrm>
            <a:custGeom>
              <a:avLst/>
              <a:gdLst>
                <a:gd name="T0" fmla="*/ 28 w 116"/>
                <a:gd name="T1" fmla="*/ 0 h 26"/>
                <a:gd name="T2" fmla="*/ 0 w 116"/>
                <a:gd name="T3" fmla="*/ 0 h 26"/>
                <a:gd name="T4" fmla="*/ 27 w 116"/>
                <a:gd name="T5" fmla="*/ 7 h 26"/>
                <a:gd name="T6" fmla="*/ 28 w 116"/>
                <a:gd name="T7" fmla="*/ 0 h 26"/>
                <a:gd name="T8" fmla="*/ 0 60000 65536"/>
                <a:gd name="T9" fmla="*/ 0 60000 65536"/>
                <a:gd name="T10" fmla="*/ 0 60000 65536"/>
                <a:gd name="T11" fmla="*/ 0 60000 65536"/>
                <a:gd name="T12" fmla="*/ 0 w 116"/>
                <a:gd name="T13" fmla="*/ 0 h 26"/>
                <a:gd name="T14" fmla="*/ 116 w 116"/>
                <a:gd name="T15" fmla="*/ 26 h 26"/>
              </a:gdLst>
              <a:ahLst/>
              <a:cxnLst>
                <a:cxn ang="T8">
                  <a:pos x="T0" y="T1"/>
                </a:cxn>
                <a:cxn ang="T9">
                  <a:pos x="T2" y="T3"/>
                </a:cxn>
                <a:cxn ang="T10">
                  <a:pos x="T4" y="T5"/>
                </a:cxn>
                <a:cxn ang="T11">
                  <a:pos x="T6" y="T7"/>
                </a:cxn>
              </a:cxnLst>
              <a:rect l="T12" t="T13" r="T14" b="T15"/>
              <a:pathLst>
                <a:path w="116" h="26">
                  <a:moveTo>
                    <a:pt x="116" y="0"/>
                  </a:moveTo>
                  <a:lnTo>
                    <a:pt x="0" y="0"/>
                  </a:lnTo>
                  <a:lnTo>
                    <a:pt x="110" y="26"/>
                  </a:lnTo>
                  <a:lnTo>
                    <a:pt x="116" y="0"/>
                  </a:lnTo>
                  <a:close/>
                </a:path>
              </a:pathLst>
            </a:custGeom>
            <a:solidFill>
              <a:srgbClr val="FF0000"/>
            </a:solidFill>
            <a:ln w="9525">
              <a:noFill/>
              <a:round/>
              <a:headEnd/>
              <a:tailEnd/>
            </a:ln>
          </p:spPr>
          <p:txBody>
            <a:bodyPr/>
            <a:lstStyle/>
            <a:p>
              <a:endParaRPr lang="en-US"/>
            </a:p>
          </p:txBody>
        </p:sp>
        <p:sp>
          <p:nvSpPr>
            <p:cNvPr id="8320" name="Freeform 212"/>
            <p:cNvSpPr>
              <a:spLocks/>
            </p:cNvSpPr>
            <p:nvPr/>
          </p:nvSpPr>
          <p:spPr bwMode="auto">
            <a:xfrm>
              <a:off x="1120" y="2808"/>
              <a:ext cx="58" cy="13"/>
            </a:xfrm>
            <a:custGeom>
              <a:avLst/>
              <a:gdLst>
                <a:gd name="T0" fmla="*/ 29 w 115"/>
                <a:gd name="T1" fmla="*/ 0 h 26"/>
                <a:gd name="T2" fmla="*/ 0 w 115"/>
                <a:gd name="T3" fmla="*/ 0 h 26"/>
                <a:gd name="T4" fmla="*/ 28 w 115"/>
                <a:gd name="T5" fmla="*/ 7 h 26"/>
                <a:gd name="T6" fmla="*/ 29 w 115"/>
                <a:gd name="T7" fmla="*/ 0 h 26"/>
                <a:gd name="T8" fmla="*/ 0 60000 65536"/>
                <a:gd name="T9" fmla="*/ 0 60000 65536"/>
                <a:gd name="T10" fmla="*/ 0 60000 65536"/>
                <a:gd name="T11" fmla="*/ 0 60000 65536"/>
                <a:gd name="T12" fmla="*/ 0 w 115"/>
                <a:gd name="T13" fmla="*/ 0 h 26"/>
                <a:gd name="T14" fmla="*/ 115 w 115"/>
                <a:gd name="T15" fmla="*/ 26 h 26"/>
              </a:gdLst>
              <a:ahLst/>
              <a:cxnLst>
                <a:cxn ang="T8">
                  <a:pos x="T0" y="T1"/>
                </a:cxn>
                <a:cxn ang="T9">
                  <a:pos x="T2" y="T3"/>
                </a:cxn>
                <a:cxn ang="T10">
                  <a:pos x="T4" y="T5"/>
                </a:cxn>
                <a:cxn ang="T11">
                  <a:pos x="T6" y="T7"/>
                </a:cxn>
              </a:cxnLst>
              <a:rect l="T12" t="T13" r="T14" b="T15"/>
              <a:pathLst>
                <a:path w="115" h="26">
                  <a:moveTo>
                    <a:pt x="115" y="0"/>
                  </a:moveTo>
                  <a:lnTo>
                    <a:pt x="0" y="0"/>
                  </a:lnTo>
                  <a:lnTo>
                    <a:pt x="110" y="26"/>
                  </a:lnTo>
                  <a:lnTo>
                    <a:pt x="115" y="0"/>
                  </a:lnTo>
                  <a:close/>
                </a:path>
              </a:pathLst>
            </a:custGeom>
            <a:solidFill>
              <a:srgbClr val="FF0000"/>
            </a:solidFill>
            <a:ln w="9525">
              <a:noFill/>
              <a:round/>
              <a:headEnd/>
              <a:tailEnd/>
            </a:ln>
          </p:spPr>
          <p:txBody>
            <a:bodyPr/>
            <a:lstStyle/>
            <a:p>
              <a:endParaRPr lang="en-US"/>
            </a:p>
          </p:txBody>
        </p:sp>
        <p:sp>
          <p:nvSpPr>
            <p:cNvPr id="8321" name="Freeform 213"/>
            <p:cNvSpPr>
              <a:spLocks/>
            </p:cNvSpPr>
            <p:nvPr/>
          </p:nvSpPr>
          <p:spPr bwMode="auto">
            <a:xfrm>
              <a:off x="1153" y="2767"/>
              <a:ext cx="57" cy="13"/>
            </a:xfrm>
            <a:custGeom>
              <a:avLst/>
              <a:gdLst>
                <a:gd name="T0" fmla="*/ 29 w 114"/>
                <a:gd name="T1" fmla="*/ 0 h 25"/>
                <a:gd name="T2" fmla="*/ 0 w 114"/>
                <a:gd name="T3" fmla="*/ 0 h 25"/>
                <a:gd name="T4" fmla="*/ 28 w 114"/>
                <a:gd name="T5" fmla="*/ 7 h 25"/>
                <a:gd name="T6" fmla="*/ 29 w 114"/>
                <a:gd name="T7" fmla="*/ 0 h 25"/>
                <a:gd name="T8" fmla="*/ 0 60000 65536"/>
                <a:gd name="T9" fmla="*/ 0 60000 65536"/>
                <a:gd name="T10" fmla="*/ 0 60000 65536"/>
                <a:gd name="T11" fmla="*/ 0 60000 65536"/>
                <a:gd name="T12" fmla="*/ 0 w 114"/>
                <a:gd name="T13" fmla="*/ 0 h 25"/>
                <a:gd name="T14" fmla="*/ 114 w 114"/>
                <a:gd name="T15" fmla="*/ 25 h 25"/>
              </a:gdLst>
              <a:ahLst/>
              <a:cxnLst>
                <a:cxn ang="T8">
                  <a:pos x="T0" y="T1"/>
                </a:cxn>
                <a:cxn ang="T9">
                  <a:pos x="T2" y="T3"/>
                </a:cxn>
                <a:cxn ang="T10">
                  <a:pos x="T4" y="T5"/>
                </a:cxn>
                <a:cxn ang="T11">
                  <a:pos x="T6" y="T7"/>
                </a:cxn>
              </a:cxnLst>
              <a:rect l="T12" t="T13" r="T14" b="T15"/>
              <a:pathLst>
                <a:path w="114" h="25">
                  <a:moveTo>
                    <a:pt x="114" y="0"/>
                  </a:moveTo>
                  <a:lnTo>
                    <a:pt x="0" y="0"/>
                  </a:lnTo>
                  <a:lnTo>
                    <a:pt x="109" y="25"/>
                  </a:lnTo>
                  <a:lnTo>
                    <a:pt x="114" y="0"/>
                  </a:lnTo>
                  <a:close/>
                </a:path>
              </a:pathLst>
            </a:custGeom>
            <a:solidFill>
              <a:srgbClr val="FF0000"/>
            </a:solidFill>
            <a:ln w="9525">
              <a:noFill/>
              <a:round/>
              <a:headEnd/>
              <a:tailEnd/>
            </a:ln>
          </p:spPr>
          <p:txBody>
            <a:bodyPr/>
            <a:lstStyle/>
            <a:p>
              <a:endParaRPr lang="en-US"/>
            </a:p>
          </p:txBody>
        </p:sp>
      </p:grpSp>
      <p:grpSp>
        <p:nvGrpSpPr>
          <p:cNvPr id="8" name="Group 214"/>
          <p:cNvGrpSpPr>
            <a:grpSpLocks/>
          </p:cNvGrpSpPr>
          <p:nvPr/>
        </p:nvGrpSpPr>
        <p:grpSpPr bwMode="auto">
          <a:xfrm flipH="1">
            <a:off x="5935663" y="774700"/>
            <a:ext cx="481012" cy="406400"/>
            <a:chOff x="605" y="2486"/>
            <a:chExt cx="1022" cy="692"/>
          </a:xfrm>
        </p:grpSpPr>
        <p:sp>
          <p:nvSpPr>
            <p:cNvPr id="8280" name="Freeform 215"/>
            <p:cNvSpPr>
              <a:spLocks/>
            </p:cNvSpPr>
            <p:nvPr/>
          </p:nvSpPr>
          <p:spPr bwMode="auto">
            <a:xfrm>
              <a:off x="661" y="2540"/>
              <a:ext cx="878" cy="390"/>
            </a:xfrm>
            <a:custGeom>
              <a:avLst/>
              <a:gdLst>
                <a:gd name="T0" fmla="*/ 0 w 1757"/>
                <a:gd name="T1" fmla="*/ 109 h 781"/>
                <a:gd name="T2" fmla="*/ 5 w 1757"/>
                <a:gd name="T3" fmla="*/ 118 h 781"/>
                <a:gd name="T4" fmla="*/ 14 w 1757"/>
                <a:gd name="T5" fmla="*/ 133 h 781"/>
                <a:gd name="T6" fmla="*/ 28 w 1757"/>
                <a:gd name="T7" fmla="*/ 149 h 781"/>
                <a:gd name="T8" fmla="*/ 48 w 1757"/>
                <a:gd name="T9" fmla="*/ 164 h 781"/>
                <a:gd name="T10" fmla="*/ 74 w 1757"/>
                <a:gd name="T11" fmla="*/ 175 h 781"/>
                <a:gd name="T12" fmla="*/ 104 w 1757"/>
                <a:gd name="T13" fmla="*/ 184 h 781"/>
                <a:gd name="T14" fmla="*/ 137 w 1757"/>
                <a:gd name="T15" fmla="*/ 192 h 781"/>
                <a:gd name="T16" fmla="*/ 169 w 1757"/>
                <a:gd name="T17" fmla="*/ 195 h 781"/>
                <a:gd name="T18" fmla="*/ 199 w 1757"/>
                <a:gd name="T19" fmla="*/ 193 h 781"/>
                <a:gd name="T20" fmla="*/ 225 w 1757"/>
                <a:gd name="T21" fmla="*/ 182 h 781"/>
                <a:gd name="T22" fmla="*/ 237 w 1757"/>
                <a:gd name="T23" fmla="*/ 174 h 781"/>
                <a:gd name="T24" fmla="*/ 252 w 1757"/>
                <a:gd name="T25" fmla="*/ 165 h 781"/>
                <a:gd name="T26" fmla="*/ 267 w 1757"/>
                <a:gd name="T27" fmla="*/ 154 h 781"/>
                <a:gd name="T28" fmla="*/ 282 w 1757"/>
                <a:gd name="T29" fmla="*/ 140 h 781"/>
                <a:gd name="T30" fmla="*/ 296 w 1757"/>
                <a:gd name="T31" fmla="*/ 124 h 781"/>
                <a:gd name="T32" fmla="*/ 302 w 1757"/>
                <a:gd name="T33" fmla="*/ 114 h 781"/>
                <a:gd name="T34" fmla="*/ 313 w 1757"/>
                <a:gd name="T35" fmla="*/ 102 h 781"/>
                <a:gd name="T36" fmla="*/ 330 w 1757"/>
                <a:gd name="T37" fmla="*/ 84 h 781"/>
                <a:gd name="T38" fmla="*/ 348 w 1757"/>
                <a:gd name="T39" fmla="*/ 66 h 781"/>
                <a:gd name="T40" fmla="*/ 363 w 1757"/>
                <a:gd name="T41" fmla="*/ 54 h 781"/>
                <a:gd name="T42" fmla="*/ 373 w 1757"/>
                <a:gd name="T43" fmla="*/ 51 h 781"/>
                <a:gd name="T44" fmla="*/ 384 w 1757"/>
                <a:gd name="T45" fmla="*/ 48 h 781"/>
                <a:gd name="T46" fmla="*/ 399 w 1757"/>
                <a:gd name="T47" fmla="*/ 44 h 781"/>
                <a:gd name="T48" fmla="*/ 412 w 1757"/>
                <a:gd name="T49" fmla="*/ 39 h 781"/>
                <a:gd name="T50" fmla="*/ 423 w 1757"/>
                <a:gd name="T51" fmla="*/ 35 h 781"/>
                <a:gd name="T52" fmla="*/ 427 w 1757"/>
                <a:gd name="T53" fmla="*/ 34 h 781"/>
                <a:gd name="T54" fmla="*/ 436 w 1757"/>
                <a:gd name="T55" fmla="*/ 21 h 781"/>
                <a:gd name="T56" fmla="*/ 422 w 1757"/>
                <a:gd name="T57" fmla="*/ 16 h 781"/>
                <a:gd name="T58" fmla="*/ 402 w 1757"/>
                <a:gd name="T59" fmla="*/ 9 h 781"/>
                <a:gd name="T60" fmla="*/ 380 w 1757"/>
                <a:gd name="T61" fmla="*/ 3 h 781"/>
                <a:gd name="T62" fmla="*/ 361 w 1757"/>
                <a:gd name="T63" fmla="*/ 0 h 781"/>
                <a:gd name="T64" fmla="*/ 349 w 1757"/>
                <a:gd name="T65" fmla="*/ 1 h 781"/>
                <a:gd name="T66" fmla="*/ 337 w 1757"/>
                <a:gd name="T67" fmla="*/ 5 h 781"/>
                <a:gd name="T68" fmla="*/ 323 w 1757"/>
                <a:gd name="T69" fmla="*/ 10 h 781"/>
                <a:gd name="T70" fmla="*/ 308 w 1757"/>
                <a:gd name="T71" fmla="*/ 16 h 781"/>
                <a:gd name="T72" fmla="*/ 294 w 1757"/>
                <a:gd name="T73" fmla="*/ 23 h 781"/>
                <a:gd name="T74" fmla="*/ 282 w 1757"/>
                <a:gd name="T75" fmla="*/ 31 h 781"/>
                <a:gd name="T76" fmla="*/ 267 w 1757"/>
                <a:gd name="T77" fmla="*/ 43 h 781"/>
                <a:gd name="T78" fmla="*/ 250 w 1757"/>
                <a:gd name="T79" fmla="*/ 60 h 781"/>
                <a:gd name="T80" fmla="*/ 231 w 1757"/>
                <a:gd name="T81" fmla="*/ 77 h 781"/>
                <a:gd name="T82" fmla="*/ 216 w 1757"/>
                <a:gd name="T83" fmla="*/ 92 h 781"/>
                <a:gd name="T84" fmla="*/ 208 w 1757"/>
                <a:gd name="T85" fmla="*/ 102 h 781"/>
                <a:gd name="T86" fmla="*/ 205 w 1757"/>
                <a:gd name="T87" fmla="*/ 105 h 781"/>
                <a:gd name="T88" fmla="*/ 194 w 1757"/>
                <a:gd name="T89" fmla="*/ 106 h 781"/>
                <a:gd name="T90" fmla="*/ 175 w 1757"/>
                <a:gd name="T91" fmla="*/ 107 h 781"/>
                <a:gd name="T92" fmla="*/ 151 w 1757"/>
                <a:gd name="T93" fmla="*/ 108 h 781"/>
                <a:gd name="T94" fmla="*/ 123 w 1757"/>
                <a:gd name="T95" fmla="*/ 108 h 781"/>
                <a:gd name="T96" fmla="*/ 94 w 1757"/>
                <a:gd name="T97" fmla="*/ 108 h 781"/>
                <a:gd name="T98" fmla="*/ 66 w 1757"/>
                <a:gd name="T99" fmla="*/ 108 h 781"/>
                <a:gd name="T100" fmla="*/ 40 w 1757"/>
                <a:gd name="T101" fmla="*/ 107 h 781"/>
                <a:gd name="T102" fmla="*/ 19 w 1757"/>
                <a:gd name="T103" fmla="*/ 107 h 781"/>
                <a:gd name="T104" fmla="*/ 5 w 1757"/>
                <a:gd name="T105" fmla="*/ 107 h 781"/>
                <a:gd name="T106" fmla="*/ 0 w 1757"/>
                <a:gd name="T107" fmla="*/ 107 h 7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57"/>
                <a:gd name="T163" fmla="*/ 0 h 781"/>
                <a:gd name="T164" fmla="*/ 1757 w 1757"/>
                <a:gd name="T165" fmla="*/ 781 h 78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57" h="781">
                  <a:moveTo>
                    <a:pt x="0" y="428"/>
                  </a:moveTo>
                  <a:lnTo>
                    <a:pt x="1" y="431"/>
                  </a:lnTo>
                  <a:lnTo>
                    <a:pt x="3" y="436"/>
                  </a:lnTo>
                  <a:lnTo>
                    <a:pt x="8" y="447"/>
                  </a:lnTo>
                  <a:lnTo>
                    <a:pt x="14" y="459"/>
                  </a:lnTo>
                  <a:lnTo>
                    <a:pt x="22" y="474"/>
                  </a:lnTo>
                  <a:lnTo>
                    <a:pt x="31" y="493"/>
                  </a:lnTo>
                  <a:lnTo>
                    <a:pt x="44" y="511"/>
                  </a:lnTo>
                  <a:lnTo>
                    <a:pt x="57" y="532"/>
                  </a:lnTo>
                  <a:lnTo>
                    <a:pt x="75" y="554"/>
                  </a:lnTo>
                  <a:lnTo>
                    <a:pt x="93" y="576"/>
                  </a:lnTo>
                  <a:lnTo>
                    <a:pt x="115" y="598"/>
                  </a:lnTo>
                  <a:lnTo>
                    <a:pt x="138" y="618"/>
                  </a:lnTo>
                  <a:lnTo>
                    <a:pt x="165" y="638"/>
                  </a:lnTo>
                  <a:lnTo>
                    <a:pt x="193" y="656"/>
                  </a:lnTo>
                  <a:lnTo>
                    <a:pt x="226" y="674"/>
                  </a:lnTo>
                  <a:lnTo>
                    <a:pt x="260" y="687"/>
                  </a:lnTo>
                  <a:lnTo>
                    <a:pt x="297" y="700"/>
                  </a:lnTo>
                  <a:lnTo>
                    <a:pt x="336" y="713"/>
                  </a:lnTo>
                  <a:lnTo>
                    <a:pt x="377" y="725"/>
                  </a:lnTo>
                  <a:lnTo>
                    <a:pt x="418" y="738"/>
                  </a:lnTo>
                  <a:lnTo>
                    <a:pt x="461" y="749"/>
                  </a:lnTo>
                  <a:lnTo>
                    <a:pt x="504" y="759"/>
                  </a:lnTo>
                  <a:lnTo>
                    <a:pt x="548" y="768"/>
                  </a:lnTo>
                  <a:lnTo>
                    <a:pt x="591" y="774"/>
                  </a:lnTo>
                  <a:lnTo>
                    <a:pt x="635" y="778"/>
                  </a:lnTo>
                  <a:lnTo>
                    <a:pt x="676" y="781"/>
                  </a:lnTo>
                  <a:lnTo>
                    <a:pt x="718" y="781"/>
                  </a:lnTo>
                  <a:lnTo>
                    <a:pt x="758" y="777"/>
                  </a:lnTo>
                  <a:lnTo>
                    <a:pt x="797" y="772"/>
                  </a:lnTo>
                  <a:lnTo>
                    <a:pt x="834" y="761"/>
                  </a:lnTo>
                  <a:lnTo>
                    <a:pt x="867" y="747"/>
                  </a:lnTo>
                  <a:lnTo>
                    <a:pt x="900" y="729"/>
                  </a:lnTo>
                  <a:lnTo>
                    <a:pt x="916" y="719"/>
                  </a:lnTo>
                  <a:lnTo>
                    <a:pt x="932" y="708"/>
                  </a:lnTo>
                  <a:lnTo>
                    <a:pt x="950" y="697"/>
                  </a:lnTo>
                  <a:lnTo>
                    <a:pt x="969" y="686"/>
                  </a:lnTo>
                  <a:lnTo>
                    <a:pt x="988" y="674"/>
                  </a:lnTo>
                  <a:lnTo>
                    <a:pt x="1008" y="661"/>
                  </a:lnTo>
                  <a:lnTo>
                    <a:pt x="1029" y="647"/>
                  </a:lnTo>
                  <a:lnTo>
                    <a:pt x="1048" y="633"/>
                  </a:lnTo>
                  <a:lnTo>
                    <a:pt x="1069" y="617"/>
                  </a:lnTo>
                  <a:lnTo>
                    <a:pt x="1090" y="601"/>
                  </a:lnTo>
                  <a:lnTo>
                    <a:pt x="1109" y="583"/>
                  </a:lnTo>
                  <a:lnTo>
                    <a:pt x="1130" y="563"/>
                  </a:lnTo>
                  <a:lnTo>
                    <a:pt x="1149" y="542"/>
                  </a:lnTo>
                  <a:lnTo>
                    <a:pt x="1167" y="521"/>
                  </a:lnTo>
                  <a:lnTo>
                    <a:pt x="1184" y="496"/>
                  </a:lnTo>
                  <a:lnTo>
                    <a:pt x="1200" y="470"/>
                  </a:lnTo>
                  <a:lnTo>
                    <a:pt x="1203" y="466"/>
                  </a:lnTo>
                  <a:lnTo>
                    <a:pt x="1211" y="458"/>
                  </a:lnTo>
                  <a:lnTo>
                    <a:pt x="1222" y="446"/>
                  </a:lnTo>
                  <a:lnTo>
                    <a:pt x="1237" y="428"/>
                  </a:lnTo>
                  <a:lnTo>
                    <a:pt x="1255" y="409"/>
                  </a:lnTo>
                  <a:lnTo>
                    <a:pt x="1275" y="386"/>
                  </a:lnTo>
                  <a:lnTo>
                    <a:pt x="1297" y="362"/>
                  </a:lnTo>
                  <a:lnTo>
                    <a:pt x="1321" y="337"/>
                  </a:lnTo>
                  <a:lnTo>
                    <a:pt x="1346" y="313"/>
                  </a:lnTo>
                  <a:lnTo>
                    <a:pt x="1370" y="289"/>
                  </a:lnTo>
                  <a:lnTo>
                    <a:pt x="1393" y="266"/>
                  </a:lnTo>
                  <a:lnTo>
                    <a:pt x="1415" y="246"/>
                  </a:lnTo>
                  <a:lnTo>
                    <a:pt x="1435" y="229"/>
                  </a:lnTo>
                  <a:lnTo>
                    <a:pt x="1454" y="217"/>
                  </a:lnTo>
                  <a:lnTo>
                    <a:pt x="1470" y="208"/>
                  </a:lnTo>
                  <a:lnTo>
                    <a:pt x="1481" y="205"/>
                  </a:lnTo>
                  <a:lnTo>
                    <a:pt x="1492" y="204"/>
                  </a:lnTo>
                  <a:lnTo>
                    <a:pt x="1506" y="202"/>
                  </a:lnTo>
                  <a:lnTo>
                    <a:pt x="1522" y="198"/>
                  </a:lnTo>
                  <a:lnTo>
                    <a:pt x="1539" y="195"/>
                  </a:lnTo>
                  <a:lnTo>
                    <a:pt x="1556" y="189"/>
                  </a:lnTo>
                  <a:lnTo>
                    <a:pt x="1576" y="183"/>
                  </a:lnTo>
                  <a:lnTo>
                    <a:pt x="1596" y="177"/>
                  </a:lnTo>
                  <a:lnTo>
                    <a:pt x="1615" y="170"/>
                  </a:lnTo>
                  <a:lnTo>
                    <a:pt x="1634" y="164"/>
                  </a:lnTo>
                  <a:lnTo>
                    <a:pt x="1651" y="158"/>
                  </a:lnTo>
                  <a:lnTo>
                    <a:pt x="1667" y="152"/>
                  </a:lnTo>
                  <a:lnTo>
                    <a:pt x="1681" y="146"/>
                  </a:lnTo>
                  <a:lnTo>
                    <a:pt x="1692" y="143"/>
                  </a:lnTo>
                  <a:lnTo>
                    <a:pt x="1702" y="139"/>
                  </a:lnTo>
                  <a:lnTo>
                    <a:pt x="1707" y="137"/>
                  </a:lnTo>
                  <a:lnTo>
                    <a:pt x="1710" y="136"/>
                  </a:lnTo>
                  <a:lnTo>
                    <a:pt x="1757" y="90"/>
                  </a:lnTo>
                  <a:lnTo>
                    <a:pt x="1753" y="89"/>
                  </a:lnTo>
                  <a:lnTo>
                    <a:pt x="1745" y="85"/>
                  </a:lnTo>
                  <a:lnTo>
                    <a:pt x="1732" y="80"/>
                  </a:lnTo>
                  <a:lnTo>
                    <a:pt x="1713" y="73"/>
                  </a:lnTo>
                  <a:lnTo>
                    <a:pt x="1691" y="66"/>
                  </a:lnTo>
                  <a:lnTo>
                    <a:pt x="1666" y="57"/>
                  </a:lnTo>
                  <a:lnTo>
                    <a:pt x="1639" y="47"/>
                  </a:lnTo>
                  <a:lnTo>
                    <a:pt x="1611" y="38"/>
                  </a:lnTo>
                  <a:lnTo>
                    <a:pt x="1582" y="29"/>
                  </a:lnTo>
                  <a:lnTo>
                    <a:pt x="1552" y="21"/>
                  </a:lnTo>
                  <a:lnTo>
                    <a:pt x="1523" y="13"/>
                  </a:lnTo>
                  <a:lnTo>
                    <a:pt x="1495" y="7"/>
                  </a:lnTo>
                  <a:lnTo>
                    <a:pt x="1470" y="2"/>
                  </a:lnTo>
                  <a:lnTo>
                    <a:pt x="1447" y="0"/>
                  </a:lnTo>
                  <a:lnTo>
                    <a:pt x="1427" y="0"/>
                  </a:lnTo>
                  <a:lnTo>
                    <a:pt x="1412" y="2"/>
                  </a:lnTo>
                  <a:lnTo>
                    <a:pt x="1399" y="7"/>
                  </a:lnTo>
                  <a:lnTo>
                    <a:pt x="1384" y="12"/>
                  </a:lnTo>
                  <a:lnTo>
                    <a:pt x="1367" y="16"/>
                  </a:lnTo>
                  <a:lnTo>
                    <a:pt x="1350" y="22"/>
                  </a:lnTo>
                  <a:lnTo>
                    <a:pt x="1333" y="28"/>
                  </a:lnTo>
                  <a:lnTo>
                    <a:pt x="1313" y="35"/>
                  </a:lnTo>
                  <a:lnTo>
                    <a:pt x="1294" y="42"/>
                  </a:lnTo>
                  <a:lnTo>
                    <a:pt x="1274" y="48"/>
                  </a:lnTo>
                  <a:lnTo>
                    <a:pt x="1255" y="57"/>
                  </a:lnTo>
                  <a:lnTo>
                    <a:pt x="1234" y="66"/>
                  </a:lnTo>
                  <a:lnTo>
                    <a:pt x="1214" y="75"/>
                  </a:lnTo>
                  <a:lnTo>
                    <a:pt x="1196" y="84"/>
                  </a:lnTo>
                  <a:lnTo>
                    <a:pt x="1177" y="94"/>
                  </a:lnTo>
                  <a:lnTo>
                    <a:pt x="1159" y="105"/>
                  </a:lnTo>
                  <a:lnTo>
                    <a:pt x="1143" y="115"/>
                  </a:lnTo>
                  <a:lnTo>
                    <a:pt x="1128" y="127"/>
                  </a:lnTo>
                  <a:lnTo>
                    <a:pt x="1112" y="141"/>
                  </a:lnTo>
                  <a:lnTo>
                    <a:pt x="1093" y="157"/>
                  </a:lnTo>
                  <a:lnTo>
                    <a:pt x="1071" y="175"/>
                  </a:lnTo>
                  <a:lnTo>
                    <a:pt x="1048" y="195"/>
                  </a:lnTo>
                  <a:lnTo>
                    <a:pt x="1024" y="217"/>
                  </a:lnTo>
                  <a:lnTo>
                    <a:pt x="1000" y="240"/>
                  </a:lnTo>
                  <a:lnTo>
                    <a:pt x="975" y="263"/>
                  </a:lnTo>
                  <a:lnTo>
                    <a:pt x="950" y="286"/>
                  </a:lnTo>
                  <a:lnTo>
                    <a:pt x="926" y="309"/>
                  </a:lnTo>
                  <a:lnTo>
                    <a:pt x="904" y="331"/>
                  </a:lnTo>
                  <a:lnTo>
                    <a:pt x="883" y="351"/>
                  </a:lnTo>
                  <a:lnTo>
                    <a:pt x="866" y="370"/>
                  </a:lnTo>
                  <a:lnTo>
                    <a:pt x="851" y="387"/>
                  </a:lnTo>
                  <a:lnTo>
                    <a:pt x="841" y="401"/>
                  </a:lnTo>
                  <a:lnTo>
                    <a:pt x="834" y="411"/>
                  </a:lnTo>
                  <a:lnTo>
                    <a:pt x="832" y="418"/>
                  </a:lnTo>
                  <a:lnTo>
                    <a:pt x="829" y="420"/>
                  </a:lnTo>
                  <a:lnTo>
                    <a:pt x="822" y="423"/>
                  </a:lnTo>
                  <a:lnTo>
                    <a:pt x="812" y="425"/>
                  </a:lnTo>
                  <a:lnTo>
                    <a:pt x="797" y="426"/>
                  </a:lnTo>
                  <a:lnTo>
                    <a:pt x="777" y="427"/>
                  </a:lnTo>
                  <a:lnTo>
                    <a:pt x="756" y="428"/>
                  </a:lnTo>
                  <a:lnTo>
                    <a:pt x="730" y="430"/>
                  </a:lnTo>
                  <a:lnTo>
                    <a:pt x="703" y="431"/>
                  </a:lnTo>
                  <a:lnTo>
                    <a:pt x="673" y="432"/>
                  </a:lnTo>
                  <a:lnTo>
                    <a:pt x="639" y="432"/>
                  </a:lnTo>
                  <a:lnTo>
                    <a:pt x="606" y="433"/>
                  </a:lnTo>
                  <a:lnTo>
                    <a:pt x="569" y="433"/>
                  </a:lnTo>
                  <a:lnTo>
                    <a:pt x="532" y="433"/>
                  </a:lnTo>
                  <a:lnTo>
                    <a:pt x="494" y="433"/>
                  </a:lnTo>
                  <a:lnTo>
                    <a:pt x="456" y="433"/>
                  </a:lnTo>
                  <a:lnTo>
                    <a:pt x="417" y="433"/>
                  </a:lnTo>
                  <a:lnTo>
                    <a:pt x="378" y="433"/>
                  </a:lnTo>
                  <a:lnTo>
                    <a:pt x="339" y="433"/>
                  </a:lnTo>
                  <a:lnTo>
                    <a:pt x="300" y="433"/>
                  </a:lnTo>
                  <a:lnTo>
                    <a:pt x="264" y="432"/>
                  </a:lnTo>
                  <a:lnTo>
                    <a:pt x="228" y="432"/>
                  </a:lnTo>
                  <a:lnTo>
                    <a:pt x="193" y="432"/>
                  </a:lnTo>
                  <a:lnTo>
                    <a:pt x="161" y="431"/>
                  </a:lnTo>
                  <a:lnTo>
                    <a:pt x="130" y="431"/>
                  </a:lnTo>
                  <a:lnTo>
                    <a:pt x="102" y="430"/>
                  </a:lnTo>
                  <a:lnTo>
                    <a:pt x="77" y="430"/>
                  </a:lnTo>
                  <a:lnTo>
                    <a:pt x="54" y="430"/>
                  </a:lnTo>
                  <a:lnTo>
                    <a:pt x="35" y="430"/>
                  </a:lnTo>
                  <a:lnTo>
                    <a:pt x="21" y="428"/>
                  </a:lnTo>
                  <a:lnTo>
                    <a:pt x="9" y="428"/>
                  </a:lnTo>
                  <a:lnTo>
                    <a:pt x="2" y="428"/>
                  </a:lnTo>
                  <a:lnTo>
                    <a:pt x="0" y="428"/>
                  </a:lnTo>
                  <a:close/>
                </a:path>
              </a:pathLst>
            </a:custGeom>
            <a:solidFill>
              <a:srgbClr val="FFFF00"/>
            </a:solidFill>
            <a:ln w="9525">
              <a:noFill/>
              <a:round/>
              <a:headEnd/>
              <a:tailEnd/>
            </a:ln>
          </p:spPr>
          <p:txBody>
            <a:bodyPr/>
            <a:lstStyle/>
            <a:p>
              <a:endParaRPr lang="en-US"/>
            </a:p>
          </p:txBody>
        </p:sp>
        <p:sp>
          <p:nvSpPr>
            <p:cNvPr id="8281" name="Freeform 216"/>
            <p:cNvSpPr>
              <a:spLocks/>
            </p:cNvSpPr>
            <p:nvPr/>
          </p:nvSpPr>
          <p:spPr bwMode="auto">
            <a:xfrm>
              <a:off x="605" y="2534"/>
              <a:ext cx="1022" cy="229"/>
            </a:xfrm>
            <a:custGeom>
              <a:avLst/>
              <a:gdLst>
                <a:gd name="T0" fmla="*/ 468 w 2044"/>
                <a:gd name="T1" fmla="*/ 21 h 458"/>
                <a:gd name="T2" fmla="*/ 463 w 2044"/>
                <a:gd name="T3" fmla="*/ 19 h 458"/>
                <a:gd name="T4" fmla="*/ 455 w 2044"/>
                <a:gd name="T5" fmla="*/ 14 h 458"/>
                <a:gd name="T6" fmla="*/ 445 w 2044"/>
                <a:gd name="T7" fmla="*/ 11 h 458"/>
                <a:gd name="T8" fmla="*/ 431 w 2044"/>
                <a:gd name="T9" fmla="*/ 6 h 458"/>
                <a:gd name="T10" fmla="*/ 417 w 2044"/>
                <a:gd name="T11" fmla="*/ 3 h 458"/>
                <a:gd name="T12" fmla="*/ 400 w 2044"/>
                <a:gd name="T13" fmla="*/ 1 h 458"/>
                <a:gd name="T14" fmla="*/ 384 w 2044"/>
                <a:gd name="T15" fmla="*/ 1 h 458"/>
                <a:gd name="T16" fmla="*/ 372 w 2044"/>
                <a:gd name="T17" fmla="*/ 2 h 458"/>
                <a:gd name="T18" fmla="*/ 363 w 2044"/>
                <a:gd name="T19" fmla="*/ 4 h 458"/>
                <a:gd name="T20" fmla="*/ 352 w 2044"/>
                <a:gd name="T21" fmla="*/ 7 h 458"/>
                <a:gd name="T22" fmla="*/ 339 w 2044"/>
                <a:gd name="T23" fmla="*/ 14 h 458"/>
                <a:gd name="T24" fmla="*/ 322 w 2044"/>
                <a:gd name="T25" fmla="*/ 24 h 458"/>
                <a:gd name="T26" fmla="*/ 302 w 2044"/>
                <a:gd name="T27" fmla="*/ 39 h 458"/>
                <a:gd name="T28" fmla="*/ 277 w 2044"/>
                <a:gd name="T29" fmla="*/ 59 h 458"/>
                <a:gd name="T30" fmla="*/ 247 w 2044"/>
                <a:gd name="T31" fmla="*/ 88 h 458"/>
                <a:gd name="T32" fmla="*/ 26 w 2044"/>
                <a:gd name="T33" fmla="*/ 105 h 458"/>
                <a:gd name="T34" fmla="*/ 236 w 2044"/>
                <a:gd name="T35" fmla="*/ 111 h 458"/>
                <a:gd name="T36" fmla="*/ 267 w 2044"/>
                <a:gd name="T37" fmla="*/ 80 h 458"/>
                <a:gd name="T38" fmla="*/ 294 w 2044"/>
                <a:gd name="T39" fmla="*/ 56 h 458"/>
                <a:gd name="T40" fmla="*/ 315 w 2044"/>
                <a:gd name="T41" fmla="*/ 39 h 458"/>
                <a:gd name="T42" fmla="*/ 332 w 2044"/>
                <a:gd name="T43" fmla="*/ 27 h 458"/>
                <a:gd name="T44" fmla="*/ 347 w 2044"/>
                <a:gd name="T45" fmla="*/ 19 h 458"/>
                <a:gd name="T46" fmla="*/ 358 w 2044"/>
                <a:gd name="T47" fmla="*/ 14 h 458"/>
                <a:gd name="T48" fmla="*/ 368 w 2044"/>
                <a:gd name="T49" fmla="*/ 12 h 458"/>
                <a:gd name="T50" fmla="*/ 376 w 2044"/>
                <a:gd name="T51" fmla="*/ 11 h 458"/>
                <a:gd name="T52" fmla="*/ 392 w 2044"/>
                <a:gd name="T53" fmla="*/ 10 h 458"/>
                <a:gd name="T54" fmla="*/ 407 w 2044"/>
                <a:gd name="T55" fmla="*/ 11 h 458"/>
                <a:gd name="T56" fmla="*/ 422 w 2044"/>
                <a:gd name="T57" fmla="*/ 14 h 458"/>
                <a:gd name="T58" fmla="*/ 436 w 2044"/>
                <a:gd name="T59" fmla="*/ 18 h 458"/>
                <a:gd name="T60" fmla="*/ 447 w 2044"/>
                <a:gd name="T61" fmla="*/ 22 h 458"/>
                <a:gd name="T62" fmla="*/ 456 w 2044"/>
                <a:gd name="T63" fmla="*/ 26 h 458"/>
                <a:gd name="T64" fmla="*/ 462 w 2044"/>
                <a:gd name="T65" fmla="*/ 29 h 458"/>
                <a:gd name="T66" fmla="*/ 464 w 2044"/>
                <a:gd name="T67" fmla="*/ 29 h 458"/>
                <a:gd name="T68" fmla="*/ 493 w 2044"/>
                <a:gd name="T69" fmla="*/ 24 h 4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044"/>
                <a:gd name="T106" fmla="*/ 0 h 458"/>
                <a:gd name="T107" fmla="*/ 2044 w 2044"/>
                <a:gd name="T108" fmla="*/ 458 h 4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044" h="458">
                  <a:moveTo>
                    <a:pt x="1871" y="82"/>
                  </a:moveTo>
                  <a:lnTo>
                    <a:pt x="1869" y="81"/>
                  </a:lnTo>
                  <a:lnTo>
                    <a:pt x="1862" y="78"/>
                  </a:lnTo>
                  <a:lnTo>
                    <a:pt x="1852" y="73"/>
                  </a:lnTo>
                  <a:lnTo>
                    <a:pt x="1838" y="66"/>
                  </a:lnTo>
                  <a:lnTo>
                    <a:pt x="1820" y="58"/>
                  </a:lnTo>
                  <a:lnTo>
                    <a:pt x="1800" y="50"/>
                  </a:lnTo>
                  <a:lnTo>
                    <a:pt x="1777" y="41"/>
                  </a:lnTo>
                  <a:lnTo>
                    <a:pt x="1751" y="33"/>
                  </a:lnTo>
                  <a:lnTo>
                    <a:pt x="1724" y="24"/>
                  </a:lnTo>
                  <a:lnTo>
                    <a:pt x="1695" y="17"/>
                  </a:lnTo>
                  <a:lnTo>
                    <a:pt x="1665" y="10"/>
                  </a:lnTo>
                  <a:lnTo>
                    <a:pt x="1633" y="4"/>
                  </a:lnTo>
                  <a:lnTo>
                    <a:pt x="1600" y="1"/>
                  </a:lnTo>
                  <a:lnTo>
                    <a:pt x="1568" y="0"/>
                  </a:lnTo>
                  <a:lnTo>
                    <a:pt x="1535" y="1"/>
                  </a:lnTo>
                  <a:lnTo>
                    <a:pt x="1502" y="4"/>
                  </a:lnTo>
                  <a:lnTo>
                    <a:pt x="1486" y="6"/>
                  </a:lnTo>
                  <a:lnTo>
                    <a:pt x="1468" y="10"/>
                  </a:lnTo>
                  <a:lnTo>
                    <a:pt x="1449" y="15"/>
                  </a:lnTo>
                  <a:lnTo>
                    <a:pt x="1429" y="20"/>
                  </a:lnTo>
                  <a:lnTo>
                    <a:pt x="1406" y="28"/>
                  </a:lnTo>
                  <a:lnTo>
                    <a:pt x="1380" y="39"/>
                  </a:lnTo>
                  <a:lnTo>
                    <a:pt x="1353" y="53"/>
                  </a:lnTo>
                  <a:lnTo>
                    <a:pt x="1322" y="70"/>
                  </a:lnTo>
                  <a:lnTo>
                    <a:pt x="1287" y="93"/>
                  </a:lnTo>
                  <a:lnTo>
                    <a:pt x="1249" y="119"/>
                  </a:lnTo>
                  <a:lnTo>
                    <a:pt x="1206" y="153"/>
                  </a:lnTo>
                  <a:lnTo>
                    <a:pt x="1159" y="192"/>
                  </a:lnTo>
                  <a:lnTo>
                    <a:pt x="1107" y="238"/>
                  </a:lnTo>
                  <a:lnTo>
                    <a:pt x="1051" y="291"/>
                  </a:lnTo>
                  <a:lnTo>
                    <a:pt x="987" y="352"/>
                  </a:lnTo>
                  <a:lnTo>
                    <a:pt x="919" y="422"/>
                  </a:lnTo>
                  <a:lnTo>
                    <a:pt x="104" y="418"/>
                  </a:lnTo>
                  <a:lnTo>
                    <a:pt x="0" y="458"/>
                  </a:lnTo>
                  <a:lnTo>
                    <a:pt x="941" y="444"/>
                  </a:lnTo>
                  <a:lnTo>
                    <a:pt x="1007" y="377"/>
                  </a:lnTo>
                  <a:lnTo>
                    <a:pt x="1068" y="319"/>
                  </a:lnTo>
                  <a:lnTo>
                    <a:pt x="1122" y="267"/>
                  </a:lnTo>
                  <a:lnTo>
                    <a:pt x="1173" y="223"/>
                  </a:lnTo>
                  <a:lnTo>
                    <a:pt x="1218" y="185"/>
                  </a:lnTo>
                  <a:lnTo>
                    <a:pt x="1258" y="154"/>
                  </a:lnTo>
                  <a:lnTo>
                    <a:pt x="1295" y="127"/>
                  </a:lnTo>
                  <a:lnTo>
                    <a:pt x="1328" y="105"/>
                  </a:lnTo>
                  <a:lnTo>
                    <a:pt x="1358" y="88"/>
                  </a:lnTo>
                  <a:lnTo>
                    <a:pt x="1385" y="76"/>
                  </a:lnTo>
                  <a:lnTo>
                    <a:pt x="1409" y="65"/>
                  </a:lnTo>
                  <a:lnTo>
                    <a:pt x="1431" y="57"/>
                  </a:lnTo>
                  <a:lnTo>
                    <a:pt x="1452" y="51"/>
                  </a:lnTo>
                  <a:lnTo>
                    <a:pt x="1469" y="48"/>
                  </a:lnTo>
                  <a:lnTo>
                    <a:pt x="1486" y="44"/>
                  </a:lnTo>
                  <a:lnTo>
                    <a:pt x="1502" y="42"/>
                  </a:lnTo>
                  <a:lnTo>
                    <a:pt x="1534" y="39"/>
                  </a:lnTo>
                  <a:lnTo>
                    <a:pt x="1566" y="38"/>
                  </a:lnTo>
                  <a:lnTo>
                    <a:pt x="1597" y="39"/>
                  </a:lnTo>
                  <a:lnTo>
                    <a:pt x="1628" y="42"/>
                  </a:lnTo>
                  <a:lnTo>
                    <a:pt x="1658" y="48"/>
                  </a:lnTo>
                  <a:lnTo>
                    <a:pt x="1688" y="55"/>
                  </a:lnTo>
                  <a:lnTo>
                    <a:pt x="1716" y="62"/>
                  </a:lnTo>
                  <a:lnTo>
                    <a:pt x="1742" y="70"/>
                  </a:lnTo>
                  <a:lnTo>
                    <a:pt x="1766" y="79"/>
                  </a:lnTo>
                  <a:lnTo>
                    <a:pt x="1788" y="87"/>
                  </a:lnTo>
                  <a:lnTo>
                    <a:pt x="1808" y="96"/>
                  </a:lnTo>
                  <a:lnTo>
                    <a:pt x="1824" y="103"/>
                  </a:lnTo>
                  <a:lnTo>
                    <a:pt x="1838" y="110"/>
                  </a:lnTo>
                  <a:lnTo>
                    <a:pt x="1848" y="115"/>
                  </a:lnTo>
                  <a:lnTo>
                    <a:pt x="1854" y="118"/>
                  </a:lnTo>
                  <a:lnTo>
                    <a:pt x="1856" y="119"/>
                  </a:lnTo>
                  <a:lnTo>
                    <a:pt x="2044" y="119"/>
                  </a:lnTo>
                  <a:lnTo>
                    <a:pt x="1971" y="93"/>
                  </a:lnTo>
                  <a:lnTo>
                    <a:pt x="1871" y="82"/>
                  </a:lnTo>
                  <a:close/>
                </a:path>
              </a:pathLst>
            </a:custGeom>
            <a:solidFill>
              <a:srgbClr val="000000"/>
            </a:solidFill>
            <a:ln w="9525">
              <a:noFill/>
              <a:round/>
              <a:headEnd/>
              <a:tailEnd/>
            </a:ln>
          </p:spPr>
          <p:txBody>
            <a:bodyPr/>
            <a:lstStyle/>
            <a:p>
              <a:endParaRPr lang="en-US"/>
            </a:p>
          </p:txBody>
        </p:sp>
        <p:sp>
          <p:nvSpPr>
            <p:cNvPr id="8282" name="Freeform 217"/>
            <p:cNvSpPr>
              <a:spLocks/>
            </p:cNvSpPr>
            <p:nvPr/>
          </p:nvSpPr>
          <p:spPr bwMode="auto">
            <a:xfrm>
              <a:off x="605" y="2607"/>
              <a:ext cx="977" cy="333"/>
            </a:xfrm>
            <a:custGeom>
              <a:avLst/>
              <a:gdLst>
                <a:gd name="T0" fmla="*/ 115 w 1954"/>
                <a:gd name="T1" fmla="*/ 154 h 665"/>
                <a:gd name="T2" fmla="*/ 137 w 1954"/>
                <a:gd name="T3" fmla="*/ 160 h 665"/>
                <a:gd name="T4" fmla="*/ 159 w 1954"/>
                <a:gd name="T5" fmla="*/ 164 h 665"/>
                <a:gd name="T6" fmla="*/ 181 w 1954"/>
                <a:gd name="T7" fmla="*/ 166 h 665"/>
                <a:gd name="T8" fmla="*/ 203 w 1954"/>
                <a:gd name="T9" fmla="*/ 166 h 665"/>
                <a:gd name="T10" fmla="*/ 224 w 1954"/>
                <a:gd name="T11" fmla="*/ 163 h 665"/>
                <a:gd name="T12" fmla="*/ 244 w 1954"/>
                <a:gd name="T13" fmla="*/ 157 h 665"/>
                <a:gd name="T14" fmla="*/ 265 w 1954"/>
                <a:gd name="T15" fmla="*/ 149 h 665"/>
                <a:gd name="T16" fmla="*/ 284 w 1954"/>
                <a:gd name="T17" fmla="*/ 137 h 665"/>
                <a:gd name="T18" fmla="*/ 302 w 1954"/>
                <a:gd name="T19" fmla="*/ 121 h 665"/>
                <a:gd name="T20" fmla="*/ 319 w 1954"/>
                <a:gd name="T21" fmla="*/ 102 h 665"/>
                <a:gd name="T22" fmla="*/ 348 w 1954"/>
                <a:gd name="T23" fmla="*/ 67 h 665"/>
                <a:gd name="T24" fmla="*/ 371 w 1954"/>
                <a:gd name="T25" fmla="*/ 44 h 665"/>
                <a:gd name="T26" fmla="*/ 389 w 1954"/>
                <a:gd name="T27" fmla="*/ 30 h 665"/>
                <a:gd name="T28" fmla="*/ 405 w 1954"/>
                <a:gd name="T29" fmla="*/ 21 h 665"/>
                <a:gd name="T30" fmla="*/ 419 w 1954"/>
                <a:gd name="T31" fmla="*/ 16 h 665"/>
                <a:gd name="T32" fmla="*/ 438 w 1954"/>
                <a:gd name="T33" fmla="*/ 11 h 665"/>
                <a:gd name="T34" fmla="*/ 457 w 1954"/>
                <a:gd name="T35" fmla="*/ 7 h 665"/>
                <a:gd name="T36" fmla="*/ 464 w 1954"/>
                <a:gd name="T37" fmla="*/ 6 h 665"/>
                <a:gd name="T38" fmla="*/ 456 w 1954"/>
                <a:gd name="T39" fmla="*/ 0 h 665"/>
                <a:gd name="T40" fmla="*/ 448 w 1954"/>
                <a:gd name="T41" fmla="*/ 2 h 665"/>
                <a:gd name="T42" fmla="*/ 431 w 1954"/>
                <a:gd name="T43" fmla="*/ 6 h 665"/>
                <a:gd name="T44" fmla="*/ 413 w 1954"/>
                <a:gd name="T45" fmla="*/ 10 h 665"/>
                <a:gd name="T46" fmla="*/ 399 w 1954"/>
                <a:gd name="T47" fmla="*/ 15 h 665"/>
                <a:gd name="T48" fmla="*/ 384 w 1954"/>
                <a:gd name="T49" fmla="*/ 23 h 665"/>
                <a:gd name="T50" fmla="*/ 366 w 1954"/>
                <a:gd name="T51" fmla="*/ 37 h 665"/>
                <a:gd name="T52" fmla="*/ 345 w 1954"/>
                <a:gd name="T53" fmla="*/ 59 h 665"/>
                <a:gd name="T54" fmla="*/ 318 w 1954"/>
                <a:gd name="T55" fmla="*/ 92 h 665"/>
                <a:gd name="T56" fmla="*/ 301 w 1954"/>
                <a:gd name="T57" fmla="*/ 110 h 665"/>
                <a:gd name="T58" fmla="*/ 284 w 1954"/>
                <a:gd name="T59" fmla="*/ 125 h 665"/>
                <a:gd name="T60" fmla="*/ 265 w 1954"/>
                <a:gd name="T61" fmla="*/ 137 h 665"/>
                <a:gd name="T62" fmla="*/ 244 w 1954"/>
                <a:gd name="T63" fmla="*/ 145 h 665"/>
                <a:gd name="T64" fmla="*/ 225 w 1954"/>
                <a:gd name="T65" fmla="*/ 151 h 665"/>
                <a:gd name="T66" fmla="*/ 204 w 1954"/>
                <a:gd name="T67" fmla="*/ 154 h 665"/>
                <a:gd name="T68" fmla="*/ 183 w 1954"/>
                <a:gd name="T69" fmla="*/ 155 h 665"/>
                <a:gd name="T70" fmla="*/ 162 w 1954"/>
                <a:gd name="T71" fmla="*/ 153 h 665"/>
                <a:gd name="T72" fmla="*/ 141 w 1954"/>
                <a:gd name="T73" fmla="*/ 149 h 665"/>
                <a:gd name="T74" fmla="*/ 120 w 1954"/>
                <a:gd name="T75" fmla="*/ 143 h 665"/>
                <a:gd name="T76" fmla="*/ 93 w 1954"/>
                <a:gd name="T77" fmla="*/ 133 h 665"/>
                <a:gd name="T78" fmla="*/ 59 w 1954"/>
                <a:gd name="T79" fmla="*/ 108 h 665"/>
                <a:gd name="T80" fmla="*/ 33 w 1954"/>
                <a:gd name="T81" fmla="*/ 79 h 665"/>
                <a:gd name="T82" fmla="*/ 14 w 1954"/>
                <a:gd name="T83" fmla="*/ 50 h 665"/>
                <a:gd name="T84" fmla="*/ 4 w 1954"/>
                <a:gd name="T85" fmla="*/ 28 h 665"/>
                <a:gd name="T86" fmla="*/ 0 w 1954"/>
                <a:gd name="T87" fmla="*/ 19 h 665"/>
                <a:gd name="T88" fmla="*/ 8 w 1954"/>
                <a:gd name="T89" fmla="*/ 42 h 665"/>
                <a:gd name="T90" fmla="*/ 21 w 1954"/>
                <a:gd name="T91" fmla="*/ 68 h 665"/>
                <a:gd name="T92" fmla="*/ 37 w 1954"/>
                <a:gd name="T93" fmla="*/ 95 h 665"/>
                <a:gd name="T94" fmla="*/ 58 w 1954"/>
                <a:gd name="T95" fmla="*/ 120 h 665"/>
                <a:gd name="T96" fmla="*/ 82 w 1954"/>
                <a:gd name="T97" fmla="*/ 140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54"/>
                <a:gd name="T148" fmla="*/ 0 h 665"/>
                <a:gd name="T149" fmla="*/ 1954 w 1954"/>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54" h="665">
                  <a:moveTo>
                    <a:pt x="402" y="595"/>
                  </a:moveTo>
                  <a:lnTo>
                    <a:pt x="431" y="606"/>
                  </a:lnTo>
                  <a:lnTo>
                    <a:pt x="460" y="616"/>
                  </a:lnTo>
                  <a:lnTo>
                    <a:pt x="489" y="624"/>
                  </a:lnTo>
                  <a:lnTo>
                    <a:pt x="518" y="633"/>
                  </a:lnTo>
                  <a:lnTo>
                    <a:pt x="547" y="640"/>
                  </a:lnTo>
                  <a:lnTo>
                    <a:pt x="576" y="647"/>
                  </a:lnTo>
                  <a:lnTo>
                    <a:pt x="606" y="652"/>
                  </a:lnTo>
                  <a:lnTo>
                    <a:pt x="635" y="656"/>
                  </a:lnTo>
                  <a:lnTo>
                    <a:pt x="665" y="661"/>
                  </a:lnTo>
                  <a:lnTo>
                    <a:pt x="694" y="663"/>
                  </a:lnTo>
                  <a:lnTo>
                    <a:pt x="722" y="664"/>
                  </a:lnTo>
                  <a:lnTo>
                    <a:pt x="751" y="665"/>
                  </a:lnTo>
                  <a:lnTo>
                    <a:pt x="781" y="664"/>
                  </a:lnTo>
                  <a:lnTo>
                    <a:pt x="810" y="663"/>
                  </a:lnTo>
                  <a:lnTo>
                    <a:pt x="838" y="660"/>
                  </a:lnTo>
                  <a:lnTo>
                    <a:pt x="866" y="656"/>
                  </a:lnTo>
                  <a:lnTo>
                    <a:pt x="894" y="650"/>
                  </a:lnTo>
                  <a:lnTo>
                    <a:pt x="923" y="645"/>
                  </a:lnTo>
                  <a:lnTo>
                    <a:pt x="951" y="637"/>
                  </a:lnTo>
                  <a:lnTo>
                    <a:pt x="978" y="627"/>
                  </a:lnTo>
                  <a:lnTo>
                    <a:pt x="1005" y="617"/>
                  </a:lnTo>
                  <a:lnTo>
                    <a:pt x="1031" y="606"/>
                  </a:lnTo>
                  <a:lnTo>
                    <a:pt x="1058" y="593"/>
                  </a:lnTo>
                  <a:lnTo>
                    <a:pt x="1084" y="578"/>
                  </a:lnTo>
                  <a:lnTo>
                    <a:pt x="1110" y="562"/>
                  </a:lnTo>
                  <a:lnTo>
                    <a:pt x="1135" y="545"/>
                  </a:lnTo>
                  <a:lnTo>
                    <a:pt x="1159" y="525"/>
                  </a:lnTo>
                  <a:lnTo>
                    <a:pt x="1183" y="505"/>
                  </a:lnTo>
                  <a:lnTo>
                    <a:pt x="1208" y="482"/>
                  </a:lnTo>
                  <a:lnTo>
                    <a:pt x="1231" y="459"/>
                  </a:lnTo>
                  <a:lnTo>
                    <a:pt x="1254" y="434"/>
                  </a:lnTo>
                  <a:lnTo>
                    <a:pt x="1275" y="406"/>
                  </a:lnTo>
                  <a:lnTo>
                    <a:pt x="1317" y="353"/>
                  </a:lnTo>
                  <a:lnTo>
                    <a:pt x="1356" y="307"/>
                  </a:lnTo>
                  <a:lnTo>
                    <a:pt x="1392" y="267"/>
                  </a:lnTo>
                  <a:lnTo>
                    <a:pt x="1424" y="231"/>
                  </a:lnTo>
                  <a:lnTo>
                    <a:pt x="1454" y="200"/>
                  </a:lnTo>
                  <a:lnTo>
                    <a:pt x="1482" y="174"/>
                  </a:lnTo>
                  <a:lnTo>
                    <a:pt x="1508" y="152"/>
                  </a:lnTo>
                  <a:lnTo>
                    <a:pt x="1532" y="134"/>
                  </a:lnTo>
                  <a:lnTo>
                    <a:pt x="1555" y="117"/>
                  </a:lnTo>
                  <a:lnTo>
                    <a:pt x="1576" y="105"/>
                  </a:lnTo>
                  <a:lnTo>
                    <a:pt x="1597" y="93"/>
                  </a:lnTo>
                  <a:lnTo>
                    <a:pt x="1618" y="84"/>
                  </a:lnTo>
                  <a:lnTo>
                    <a:pt x="1637" y="77"/>
                  </a:lnTo>
                  <a:lnTo>
                    <a:pt x="1657" y="70"/>
                  </a:lnTo>
                  <a:lnTo>
                    <a:pt x="1676" y="63"/>
                  </a:lnTo>
                  <a:lnTo>
                    <a:pt x="1697" y="58"/>
                  </a:lnTo>
                  <a:lnTo>
                    <a:pt x="1725" y="49"/>
                  </a:lnTo>
                  <a:lnTo>
                    <a:pt x="1752" y="44"/>
                  </a:lnTo>
                  <a:lnTo>
                    <a:pt x="1779" y="37"/>
                  </a:lnTo>
                  <a:lnTo>
                    <a:pt x="1804" y="32"/>
                  </a:lnTo>
                  <a:lnTo>
                    <a:pt x="1825" y="28"/>
                  </a:lnTo>
                  <a:lnTo>
                    <a:pt x="1841" y="24"/>
                  </a:lnTo>
                  <a:lnTo>
                    <a:pt x="1853" y="23"/>
                  </a:lnTo>
                  <a:lnTo>
                    <a:pt x="1856" y="22"/>
                  </a:lnTo>
                  <a:lnTo>
                    <a:pt x="1939" y="11"/>
                  </a:lnTo>
                  <a:lnTo>
                    <a:pt x="1954" y="0"/>
                  </a:lnTo>
                  <a:lnTo>
                    <a:pt x="1822" y="0"/>
                  </a:lnTo>
                  <a:lnTo>
                    <a:pt x="1818" y="1"/>
                  </a:lnTo>
                  <a:lnTo>
                    <a:pt x="1808" y="2"/>
                  </a:lnTo>
                  <a:lnTo>
                    <a:pt x="1792" y="6"/>
                  </a:lnTo>
                  <a:lnTo>
                    <a:pt x="1772" y="9"/>
                  </a:lnTo>
                  <a:lnTo>
                    <a:pt x="1748" y="15"/>
                  </a:lnTo>
                  <a:lnTo>
                    <a:pt x="1723" y="21"/>
                  </a:lnTo>
                  <a:lnTo>
                    <a:pt x="1696" y="28"/>
                  </a:lnTo>
                  <a:lnTo>
                    <a:pt x="1670" y="34"/>
                  </a:lnTo>
                  <a:lnTo>
                    <a:pt x="1650" y="40"/>
                  </a:lnTo>
                  <a:lnTo>
                    <a:pt x="1632" y="46"/>
                  </a:lnTo>
                  <a:lnTo>
                    <a:pt x="1612" y="53"/>
                  </a:lnTo>
                  <a:lnTo>
                    <a:pt x="1593" y="60"/>
                  </a:lnTo>
                  <a:lnTo>
                    <a:pt x="1574" y="68"/>
                  </a:lnTo>
                  <a:lnTo>
                    <a:pt x="1554" y="78"/>
                  </a:lnTo>
                  <a:lnTo>
                    <a:pt x="1534" y="91"/>
                  </a:lnTo>
                  <a:lnTo>
                    <a:pt x="1513" y="106"/>
                  </a:lnTo>
                  <a:lnTo>
                    <a:pt x="1489" y="123"/>
                  </a:lnTo>
                  <a:lnTo>
                    <a:pt x="1464" y="145"/>
                  </a:lnTo>
                  <a:lnTo>
                    <a:pt x="1438" y="170"/>
                  </a:lnTo>
                  <a:lnTo>
                    <a:pt x="1409" y="199"/>
                  </a:lnTo>
                  <a:lnTo>
                    <a:pt x="1378" y="233"/>
                  </a:lnTo>
                  <a:lnTo>
                    <a:pt x="1345" y="272"/>
                  </a:lnTo>
                  <a:lnTo>
                    <a:pt x="1308" y="317"/>
                  </a:lnTo>
                  <a:lnTo>
                    <a:pt x="1269" y="366"/>
                  </a:lnTo>
                  <a:lnTo>
                    <a:pt x="1248" y="391"/>
                  </a:lnTo>
                  <a:lnTo>
                    <a:pt x="1226" y="417"/>
                  </a:lnTo>
                  <a:lnTo>
                    <a:pt x="1203" y="439"/>
                  </a:lnTo>
                  <a:lnTo>
                    <a:pt x="1180" y="461"/>
                  </a:lnTo>
                  <a:lnTo>
                    <a:pt x="1157" y="480"/>
                  </a:lnTo>
                  <a:lnTo>
                    <a:pt x="1133" y="499"/>
                  </a:lnTo>
                  <a:lnTo>
                    <a:pt x="1108" y="516"/>
                  </a:lnTo>
                  <a:lnTo>
                    <a:pt x="1083" y="531"/>
                  </a:lnTo>
                  <a:lnTo>
                    <a:pt x="1058" y="545"/>
                  </a:lnTo>
                  <a:lnTo>
                    <a:pt x="1032" y="558"/>
                  </a:lnTo>
                  <a:lnTo>
                    <a:pt x="1006" y="570"/>
                  </a:lnTo>
                  <a:lnTo>
                    <a:pt x="979" y="579"/>
                  </a:lnTo>
                  <a:lnTo>
                    <a:pt x="953" y="588"/>
                  </a:lnTo>
                  <a:lnTo>
                    <a:pt x="926" y="596"/>
                  </a:lnTo>
                  <a:lnTo>
                    <a:pt x="899" y="602"/>
                  </a:lnTo>
                  <a:lnTo>
                    <a:pt x="871" y="608"/>
                  </a:lnTo>
                  <a:lnTo>
                    <a:pt x="843" y="613"/>
                  </a:lnTo>
                  <a:lnTo>
                    <a:pt x="816" y="615"/>
                  </a:lnTo>
                  <a:lnTo>
                    <a:pt x="788" y="617"/>
                  </a:lnTo>
                  <a:lnTo>
                    <a:pt x="759" y="617"/>
                  </a:lnTo>
                  <a:lnTo>
                    <a:pt x="732" y="617"/>
                  </a:lnTo>
                  <a:lnTo>
                    <a:pt x="703" y="616"/>
                  </a:lnTo>
                  <a:lnTo>
                    <a:pt x="674" y="614"/>
                  </a:lnTo>
                  <a:lnTo>
                    <a:pt x="646" y="610"/>
                  </a:lnTo>
                  <a:lnTo>
                    <a:pt x="618" y="607"/>
                  </a:lnTo>
                  <a:lnTo>
                    <a:pt x="590" y="601"/>
                  </a:lnTo>
                  <a:lnTo>
                    <a:pt x="561" y="595"/>
                  </a:lnTo>
                  <a:lnTo>
                    <a:pt x="533" y="588"/>
                  </a:lnTo>
                  <a:lnTo>
                    <a:pt x="506" y="580"/>
                  </a:lnTo>
                  <a:lnTo>
                    <a:pt x="478" y="572"/>
                  </a:lnTo>
                  <a:lnTo>
                    <a:pt x="451" y="563"/>
                  </a:lnTo>
                  <a:lnTo>
                    <a:pt x="423" y="553"/>
                  </a:lnTo>
                  <a:lnTo>
                    <a:pt x="370" y="530"/>
                  </a:lnTo>
                  <a:lnTo>
                    <a:pt x="321" y="501"/>
                  </a:lnTo>
                  <a:lnTo>
                    <a:pt x="275" y="467"/>
                  </a:lnTo>
                  <a:lnTo>
                    <a:pt x="234" y="432"/>
                  </a:lnTo>
                  <a:lnTo>
                    <a:pt x="196" y="393"/>
                  </a:lnTo>
                  <a:lnTo>
                    <a:pt x="161" y="353"/>
                  </a:lnTo>
                  <a:lnTo>
                    <a:pt x="130" y="313"/>
                  </a:lnTo>
                  <a:lnTo>
                    <a:pt x="103" y="273"/>
                  </a:lnTo>
                  <a:lnTo>
                    <a:pt x="78" y="234"/>
                  </a:lnTo>
                  <a:lnTo>
                    <a:pt x="56" y="198"/>
                  </a:lnTo>
                  <a:lnTo>
                    <a:pt x="39" y="165"/>
                  </a:lnTo>
                  <a:lnTo>
                    <a:pt x="25" y="135"/>
                  </a:lnTo>
                  <a:lnTo>
                    <a:pt x="14" y="110"/>
                  </a:lnTo>
                  <a:lnTo>
                    <a:pt x="6" y="92"/>
                  </a:lnTo>
                  <a:lnTo>
                    <a:pt x="1" y="81"/>
                  </a:lnTo>
                  <a:lnTo>
                    <a:pt x="0" y="76"/>
                  </a:lnTo>
                  <a:lnTo>
                    <a:pt x="5" y="105"/>
                  </a:lnTo>
                  <a:lnTo>
                    <a:pt x="16" y="135"/>
                  </a:lnTo>
                  <a:lnTo>
                    <a:pt x="30" y="167"/>
                  </a:lnTo>
                  <a:lnTo>
                    <a:pt x="46" y="200"/>
                  </a:lnTo>
                  <a:lnTo>
                    <a:pt x="62" y="235"/>
                  </a:lnTo>
                  <a:lnTo>
                    <a:pt x="81" y="271"/>
                  </a:lnTo>
                  <a:lnTo>
                    <a:pt x="101" y="306"/>
                  </a:lnTo>
                  <a:lnTo>
                    <a:pt x="123" y="342"/>
                  </a:lnTo>
                  <a:lnTo>
                    <a:pt x="147" y="378"/>
                  </a:lnTo>
                  <a:lnTo>
                    <a:pt x="173" y="412"/>
                  </a:lnTo>
                  <a:lnTo>
                    <a:pt x="200" y="446"/>
                  </a:lnTo>
                  <a:lnTo>
                    <a:pt x="229" y="477"/>
                  </a:lnTo>
                  <a:lnTo>
                    <a:pt x="260" y="507"/>
                  </a:lnTo>
                  <a:lnTo>
                    <a:pt x="293" y="533"/>
                  </a:lnTo>
                  <a:lnTo>
                    <a:pt x="327" y="557"/>
                  </a:lnTo>
                  <a:lnTo>
                    <a:pt x="364" y="578"/>
                  </a:lnTo>
                  <a:lnTo>
                    <a:pt x="402" y="595"/>
                  </a:lnTo>
                  <a:close/>
                </a:path>
              </a:pathLst>
            </a:custGeom>
            <a:solidFill>
              <a:srgbClr val="000000"/>
            </a:solidFill>
            <a:ln w="9525">
              <a:noFill/>
              <a:round/>
              <a:headEnd/>
              <a:tailEnd/>
            </a:ln>
          </p:spPr>
          <p:txBody>
            <a:bodyPr/>
            <a:lstStyle/>
            <a:p>
              <a:endParaRPr lang="en-US"/>
            </a:p>
          </p:txBody>
        </p:sp>
        <p:sp>
          <p:nvSpPr>
            <p:cNvPr id="8283" name="Freeform 218"/>
            <p:cNvSpPr>
              <a:spLocks/>
            </p:cNvSpPr>
            <p:nvPr/>
          </p:nvSpPr>
          <p:spPr bwMode="auto">
            <a:xfrm>
              <a:off x="1353" y="2569"/>
              <a:ext cx="44" cy="45"/>
            </a:xfrm>
            <a:custGeom>
              <a:avLst/>
              <a:gdLst>
                <a:gd name="T0" fmla="*/ 11 w 87"/>
                <a:gd name="T1" fmla="*/ 23 h 89"/>
                <a:gd name="T2" fmla="*/ 14 w 87"/>
                <a:gd name="T3" fmla="*/ 22 h 89"/>
                <a:gd name="T4" fmla="*/ 16 w 87"/>
                <a:gd name="T5" fmla="*/ 22 h 89"/>
                <a:gd name="T6" fmla="*/ 18 w 87"/>
                <a:gd name="T7" fmla="*/ 21 h 89"/>
                <a:gd name="T8" fmla="*/ 19 w 87"/>
                <a:gd name="T9" fmla="*/ 19 h 89"/>
                <a:gd name="T10" fmla="*/ 20 w 87"/>
                <a:gd name="T11" fmla="*/ 18 h 89"/>
                <a:gd name="T12" fmla="*/ 21 w 87"/>
                <a:gd name="T13" fmla="*/ 16 h 89"/>
                <a:gd name="T14" fmla="*/ 22 w 87"/>
                <a:gd name="T15" fmla="*/ 14 h 89"/>
                <a:gd name="T16" fmla="*/ 22 w 87"/>
                <a:gd name="T17" fmla="*/ 11 h 89"/>
                <a:gd name="T18" fmla="*/ 22 w 87"/>
                <a:gd name="T19" fmla="*/ 9 h 89"/>
                <a:gd name="T20" fmla="*/ 21 w 87"/>
                <a:gd name="T21" fmla="*/ 7 h 89"/>
                <a:gd name="T22" fmla="*/ 20 w 87"/>
                <a:gd name="T23" fmla="*/ 5 h 89"/>
                <a:gd name="T24" fmla="*/ 19 w 87"/>
                <a:gd name="T25" fmla="*/ 4 h 89"/>
                <a:gd name="T26" fmla="*/ 18 w 87"/>
                <a:gd name="T27" fmla="*/ 2 h 89"/>
                <a:gd name="T28" fmla="*/ 16 w 87"/>
                <a:gd name="T29" fmla="*/ 1 h 89"/>
                <a:gd name="T30" fmla="*/ 14 w 87"/>
                <a:gd name="T31" fmla="*/ 1 h 89"/>
                <a:gd name="T32" fmla="*/ 11 w 87"/>
                <a:gd name="T33" fmla="*/ 0 h 89"/>
                <a:gd name="T34" fmla="*/ 9 w 87"/>
                <a:gd name="T35" fmla="*/ 1 h 89"/>
                <a:gd name="T36" fmla="*/ 7 w 87"/>
                <a:gd name="T37" fmla="*/ 1 h 89"/>
                <a:gd name="T38" fmla="*/ 5 w 87"/>
                <a:gd name="T39" fmla="*/ 2 h 89"/>
                <a:gd name="T40" fmla="*/ 3 w 87"/>
                <a:gd name="T41" fmla="*/ 4 h 89"/>
                <a:gd name="T42" fmla="*/ 2 w 87"/>
                <a:gd name="T43" fmla="*/ 5 h 89"/>
                <a:gd name="T44" fmla="*/ 1 w 87"/>
                <a:gd name="T45" fmla="*/ 7 h 89"/>
                <a:gd name="T46" fmla="*/ 1 w 87"/>
                <a:gd name="T47" fmla="*/ 9 h 89"/>
                <a:gd name="T48" fmla="*/ 0 w 87"/>
                <a:gd name="T49" fmla="*/ 11 h 89"/>
                <a:gd name="T50" fmla="*/ 1 w 87"/>
                <a:gd name="T51" fmla="*/ 14 h 89"/>
                <a:gd name="T52" fmla="*/ 1 w 87"/>
                <a:gd name="T53" fmla="*/ 16 h 89"/>
                <a:gd name="T54" fmla="*/ 2 w 87"/>
                <a:gd name="T55" fmla="*/ 18 h 89"/>
                <a:gd name="T56" fmla="*/ 3 w 87"/>
                <a:gd name="T57" fmla="*/ 19 h 89"/>
                <a:gd name="T58" fmla="*/ 5 w 87"/>
                <a:gd name="T59" fmla="*/ 21 h 89"/>
                <a:gd name="T60" fmla="*/ 7 w 87"/>
                <a:gd name="T61" fmla="*/ 22 h 89"/>
                <a:gd name="T62" fmla="*/ 9 w 87"/>
                <a:gd name="T63" fmla="*/ 22 h 89"/>
                <a:gd name="T64" fmla="*/ 11 w 87"/>
                <a:gd name="T65" fmla="*/ 23 h 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7"/>
                <a:gd name="T100" fmla="*/ 0 h 89"/>
                <a:gd name="T101" fmla="*/ 87 w 87"/>
                <a:gd name="T102" fmla="*/ 89 h 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7" h="89">
                  <a:moveTo>
                    <a:pt x="43" y="89"/>
                  </a:moveTo>
                  <a:lnTo>
                    <a:pt x="53" y="87"/>
                  </a:lnTo>
                  <a:lnTo>
                    <a:pt x="61" y="85"/>
                  </a:lnTo>
                  <a:lnTo>
                    <a:pt x="69" y="81"/>
                  </a:lnTo>
                  <a:lnTo>
                    <a:pt x="75" y="76"/>
                  </a:lnTo>
                  <a:lnTo>
                    <a:pt x="80" y="69"/>
                  </a:lnTo>
                  <a:lnTo>
                    <a:pt x="84" y="61"/>
                  </a:lnTo>
                  <a:lnTo>
                    <a:pt x="86" y="53"/>
                  </a:lnTo>
                  <a:lnTo>
                    <a:pt x="87" y="44"/>
                  </a:lnTo>
                  <a:lnTo>
                    <a:pt x="86" y="36"/>
                  </a:lnTo>
                  <a:lnTo>
                    <a:pt x="84" y="28"/>
                  </a:lnTo>
                  <a:lnTo>
                    <a:pt x="80" y="20"/>
                  </a:lnTo>
                  <a:lnTo>
                    <a:pt x="75" y="13"/>
                  </a:lnTo>
                  <a:lnTo>
                    <a:pt x="69" y="8"/>
                  </a:lnTo>
                  <a:lnTo>
                    <a:pt x="61" y="3"/>
                  </a:lnTo>
                  <a:lnTo>
                    <a:pt x="53" y="1"/>
                  </a:lnTo>
                  <a:lnTo>
                    <a:pt x="43" y="0"/>
                  </a:lnTo>
                  <a:lnTo>
                    <a:pt x="34" y="1"/>
                  </a:lnTo>
                  <a:lnTo>
                    <a:pt x="26" y="3"/>
                  </a:lnTo>
                  <a:lnTo>
                    <a:pt x="19" y="8"/>
                  </a:lnTo>
                  <a:lnTo>
                    <a:pt x="12" y="13"/>
                  </a:lnTo>
                  <a:lnTo>
                    <a:pt x="7" y="20"/>
                  </a:lnTo>
                  <a:lnTo>
                    <a:pt x="3" y="28"/>
                  </a:lnTo>
                  <a:lnTo>
                    <a:pt x="1" y="36"/>
                  </a:lnTo>
                  <a:lnTo>
                    <a:pt x="0" y="44"/>
                  </a:lnTo>
                  <a:lnTo>
                    <a:pt x="1" y="53"/>
                  </a:lnTo>
                  <a:lnTo>
                    <a:pt x="3" y="61"/>
                  </a:lnTo>
                  <a:lnTo>
                    <a:pt x="7" y="69"/>
                  </a:lnTo>
                  <a:lnTo>
                    <a:pt x="12" y="76"/>
                  </a:lnTo>
                  <a:lnTo>
                    <a:pt x="19" y="81"/>
                  </a:lnTo>
                  <a:lnTo>
                    <a:pt x="26" y="85"/>
                  </a:lnTo>
                  <a:lnTo>
                    <a:pt x="34" y="87"/>
                  </a:lnTo>
                  <a:lnTo>
                    <a:pt x="43" y="89"/>
                  </a:lnTo>
                  <a:close/>
                </a:path>
              </a:pathLst>
            </a:custGeom>
            <a:solidFill>
              <a:srgbClr val="000000"/>
            </a:solidFill>
            <a:ln w="9525">
              <a:noFill/>
              <a:round/>
              <a:headEnd/>
              <a:tailEnd/>
            </a:ln>
          </p:spPr>
          <p:txBody>
            <a:bodyPr/>
            <a:lstStyle/>
            <a:p>
              <a:endParaRPr lang="en-US"/>
            </a:p>
          </p:txBody>
        </p:sp>
        <p:sp>
          <p:nvSpPr>
            <p:cNvPr id="8284" name="Freeform 219"/>
            <p:cNvSpPr>
              <a:spLocks/>
            </p:cNvSpPr>
            <p:nvPr/>
          </p:nvSpPr>
          <p:spPr bwMode="auto">
            <a:xfrm>
              <a:off x="983" y="2936"/>
              <a:ext cx="14" cy="242"/>
            </a:xfrm>
            <a:custGeom>
              <a:avLst/>
              <a:gdLst>
                <a:gd name="T0" fmla="*/ 5 w 27"/>
                <a:gd name="T1" fmla="*/ 121 h 485"/>
                <a:gd name="T2" fmla="*/ 7 w 27"/>
                <a:gd name="T3" fmla="*/ 111 h 485"/>
                <a:gd name="T4" fmla="*/ 7 w 27"/>
                <a:gd name="T5" fmla="*/ 0 h 485"/>
                <a:gd name="T6" fmla="*/ 0 w 27"/>
                <a:gd name="T7" fmla="*/ 0 h 485"/>
                <a:gd name="T8" fmla="*/ 3 w 27"/>
                <a:gd name="T9" fmla="*/ 109 h 485"/>
                <a:gd name="T10" fmla="*/ 5 w 27"/>
                <a:gd name="T11" fmla="*/ 121 h 485"/>
                <a:gd name="T12" fmla="*/ 0 60000 65536"/>
                <a:gd name="T13" fmla="*/ 0 60000 65536"/>
                <a:gd name="T14" fmla="*/ 0 60000 65536"/>
                <a:gd name="T15" fmla="*/ 0 60000 65536"/>
                <a:gd name="T16" fmla="*/ 0 60000 65536"/>
                <a:gd name="T17" fmla="*/ 0 60000 65536"/>
                <a:gd name="T18" fmla="*/ 0 w 27"/>
                <a:gd name="T19" fmla="*/ 0 h 485"/>
                <a:gd name="T20" fmla="*/ 27 w 27"/>
                <a:gd name="T21" fmla="*/ 485 h 485"/>
              </a:gdLst>
              <a:ahLst/>
              <a:cxnLst>
                <a:cxn ang="T12">
                  <a:pos x="T0" y="T1"/>
                </a:cxn>
                <a:cxn ang="T13">
                  <a:pos x="T2" y="T3"/>
                </a:cxn>
                <a:cxn ang="T14">
                  <a:pos x="T4" y="T5"/>
                </a:cxn>
                <a:cxn ang="T15">
                  <a:pos x="T6" y="T7"/>
                </a:cxn>
                <a:cxn ang="T16">
                  <a:pos x="T8" y="T9"/>
                </a:cxn>
                <a:cxn ang="T17">
                  <a:pos x="T10" y="T11"/>
                </a:cxn>
              </a:cxnLst>
              <a:rect l="T18" t="T19" r="T20" b="T21"/>
              <a:pathLst>
                <a:path w="27" h="485">
                  <a:moveTo>
                    <a:pt x="17" y="485"/>
                  </a:moveTo>
                  <a:lnTo>
                    <a:pt x="27" y="445"/>
                  </a:lnTo>
                  <a:lnTo>
                    <a:pt x="27" y="0"/>
                  </a:lnTo>
                  <a:lnTo>
                    <a:pt x="0" y="0"/>
                  </a:lnTo>
                  <a:lnTo>
                    <a:pt x="9" y="438"/>
                  </a:lnTo>
                  <a:lnTo>
                    <a:pt x="17" y="485"/>
                  </a:lnTo>
                  <a:close/>
                </a:path>
              </a:pathLst>
            </a:custGeom>
            <a:solidFill>
              <a:srgbClr val="000000"/>
            </a:solidFill>
            <a:ln w="9525">
              <a:noFill/>
              <a:round/>
              <a:headEnd/>
              <a:tailEnd/>
            </a:ln>
          </p:spPr>
          <p:txBody>
            <a:bodyPr/>
            <a:lstStyle/>
            <a:p>
              <a:endParaRPr lang="en-US"/>
            </a:p>
          </p:txBody>
        </p:sp>
        <p:sp>
          <p:nvSpPr>
            <p:cNvPr id="8285" name="Freeform 220"/>
            <p:cNvSpPr>
              <a:spLocks/>
            </p:cNvSpPr>
            <p:nvPr/>
          </p:nvSpPr>
          <p:spPr bwMode="auto">
            <a:xfrm>
              <a:off x="929" y="3103"/>
              <a:ext cx="130" cy="64"/>
            </a:xfrm>
            <a:custGeom>
              <a:avLst/>
              <a:gdLst>
                <a:gd name="T0" fmla="*/ 33 w 260"/>
                <a:gd name="T1" fmla="*/ 8 h 129"/>
                <a:gd name="T2" fmla="*/ 38 w 260"/>
                <a:gd name="T3" fmla="*/ 9 h 129"/>
                <a:gd name="T4" fmla="*/ 44 w 260"/>
                <a:gd name="T5" fmla="*/ 10 h 129"/>
                <a:gd name="T6" fmla="*/ 49 w 260"/>
                <a:gd name="T7" fmla="*/ 12 h 129"/>
                <a:gd name="T8" fmla="*/ 54 w 260"/>
                <a:gd name="T9" fmla="*/ 14 h 129"/>
                <a:gd name="T10" fmla="*/ 58 w 260"/>
                <a:gd name="T11" fmla="*/ 18 h 129"/>
                <a:gd name="T12" fmla="*/ 61 w 260"/>
                <a:gd name="T13" fmla="*/ 22 h 129"/>
                <a:gd name="T14" fmla="*/ 63 w 260"/>
                <a:gd name="T15" fmla="*/ 27 h 129"/>
                <a:gd name="T16" fmla="*/ 65 w 260"/>
                <a:gd name="T17" fmla="*/ 32 h 129"/>
                <a:gd name="T18" fmla="*/ 65 w 260"/>
                <a:gd name="T19" fmla="*/ 31 h 129"/>
                <a:gd name="T20" fmla="*/ 65 w 260"/>
                <a:gd name="T21" fmla="*/ 30 h 129"/>
                <a:gd name="T22" fmla="*/ 65 w 260"/>
                <a:gd name="T23" fmla="*/ 30 h 129"/>
                <a:gd name="T24" fmla="*/ 65 w 260"/>
                <a:gd name="T25" fmla="*/ 29 h 129"/>
                <a:gd name="T26" fmla="*/ 65 w 260"/>
                <a:gd name="T27" fmla="*/ 23 h 129"/>
                <a:gd name="T28" fmla="*/ 62 w 260"/>
                <a:gd name="T29" fmla="*/ 18 h 129"/>
                <a:gd name="T30" fmla="*/ 59 w 260"/>
                <a:gd name="T31" fmla="*/ 13 h 129"/>
                <a:gd name="T32" fmla="*/ 55 w 260"/>
                <a:gd name="T33" fmla="*/ 8 h 129"/>
                <a:gd name="T34" fmla="*/ 50 w 260"/>
                <a:gd name="T35" fmla="*/ 5 h 129"/>
                <a:gd name="T36" fmla="*/ 45 w 260"/>
                <a:gd name="T37" fmla="*/ 2 h 129"/>
                <a:gd name="T38" fmla="*/ 39 w 260"/>
                <a:gd name="T39" fmla="*/ 0 h 129"/>
                <a:gd name="T40" fmla="*/ 33 w 260"/>
                <a:gd name="T41" fmla="*/ 0 h 129"/>
                <a:gd name="T42" fmla="*/ 25 w 260"/>
                <a:gd name="T43" fmla="*/ 0 h 129"/>
                <a:gd name="T44" fmla="*/ 19 w 260"/>
                <a:gd name="T45" fmla="*/ 2 h 129"/>
                <a:gd name="T46" fmla="*/ 14 w 260"/>
                <a:gd name="T47" fmla="*/ 5 h 129"/>
                <a:gd name="T48" fmla="*/ 9 w 260"/>
                <a:gd name="T49" fmla="*/ 8 h 129"/>
                <a:gd name="T50" fmla="*/ 5 w 260"/>
                <a:gd name="T51" fmla="*/ 13 h 129"/>
                <a:gd name="T52" fmla="*/ 2 w 260"/>
                <a:gd name="T53" fmla="*/ 18 h 129"/>
                <a:gd name="T54" fmla="*/ 1 w 260"/>
                <a:gd name="T55" fmla="*/ 23 h 129"/>
                <a:gd name="T56" fmla="*/ 0 w 260"/>
                <a:gd name="T57" fmla="*/ 29 h 129"/>
                <a:gd name="T58" fmla="*/ 0 w 260"/>
                <a:gd name="T59" fmla="*/ 30 h 129"/>
                <a:gd name="T60" fmla="*/ 0 w 260"/>
                <a:gd name="T61" fmla="*/ 30 h 129"/>
                <a:gd name="T62" fmla="*/ 0 w 260"/>
                <a:gd name="T63" fmla="*/ 31 h 129"/>
                <a:gd name="T64" fmla="*/ 0 w 260"/>
                <a:gd name="T65" fmla="*/ 32 h 129"/>
                <a:gd name="T66" fmla="*/ 1 w 260"/>
                <a:gd name="T67" fmla="*/ 27 h 129"/>
                <a:gd name="T68" fmla="*/ 3 w 260"/>
                <a:gd name="T69" fmla="*/ 22 h 129"/>
                <a:gd name="T70" fmla="*/ 6 w 260"/>
                <a:gd name="T71" fmla="*/ 18 h 129"/>
                <a:gd name="T72" fmla="*/ 10 w 260"/>
                <a:gd name="T73" fmla="*/ 14 h 129"/>
                <a:gd name="T74" fmla="*/ 15 w 260"/>
                <a:gd name="T75" fmla="*/ 12 h 129"/>
                <a:gd name="T76" fmla="*/ 20 w 260"/>
                <a:gd name="T77" fmla="*/ 10 h 129"/>
                <a:gd name="T78" fmla="*/ 26 w 260"/>
                <a:gd name="T79" fmla="*/ 9 h 129"/>
                <a:gd name="T80" fmla="*/ 33 w 260"/>
                <a:gd name="T81" fmla="*/ 8 h 12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0"/>
                <a:gd name="T124" fmla="*/ 0 h 129"/>
                <a:gd name="T125" fmla="*/ 260 w 260"/>
                <a:gd name="T126" fmla="*/ 129 h 12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0" h="129">
                  <a:moveTo>
                    <a:pt x="130" y="35"/>
                  </a:moveTo>
                  <a:lnTo>
                    <a:pt x="155" y="36"/>
                  </a:lnTo>
                  <a:lnTo>
                    <a:pt x="178" y="40"/>
                  </a:lnTo>
                  <a:lnTo>
                    <a:pt x="199" y="49"/>
                  </a:lnTo>
                  <a:lnTo>
                    <a:pt x="218" y="59"/>
                  </a:lnTo>
                  <a:lnTo>
                    <a:pt x="235" y="73"/>
                  </a:lnTo>
                  <a:lnTo>
                    <a:pt x="247" y="89"/>
                  </a:lnTo>
                  <a:lnTo>
                    <a:pt x="255" y="108"/>
                  </a:lnTo>
                  <a:lnTo>
                    <a:pt x="260" y="129"/>
                  </a:lnTo>
                  <a:lnTo>
                    <a:pt x="260" y="127"/>
                  </a:lnTo>
                  <a:lnTo>
                    <a:pt x="260" y="123"/>
                  </a:lnTo>
                  <a:lnTo>
                    <a:pt x="260" y="121"/>
                  </a:lnTo>
                  <a:lnTo>
                    <a:pt x="260" y="119"/>
                  </a:lnTo>
                  <a:lnTo>
                    <a:pt x="258" y="95"/>
                  </a:lnTo>
                  <a:lnTo>
                    <a:pt x="250" y="73"/>
                  </a:lnTo>
                  <a:lnTo>
                    <a:pt x="238" y="52"/>
                  </a:lnTo>
                  <a:lnTo>
                    <a:pt x="222" y="35"/>
                  </a:lnTo>
                  <a:lnTo>
                    <a:pt x="202" y="21"/>
                  </a:lnTo>
                  <a:lnTo>
                    <a:pt x="180" y="9"/>
                  </a:lnTo>
                  <a:lnTo>
                    <a:pt x="156" y="2"/>
                  </a:lnTo>
                  <a:lnTo>
                    <a:pt x="130" y="0"/>
                  </a:lnTo>
                  <a:lnTo>
                    <a:pt x="103" y="2"/>
                  </a:lnTo>
                  <a:lnTo>
                    <a:pt x="79" y="9"/>
                  </a:lnTo>
                  <a:lnTo>
                    <a:pt x="57" y="21"/>
                  </a:lnTo>
                  <a:lnTo>
                    <a:pt x="38" y="35"/>
                  </a:lnTo>
                  <a:lnTo>
                    <a:pt x="21" y="52"/>
                  </a:lnTo>
                  <a:lnTo>
                    <a:pt x="10" y="73"/>
                  </a:lnTo>
                  <a:lnTo>
                    <a:pt x="2" y="95"/>
                  </a:lnTo>
                  <a:lnTo>
                    <a:pt x="0" y="119"/>
                  </a:lnTo>
                  <a:lnTo>
                    <a:pt x="0" y="121"/>
                  </a:lnTo>
                  <a:lnTo>
                    <a:pt x="0" y="123"/>
                  </a:lnTo>
                  <a:lnTo>
                    <a:pt x="0" y="127"/>
                  </a:lnTo>
                  <a:lnTo>
                    <a:pt x="0" y="129"/>
                  </a:lnTo>
                  <a:lnTo>
                    <a:pt x="4" y="108"/>
                  </a:lnTo>
                  <a:lnTo>
                    <a:pt x="12" y="89"/>
                  </a:lnTo>
                  <a:lnTo>
                    <a:pt x="25" y="73"/>
                  </a:lnTo>
                  <a:lnTo>
                    <a:pt x="41" y="59"/>
                  </a:lnTo>
                  <a:lnTo>
                    <a:pt x="61" y="49"/>
                  </a:lnTo>
                  <a:lnTo>
                    <a:pt x="81" y="40"/>
                  </a:lnTo>
                  <a:lnTo>
                    <a:pt x="104" y="36"/>
                  </a:lnTo>
                  <a:lnTo>
                    <a:pt x="130" y="35"/>
                  </a:lnTo>
                  <a:close/>
                </a:path>
              </a:pathLst>
            </a:custGeom>
            <a:solidFill>
              <a:srgbClr val="000000"/>
            </a:solidFill>
            <a:ln w="9525">
              <a:noFill/>
              <a:round/>
              <a:headEnd/>
              <a:tailEnd/>
            </a:ln>
          </p:spPr>
          <p:txBody>
            <a:bodyPr/>
            <a:lstStyle/>
            <a:p>
              <a:endParaRPr lang="en-US"/>
            </a:p>
          </p:txBody>
        </p:sp>
        <p:sp>
          <p:nvSpPr>
            <p:cNvPr id="8286" name="Freeform 221"/>
            <p:cNvSpPr>
              <a:spLocks/>
            </p:cNvSpPr>
            <p:nvPr/>
          </p:nvSpPr>
          <p:spPr bwMode="auto">
            <a:xfrm>
              <a:off x="727" y="2486"/>
              <a:ext cx="363" cy="256"/>
            </a:xfrm>
            <a:custGeom>
              <a:avLst/>
              <a:gdLst>
                <a:gd name="T0" fmla="*/ 182 w 726"/>
                <a:gd name="T1" fmla="*/ 122 h 512"/>
                <a:gd name="T2" fmla="*/ 52 w 726"/>
                <a:gd name="T3" fmla="*/ 0 h 512"/>
                <a:gd name="T4" fmla="*/ 48 w 726"/>
                <a:gd name="T5" fmla="*/ 4 h 512"/>
                <a:gd name="T6" fmla="*/ 46 w 726"/>
                <a:gd name="T7" fmla="*/ 6 h 512"/>
                <a:gd name="T8" fmla="*/ 0 w 726"/>
                <a:gd name="T9" fmla="*/ 55 h 512"/>
                <a:gd name="T10" fmla="*/ 11 w 726"/>
                <a:gd name="T11" fmla="*/ 54 h 512"/>
                <a:gd name="T12" fmla="*/ 51 w 726"/>
                <a:gd name="T13" fmla="*/ 11 h 512"/>
                <a:gd name="T14" fmla="*/ 76 w 726"/>
                <a:gd name="T15" fmla="*/ 33 h 512"/>
                <a:gd name="T16" fmla="*/ 29 w 726"/>
                <a:gd name="T17" fmla="*/ 82 h 512"/>
                <a:gd name="T18" fmla="*/ 40 w 726"/>
                <a:gd name="T19" fmla="*/ 81 h 512"/>
                <a:gd name="T20" fmla="*/ 81 w 726"/>
                <a:gd name="T21" fmla="*/ 38 h 512"/>
                <a:gd name="T22" fmla="*/ 104 w 726"/>
                <a:gd name="T23" fmla="*/ 60 h 512"/>
                <a:gd name="T24" fmla="*/ 58 w 726"/>
                <a:gd name="T25" fmla="*/ 109 h 512"/>
                <a:gd name="T26" fmla="*/ 69 w 726"/>
                <a:gd name="T27" fmla="*/ 108 h 512"/>
                <a:gd name="T28" fmla="*/ 109 w 726"/>
                <a:gd name="T29" fmla="*/ 65 h 512"/>
                <a:gd name="T30" fmla="*/ 176 w 726"/>
                <a:gd name="T31" fmla="*/ 128 h 512"/>
                <a:gd name="T32" fmla="*/ 177 w 726"/>
                <a:gd name="T33" fmla="*/ 127 h 512"/>
                <a:gd name="T34" fmla="*/ 178 w 726"/>
                <a:gd name="T35" fmla="*/ 125 h 512"/>
                <a:gd name="T36" fmla="*/ 180 w 726"/>
                <a:gd name="T37" fmla="*/ 123 h 512"/>
                <a:gd name="T38" fmla="*/ 182 w 726"/>
                <a:gd name="T39" fmla="*/ 122 h 5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26"/>
                <a:gd name="T61" fmla="*/ 0 h 512"/>
                <a:gd name="T62" fmla="*/ 726 w 726"/>
                <a:gd name="T63" fmla="*/ 512 h 5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26" h="512">
                  <a:moveTo>
                    <a:pt x="726" y="489"/>
                  </a:moveTo>
                  <a:lnTo>
                    <a:pt x="209" y="0"/>
                  </a:lnTo>
                  <a:lnTo>
                    <a:pt x="192" y="18"/>
                  </a:lnTo>
                  <a:lnTo>
                    <a:pt x="186" y="25"/>
                  </a:lnTo>
                  <a:lnTo>
                    <a:pt x="0" y="220"/>
                  </a:lnTo>
                  <a:lnTo>
                    <a:pt x="43" y="216"/>
                  </a:lnTo>
                  <a:lnTo>
                    <a:pt x="207" y="45"/>
                  </a:lnTo>
                  <a:lnTo>
                    <a:pt x="301" y="134"/>
                  </a:lnTo>
                  <a:lnTo>
                    <a:pt x="117" y="329"/>
                  </a:lnTo>
                  <a:lnTo>
                    <a:pt x="159" y="327"/>
                  </a:lnTo>
                  <a:lnTo>
                    <a:pt x="323" y="153"/>
                  </a:lnTo>
                  <a:lnTo>
                    <a:pt x="417" y="243"/>
                  </a:lnTo>
                  <a:lnTo>
                    <a:pt x="232" y="439"/>
                  </a:lnTo>
                  <a:lnTo>
                    <a:pt x="273" y="435"/>
                  </a:lnTo>
                  <a:lnTo>
                    <a:pt x="437" y="263"/>
                  </a:lnTo>
                  <a:lnTo>
                    <a:pt x="702" y="512"/>
                  </a:lnTo>
                  <a:lnTo>
                    <a:pt x="707" y="508"/>
                  </a:lnTo>
                  <a:lnTo>
                    <a:pt x="712" y="502"/>
                  </a:lnTo>
                  <a:lnTo>
                    <a:pt x="719" y="495"/>
                  </a:lnTo>
                  <a:lnTo>
                    <a:pt x="726" y="489"/>
                  </a:lnTo>
                  <a:close/>
                </a:path>
              </a:pathLst>
            </a:custGeom>
            <a:solidFill>
              <a:srgbClr val="000000"/>
            </a:solidFill>
            <a:ln w="9525">
              <a:noFill/>
              <a:round/>
              <a:headEnd/>
              <a:tailEnd/>
            </a:ln>
          </p:spPr>
          <p:txBody>
            <a:bodyPr/>
            <a:lstStyle/>
            <a:p>
              <a:endParaRPr lang="en-US"/>
            </a:p>
          </p:txBody>
        </p:sp>
        <p:sp>
          <p:nvSpPr>
            <p:cNvPr id="8287" name="Freeform 222"/>
            <p:cNvSpPr>
              <a:spLocks/>
            </p:cNvSpPr>
            <p:nvPr/>
          </p:nvSpPr>
          <p:spPr bwMode="auto">
            <a:xfrm>
              <a:off x="834" y="2785"/>
              <a:ext cx="57" cy="12"/>
            </a:xfrm>
            <a:custGeom>
              <a:avLst/>
              <a:gdLst>
                <a:gd name="T0" fmla="*/ 28 w 116"/>
                <a:gd name="T1" fmla="*/ 0 h 25"/>
                <a:gd name="T2" fmla="*/ 0 w 116"/>
                <a:gd name="T3" fmla="*/ 0 h 25"/>
                <a:gd name="T4" fmla="*/ 27 w 116"/>
                <a:gd name="T5" fmla="*/ 6 h 25"/>
                <a:gd name="T6" fmla="*/ 28 w 116"/>
                <a:gd name="T7" fmla="*/ 0 h 25"/>
                <a:gd name="T8" fmla="*/ 0 60000 65536"/>
                <a:gd name="T9" fmla="*/ 0 60000 65536"/>
                <a:gd name="T10" fmla="*/ 0 60000 65536"/>
                <a:gd name="T11" fmla="*/ 0 60000 65536"/>
                <a:gd name="T12" fmla="*/ 0 w 116"/>
                <a:gd name="T13" fmla="*/ 0 h 25"/>
                <a:gd name="T14" fmla="*/ 116 w 116"/>
                <a:gd name="T15" fmla="*/ 25 h 25"/>
              </a:gdLst>
              <a:ahLst/>
              <a:cxnLst>
                <a:cxn ang="T8">
                  <a:pos x="T0" y="T1"/>
                </a:cxn>
                <a:cxn ang="T9">
                  <a:pos x="T2" y="T3"/>
                </a:cxn>
                <a:cxn ang="T10">
                  <a:pos x="T4" y="T5"/>
                </a:cxn>
                <a:cxn ang="T11">
                  <a:pos x="T6" y="T7"/>
                </a:cxn>
              </a:cxnLst>
              <a:rect l="T12" t="T13" r="T14" b="T15"/>
              <a:pathLst>
                <a:path w="116" h="25">
                  <a:moveTo>
                    <a:pt x="116" y="0"/>
                  </a:moveTo>
                  <a:lnTo>
                    <a:pt x="0" y="0"/>
                  </a:lnTo>
                  <a:lnTo>
                    <a:pt x="110" y="25"/>
                  </a:lnTo>
                  <a:lnTo>
                    <a:pt x="116" y="0"/>
                  </a:lnTo>
                  <a:close/>
                </a:path>
              </a:pathLst>
            </a:custGeom>
            <a:solidFill>
              <a:srgbClr val="FF0000"/>
            </a:solidFill>
            <a:ln w="9525">
              <a:noFill/>
              <a:round/>
              <a:headEnd/>
              <a:tailEnd/>
            </a:ln>
          </p:spPr>
          <p:txBody>
            <a:bodyPr/>
            <a:lstStyle/>
            <a:p>
              <a:endParaRPr lang="en-US"/>
            </a:p>
          </p:txBody>
        </p:sp>
        <p:sp>
          <p:nvSpPr>
            <p:cNvPr id="8288" name="Freeform 223"/>
            <p:cNvSpPr>
              <a:spLocks/>
            </p:cNvSpPr>
            <p:nvPr/>
          </p:nvSpPr>
          <p:spPr bwMode="auto">
            <a:xfrm>
              <a:off x="916" y="2816"/>
              <a:ext cx="57" cy="14"/>
            </a:xfrm>
            <a:custGeom>
              <a:avLst/>
              <a:gdLst>
                <a:gd name="T0" fmla="*/ 29 w 114"/>
                <a:gd name="T1" fmla="*/ 0 h 28"/>
                <a:gd name="T2" fmla="*/ 0 w 114"/>
                <a:gd name="T3" fmla="*/ 0 h 28"/>
                <a:gd name="T4" fmla="*/ 27 w 114"/>
                <a:gd name="T5" fmla="*/ 7 h 28"/>
                <a:gd name="T6" fmla="*/ 29 w 114"/>
                <a:gd name="T7" fmla="*/ 0 h 28"/>
                <a:gd name="T8" fmla="*/ 0 60000 65536"/>
                <a:gd name="T9" fmla="*/ 0 60000 65536"/>
                <a:gd name="T10" fmla="*/ 0 60000 65536"/>
                <a:gd name="T11" fmla="*/ 0 60000 65536"/>
                <a:gd name="T12" fmla="*/ 0 w 114"/>
                <a:gd name="T13" fmla="*/ 0 h 28"/>
                <a:gd name="T14" fmla="*/ 114 w 114"/>
                <a:gd name="T15" fmla="*/ 28 h 28"/>
              </a:gdLst>
              <a:ahLst/>
              <a:cxnLst>
                <a:cxn ang="T8">
                  <a:pos x="T0" y="T1"/>
                </a:cxn>
                <a:cxn ang="T9">
                  <a:pos x="T2" y="T3"/>
                </a:cxn>
                <a:cxn ang="T10">
                  <a:pos x="T4" y="T5"/>
                </a:cxn>
                <a:cxn ang="T11">
                  <a:pos x="T6" y="T7"/>
                </a:cxn>
              </a:cxnLst>
              <a:rect l="T12" t="T13" r="T14" b="T15"/>
              <a:pathLst>
                <a:path w="114" h="28">
                  <a:moveTo>
                    <a:pt x="114" y="0"/>
                  </a:moveTo>
                  <a:lnTo>
                    <a:pt x="0" y="0"/>
                  </a:lnTo>
                  <a:lnTo>
                    <a:pt x="108" y="28"/>
                  </a:lnTo>
                  <a:lnTo>
                    <a:pt x="114" y="0"/>
                  </a:lnTo>
                  <a:close/>
                </a:path>
              </a:pathLst>
            </a:custGeom>
            <a:solidFill>
              <a:srgbClr val="FF0000"/>
            </a:solidFill>
            <a:ln w="9525">
              <a:noFill/>
              <a:round/>
              <a:headEnd/>
              <a:tailEnd/>
            </a:ln>
          </p:spPr>
          <p:txBody>
            <a:bodyPr/>
            <a:lstStyle/>
            <a:p>
              <a:endParaRPr lang="en-US"/>
            </a:p>
          </p:txBody>
        </p:sp>
        <p:sp>
          <p:nvSpPr>
            <p:cNvPr id="8289" name="Freeform 224"/>
            <p:cNvSpPr>
              <a:spLocks/>
            </p:cNvSpPr>
            <p:nvPr/>
          </p:nvSpPr>
          <p:spPr bwMode="auto">
            <a:xfrm>
              <a:off x="804" y="2823"/>
              <a:ext cx="57" cy="14"/>
            </a:xfrm>
            <a:custGeom>
              <a:avLst/>
              <a:gdLst>
                <a:gd name="T0" fmla="*/ 28 w 115"/>
                <a:gd name="T1" fmla="*/ 0 h 27"/>
                <a:gd name="T2" fmla="*/ 0 w 115"/>
                <a:gd name="T3" fmla="*/ 0 h 27"/>
                <a:gd name="T4" fmla="*/ 27 w 115"/>
                <a:gd name="T5" fmla="*/ 7 h 27"/>
                <a:gd name="T6" fmla="*/ 28 w 115"/>
                <a:gd name="T7" fmla="*/ 0 h 27"/>
                <a:gd name="T8" fmla="*/ 0 60000 65536"/>
                <a:gd name="T9" fmla="*/ 0 60000 65536"/>
                <a:gd name="T10" fmla="*/ 0 60000 65536"/>
                <a:gd name="T11" fmla="*/ 0 60000 65536"/>
                <a:gd name="T12" fmla="*/ 0 w 115"/>
                <a:gd name="T13" fmla="*/ 0 h 27"/>
                <a:gd name="T14" fmla="*/ 115 w 115"/>
                <a:gd name="T15" fmla="*/ 27 h 27"/>
              </a:gdLst>
              <a:ahLst/>
              <a:cxnLst>
                <a:cxn ang="T8">
                  <a:pos x="T0" y="T1"/>
                </a:cxn>
                <a:cxn ang="T9">
                  <a:pos x="T2" y="T3"/>
                </a:cxn>
                <a:cxn ang="T10">
                  <a:pos x="T4" y="T5"/>
                </a:cxn>
                <a:cxn ang="T11">
                  <a:pos x="T6" y="T7"/>
                </a:cxn>
              </a:cxnLst>
              <a:rect l="T12" t="T13" r="T14" b="T15"/>
              <a:pathLst>
                <a:path w="115" h="27">
                  <a:moveTo>
                    <a:pt x="115" y="0"/>
                  </a:moveTo>
                  <a:lnTo>
                    <a:pt x="0" y="0"/>
                  </a:lnTo>
                  <a:lnTo>
                    <a:pt x="109" y="27"/>
                  </a:lnTo>
                  <a:lnTo>
                    <a:pt x="115" y="0"/>
                  </a:lnTo>
                  <a:close/>
                </a:path>
              </a:pathLst>
            </a:custGeom>
            <a:solidFill>
              <a:srgbClr val="FF0000"/>
            </a:solidFill>
            <a:ln w="9525">
              <a:noFill/>
              <a:round/>
              <a:headEnd/>
              <a:tailEnd/>
            </a:ln>
          </p:spPr>
          <p:txBody>
            <a:bodyPr/>
            <a:lstStyle/>
            <a:p>
              <a:endParaRPr lang="en-US"/>
            </a:p>
          </p:txBody>
        </p:sp>
        <p:sp>
          <p:nvSpPr>
            <p:cNvPr id="8290" name="Freeform 225"/>
            <p:cNvSpPr>
              <a:spLocks/>
            </p:cNvSpPr>
            <p:nvPr/>
          </p:nvSpPr>
          <p:spPr bwMode="auto">
            <a:xfrm>
              <a:off x="959" y="2780"/>
              <a:ext cx="57" cy="13"/>
            </a:xfrm>
            <a:custGeom>
              <a:avLst/>
              <a:gdLst>
                <a:gd name="T0" fmla="*/ 29 w 113"/>
                <a:gd name="T1" fmla="*/ 0 h 26"/>
                <a:gd name="T2" fmla="*/ 0 w 113"/>
                <a:gd name="T3" fmla="*/ 0 h 26"/>
                <a:gd name="T4" fmla="*/ 27 w 113"/>
                <a:gd name="T5" fmla="*/ 7 h 26"/>
                <a:gd name="T6" fmla="*/ 29 w 113"/>
                <a:gd name="T7" fmla="*/ 0 h 26"/>
                <a:gd name="T8" fmla="*/ 0 60000 65536"/>
                <a:gd name="T9" fmla="*/ 0 60000 65536"/>
                <a:gd name="T10" fmla="*/ 0 60000 65536"/>
                <a:gd name="T11" fmla="*/ 0 60000 65536"/>
                <a:gd name="T12" fmla="*/ 0 w 113"/>
                <a:gd name="T13" fmla="*/ 0 h 26"/>
                <a:gd name="T14" fmla="*/ 113 w 113"/>
                <a:gd name="T15" fmla="*/ 26 h 26"/>
              </a:gdLst>
              <a:ahLst/>
              <a:cxnLst>
                <a:cxn ang="T8">
                  <a:pos x="T0" y="T1"/>
                </a:cxn>
                <a:cxn ang="T9">
                  <a:pos x="T2" y="T3"/>
                </a:cxn>
                <a:cxn ang="T10">
                  <a:pos x="T4" y="T5"/>
                </a:cxn>
                <a:cxn ang="T11">
                  <a:pos x="T6" y="T7"/>
                </a:cxn>
              </a:cxnLst>
              <a:rect l="T12" t="T13" r="T14" b="T15"/>
              <a:pathLst>
                <a:path w="113" h="26">
                  <a:moveTo>
                    <a:pt x="113" y="0"/>
                  </a:moveTo>
                  <a:lnTo>
                    <a:pt x="0" y="0"/>
                  </a:lnTo>
                  <a:lnTo>
                    <a:pt x="108" y="26"/>
                  </a:lnTo>
                  <a:lnTo>
                    <a:pt x="113" y="0"/>
                  </a:lnTo>
                  <a:close/>
                </a:path>
              </a:pathLst>
            </a:custGeom>
            <a:solidFill>
              <a:srgbClr val="FF0000"/>
            </a:solidFill>
            <a:ln w="9525">
              <a:noFill/>
              <a:round/>
              <a:headEnd/>
              <a:tailEnd/>
            </a:ln>
          </p:spPr>
          <p:txBody>
            <a:bodyPr/>
            <a:lstStyle/>
            <a:p>
              <a:endParaRPr lang="en-US"/>
            </a:p>
          </p:txBody>
        </p:sp>
        <p:sp>
          <p:nvSpPr>
            <p:cNvPr id="8291" name="Freeform 226"/>
            <p:cNvSpPr>
              <a:spLocks/>
            </p:cNvSpPr>
            <p:nvPr/>
          </p:nvSpPr>
          <p:spPr bwMode="auto">
            <a:xfrm>
              <a:off x="739" y="2785"/>
              <a:ext cx="57" cy="12"/>
            </a:xfrm>
            <a:custGeom>
              <a:avLst/>
              <a:gdLst>
                <a:gd name="T0" fmla="*/ 29 w 114"/>
                <a:gd name="T1" fmla="*/ 0 h 25"/>
                <a:gd name="T2" fmla="*/ 0 w 114"/>
                <a:gd name="T3" fmla="*/ 0 h 25"/>
                <a:gd name="T4" fmla="*/ 28 w 114"/>
                <a:gd name="T5" fmla="*/ 6 h 25"/>
                <a:gd name="T6" fmla="*/ 29 w 114"/>
                <a:gd name="T7" fmla="*/ 0 h 25"/>
                <a:gd name="T8" fmla="*/ 0 60000 65536"/>
                <a:gd name="T9" fmla="*/ 0 60000 65536"/>
                <a:gd name="T10" fmla="*/ 0 60000 65536"/>
                <a:gd name="T11" fmla="*/ 0 60000 65536"/>
                <a:gd name="T12" fmla="*/ 0 w 114"/>
                <a:gd name="T13" fmla="*/ 0 h 25"/>
                <a:gd name="T14" fmla="*/ 114 w 114"/>
                <a:gd name="T15" fmla="*/ 25 h 25"/>
              </a:gdLst>
              <a:ahLst/>
              <a:cxnLst>
                <a:cxn ang="T8">
                  <a:pos x="T0" y="T1"/>
                </a:cxn>
                <a:cxn ang="T9">
                  <a:pos x="T2" y="T3"/>
                </a:cxn>
                <a:cxn ang="T10">
                  <a:pos x="T4" y="T5"/>
                </a:cxn>
                <a:cxn ang="T11">
                  <a:pos x="T6" y="T7"/>
                </a:cxn>
              </a:cxnLst>
              <a:rect l="T12" t="T13" r="T14" b="T15"/>
              <a:pathLst>
                <a:path w="114" h="25">
                  <a:moveTo>
                    <a:pt x="114" y="0"/>
                  </a:moveTo>
                  <a:lnTo>
                    <a:pt x="0" y="0"/>
                  </a:lnTo>
                  <a:lnTo>
                    <a:pt x="110" y="25"/>
                  </a:lnTo>
                  <a:lnTo>
                    <a:pt x="114" y="0"/>
                  </a:lnTo>
                  <a:close/>
                </a:path>
              </a:pathLst>
            </a:custGeom>
            <a:solidFill>
              <a:srgbClr val="FF0000"/>
            </a:solidFill>
            <a:ln w="9525">
              <a:noFill/>
              <a:round/>
              <a:headEnd/>
              <a:tailEnd/>
            </a:ln>
          </p:spPr>
          <p:txBody>
            <a:bodyPr/>
            <a:lstStyle/>
            <a:p>
              <a:endParaRPr lang="en-US"/>
            </a:p>
          </p:txBody>
        </p:sp>
        <p:sp>
          <p:nvSpPr>
            <p:cNvPr id="8292" name="Freeform 227"/>
            <p:cNvSpPr>
              <a:spLocks/>
            </p:cNvSpPr>
            <p:nvPr/>
          </p:nvSpPr>
          <p:spPr bwMode="auto">
            <a:xfrm>
              <a:off x="914" y="2876"/>
              <a:ext cx="57" cy="14"/>
            </a:xfrm>
            <a:custGeom>
              <a:avLst/>
              <a:gdLst>
                <a:gd name="T0" fmla="*/ 29 w 114"/>
                <a:gd name="T1" fmla="*/ 0 h 27"/>
                <a:gd name="T2" fmla="*/ 0 w 114"/>
                <a:gd name="T3" fmla="*/ 0 h 27"/>
                <a:gd name="T4" fmla="*/ 27 w 114"/>
                <a:gd name="T5" fmla="*/ 7 h 27"/>
                <a:gd name="T6" fmla="*/ 29 w 114"/>
                <a:gd name="T7" fmla="*/ 0 h 27"/>
                <a:gd name="T8" fmla="*/ 0 60000 65536"/>
                <a:gd name="T9" fmla="*/ 0 60000 65536"/>
                <a:gd name="T10" fmla="*/ 0 60000 65536"/>
                <a:gd name="T11" fmla="*/ 0 60000 65536"/>
                <a:gd name="T12" fmla="*/ 0 w 114"/>
                <a:gd name="T13" fmla="*/ 0 h 27"/>
                <a:gd name="T14" fmla="*/ 114 w 114"/>
                <a:gd name="T15" fmla="*/ 27 h 27"/>
              </a:gdLst>
              <a:ahLst/>
              <a:cxnLst>
                <a:cxn ang="T8">
                  <a:pos x="T0" y="T1"/>
                </a:cxn>
                <a:cxn ang="T9">
                  <a:pos x="T2" y="T3"/>
                </a:cxn>
                <a:cxn ang="T10">
                  <a:pos x="T4" y="T5"/>
                </a:cxn>
                <a:cxn ang="T11">
                  <a:pos x="T6" y="T7"/>
                </a:cxn>
              </a:cxnLst>
              <a:rect l="T12" t="T13" r="T14" b="T15"/>
              <a:pathLst>
                <a:path w="114" h="27">
                  <a:moveTo>
                    <a:pt x="114" y="0"/>
                  </a:moveTo>
                  <a:lnTo>
                    <a:pt x="0" y="0"/>
                  </a:lnTo>
                  <a:lnTo>
                    <a:pt x="108" y="27"/>
                  </a:lnTo>
                  <a:lnTo>
                    <a:pt x="114" y="0"/>
                  </a:lnTo>
                  <a:close/>
                </a:path>
              </a:pathLst>
            </a:custGeom>
            <a:solidFill>
              <a:srgbClr val="FF0000"/>
            </a:solidFill>
            <a:ln w="9525">
              <a:noFill/>
              <a:round/>
              <a:headEnd/>
              <a:tailEnd/>
            </a:ln>
          </p:spPr>
          <p:txBody>
            <a:bodyPr/>
            <a:lstStyle/>
            <a:p>
              <a:endParaRPr lang="en-US"/>
            </a:p>
          </p:txBody>
        </p:sp>
        <p:sp>
          <p:nvSpPr>
            <p:cNvPr id="8293" name="Freeform 228"/>
            <p:cNvSpPr>
              <a:spLocks/>
            </p:cNvSpPr>
            <p:nvPr/>
          </p:nvSpPr>
          <p:spPr bwMode="auto">
            <a:xfrm>
              <a:off x="863" y="2850"/>
              <a:ext cx="57" cy="13"/>
            </a:xfrm>
            <a:custGeom>
              <a:avLst/>
              <a:gdLst>
                <a:gd name="T0" fmla="*/ 28 w 115"/>
                <a:gd name="T1" fmla="*/ 0 h 25"/>
                <a:gd name="T2" fmla="*/ 0 w 115"/>
                <a:gd name="T3" fmla="*/ 0 h 25"/>
                <a:gd name="T4" fmla="*/ 27 w 115"/>
                <a:gd name="T5" fmla="*/ 7 h 25"/>
                <a:gd name="T6" fmla="*/ 28 w 115"/>
                <a:gd name="T7" fmla="*/ 0 h 25"/>
                <a:gd name="T8" fmla="*/ 0 60000 65536"/>
                <a:gd name="T9" fmla="*/ 0 60000 65536"/>
                <a:gd name="T10" fmla="*/ 0 60000 65536"/>
                <a:gd name="T11" fmla="*/ 0 60000 65536"/>
                <a:gd name="T12" fmla="*/ 0 w 115"/>
                <a:gd name="T13" fmla="*/ 0 h 25"/>
                <a:gd name="T14" fmla="*/ 115 w 115"/>
                <a:gd name="T15" fmla="*/ 25 h 25"/>
              </a:gdLst>
              <a:ahLst/>
              <a:cxnLst>
                <a:cxn ang="T8">
                  <a:pos x="T0" y="T1"/>
                </a:cxn>
                <a:cxn ang="T9">
                  <a:pos x="T2" y="T3"/>
                </a:cxn>
                <a:cxn ang="T10">
                  <a:pos x="T4" y="T5"/>
                </a:cxn>
                <a:cxn ang="T11">
                  <a:pos x="T6" y="T7"/>
                </a:cxn>
              </a:cxnLst>
              <a:rect l="T12" t="T13" r="T14" b="T15"/>
              <a:pathLst>
                <a:path w="115" h="25">
                  <a:moveTo>
                    <a:pt x="115" y="0"/>
                  </a:moveTo>
                  <a:lnTo>
                    <a:pt x="0" y="0"/>
                  </a:lnTo>
                  <a:lnTo>
                    <a:pt x="109" y="25"/>
                  </a:lnTo>
                  <a:lnTo>
                    <a:pt x="115" y="0"/>
                  </a:lnTo>
                  <a:close/>
                </a:path>
              </a:pathLst>
            </a:custGeom>
            <a:solidFill>
              <a:srgbClr val="FF0000"/>
            </a:solidFill>
            <a:ln w="9525">
              <a:noFill/>
              <a:round/>
              <a:headEnd/>
              <a:tailEnd/>
            </a:ln>
          </p:spPr>
          <p:txBody>
            <a:bodyPr/>
            <a:lstStyle/>
            <a:p>
              <a:endParaRPr lang="en-US"/>
            </a:p>
          </p:txBody>
        </p:sp>
        <p:sp>
          <p:nvSpPr>
            <p:cNvPr id="8294" name="Freeform 229"/>
            <p:cNvSpPr>
              <a:spLocks/>
            </p:cNvSpPr>
            <p:nvPr/>
          </p:nvSpPr>
          <p:spPr bwMode="auto">
            <a:xfrm>
              <a:off x="978" y="2849"/>
              <a:ext cx="57" cy="14"/>
            </a:xfrm>
            <a:custGeom>
              <a:avLst/>
              <a:gdLst>
                <a:gd name="T0" fmla="*/ 28 w 115"/>
                <a:gd name="T1" fmla="*/ 0 h 26"/>
                <a:gd name="T2" fmla="*/ 0 w 115"/>
                <a:gd name="T3" fmla="*/ 0 h 26"/>
                <a:gd name="T4" fmla="*/ 27 w 115"/>
                <a:gd name="T5" fmla="*/ 8 h 26"/>
                <a:gd name="T6" fmla="*/ 28 w 115"/>
                <a:gd name="T7" fmla="*/ 0 h 26"/>
                <a:gd name="T8" fmla="*/ 0 60000 65536"/>
                <a:gd name="T9" fmla="*/ 0 60000 65536"/>
                <a:gd name="T10" fmla="*/ 0 60000 65536"/>
                <a:gd name="T11" fmla="*/ 0 60000 65536"/>
                <a:gd name="T12" fmla="*/ 0 w 115"/>
                <a:gd name="T13" fmla="*/ 0 h 26"/>
                <a:gd name="T14" fmla="*/ 115 w 115"/>
                <a:gd name="T15" fmla="*/ 26 h 26"/>
              </a:gdLst>
              <a:ahLst/>
              <a:cxnLst>
                <a:cxn ang="T8">
                  <a:pos x="T0" y="T1"/>
                </a:cxn>
                <a:cxn ang="T9">
                  <a:pos x="T2" y="T3"/>
                </a:cxn>
                <a:cxn ang="T10">
                  <a:pos x="T4" y="T5"/>
                </a:cxn>
                <a:cxn ang="T11">
                  <a:pos x="T6" y="T7"/>
                </a:cxn>
              </a:cxnLst>
              <a:rect l="T12" t="T13" r="T14" b="T15"/>
              <a:pathLst>
                <a:path w="115" h="26">
                  <a:moveTo>
                    <a:pt x="115" y="0"/>
                  </a:moveTo>
                  <a:lnTo>
                    <a:pt x="0" y="0"/>
                  </a:lnTo>
                  <a:lnTo>
                    <a:pt x="109" y="26"/>
                  </a:lnTo>
                  <a:lnTo>
                    <a:pt x="115" y="0"/>
                  </a:lnTo>
                  <a:close/>
                </a:path>
              </a:pathLst>
            </a:custGeom>
            <a:solidFill>
              <a:srgbClr val="FF0000"/>
            </a:solidFill>
            <a:ln w="9525">
              <a:noFill/>
              <a:round/>
              <a:headEnd/>
              <a:tailEnd/>
            </a:ln>
          </p:spPr>
          <p:txBody>
            <a:bodyPr/>
            <a:lstStyle/>
            <a:p>
              <a:endParaRPr lang="en-US"/>
            </a:p>
          </p:txBody>
        </p:sp>
        <p:sp>
          <p:nvSpPr>
            <p:cNvPr id="8295" name="Freeform 230"/>
            <p:cNvSpPr>
              <a:spLocks/>
            </p:cNvSpPr>
            <p:nvPr/>
          </p:nvSpPr>
          <p:spPr bwMode="auto">
            <a:xfrm>
              <a:off x="1026" y="2809"/>
              <a:ext cx="57" cy="13"/>
            </a:xfrm>
            <a:custGeom>
              <a:avLst/>
              <a:gdLst>
                <a:gd name="T0" fmla="*/ 29 w 114"/>
                <a:gd name="T1" fmla="*/ 0 h 26"/>
                <a:gd name="T2" fmla="*/ 0 w 114"/>
                <a:gd name="T3" fmla="*/ 0 h 26"/>
                <a:gd name="T4" fmla="*/ 28 w 114"/>
                <a:gd name="T5" fmla="*/ 7 h 26"/>
                <a:gd name="T6" fmla="*/ 29 w 114"/>
                <a:gd name="T7" fmla="*/ 0 h 26"/>
                <a:gd name="T8" fmla="*/ 0 60000 65536"/>
                <a:gd name="T9" fmla="*/ 0 60000 65536"/>
                <a:gd name="T10" fmla="*/ 0 60000 65536"/>
                <a:gd name="T11" fmla="*/ 0 60000 65536"/>
                <a:gd name="T12" fmla="*/ 0 w 114"/>
                <a:gd name="T13" fmla="*/ 0 h 26"/>
                <a:gd name="T14" fmla="*/ 114 w 114"/>
                <a:gd name="T15" fmla="*/ 26 h 26"/>
              </a:gdLst>
              <a:ahLst/>
              <a:cxnLst>
                <a:cxn ang="T8">
                  <a:pos x="T0" y="T1"/>
                </a:cxn>
                <a:cxn ang="T9">
                  <a:pos x="T2" y="T3"/>
                </a:cxn>
                <a:cxn ang="T10">
                  <a:pos x="T4" y="T5"/>
                </a:cxn>
                <a:cxn ang="T11">
                  <a:pos x="T6" y="T7"/>
                </a:cxn>
              </a:cxnLst>
              <a:rect l="T12" t="T13" r="T14" b="T15"/>
              <a:pathLst>
                <a:path w="114" h="26">
                  <a:moveTo>
                    <a:pt x="114" y="0"/>
                  </a:moveTo>
                  <a:lnTo>
                    <a:pt x="0" y="0"/>
                  </a:lnTo>
                  <a:lnTo>
                    <a:pt x="110" y="26"/>
                  </a:lnTo>
                  <a:lnTo>
                    <a:pt x="114" y="0"/>
                  </a:lnTo>
                  <a:close/>
                </a:path>
              </a:pathLst>
            </a:custGeom>
            <a:solidFill>
              <a:srgbClr val="FF0000"/>
            </a:solidFill>
            <a:ln w="9525">
              <a:noFill/>
              <a:round/>
              <a:headEnd/>
              <a:tailEnd/>
            </a:ln>
          </p:spPr>
          <p:txBody>
            <a:bodyPr/>
            <a:lstStyle/>
            <a:p>
              <a:endParaRPr lang="en-US"/>
            </a:p>
          </p:txBody>
        </p:sp>
        <p:sp>
          <p:nvSpPr>
            <p:cNvPr id="8296" name="Freeform 231"/>
            <p:cNvSpPr>
              <a:spLocks/>
            </p:cNvSpPr>
            <p:nvPr/>
          </p:nvSpPr>
          <p:spPr bwMode="auto">
            <a:xfrm>
              <a:off x="1017" y="2876"/>
              <a:ext cx="57" cy="14"/>
            </a:xfrm>
            <a:custGeom>
              <a:avLst/>
              <a:gdLst>
                <a:gd name="T0" fmla="*/ 29 w 114"/>
                <a:gd name="T1" fmla="*/ 0 h 27"/>
                <a:gd name="T2" fmla="*/ 0 w 114"/>
                <a:gd name="T3" fmla="*/ 0 h 27"/>
                <a:gd name="T4" fmla="*/ 28 w 114"/>
                <a:gd name="T5" fmla="*/ 7 h 27"/>
                <a:gd name="T6" fmla="*/ 29 w 114"/>
                <a:gd name="T7" fmla="*/ 0 h 27"/>
                <a:gd name="T8" fmla="*/ 0 60000 65536"/>
                <a:gd name="T9" fmla="*/ 0 60000 65536"/>
                <a:gd name="T10" fmla="*/ 0 60000 65536"/>
                <a:gd name="T11" fmla="*/ 0 60000 65536"/>
                <a:gd name="T12" fmla="*/ 0 w 114"/>
                <a:gd name="T13" fmla="*/ 0 h 27"/>
                <a:gd name="T14" fmla="*/ 114 w 114"/>
                <a:gd name="T15" fmla="*/ 27 h 27"/>
              </a:gdLst>
              <a:ahLst/>
              <a:cxnLst>
                <a:cxn ang="T8">
                  <a:pos x="T0" y="T1"/>
                </a:cxn>
                <a:cxn ang="T9">
                  <a:pos x="T2" y="T3"/>
                </a:cxn>
                <a:cxn ang="T10">
                  <a:pos x="T4" y="T5"/>
                </a:cxn>
                <a:cxn ang="T11">
                  <a:pos x="T6" y="T7"/>
                </a:cxn>
              </a:cxnLst>
              <a:rect l="T12" t="T13" r="T14" b="T15"/>
              <a:pathLst>
                <a:path w="114" h="27">
                  <a:moveTo>
                    <a:pt x="114" y="0"/>
                  </a:moveTo>
                  <a:lnTo>
                    <a:pt x="0" y="0"/>
                  </a:lnTo>
                  <a:lnTo>
                    <a:pt x="109" y="27"/>
                  </a:lnTo>
                  <a:lnTo>
                    <a:pt x="114" y="0"/>
                  </a:lnTo>
                  <a:close/>
                </a:path>
              </a:pathLst>
            </a:custGeom>
            <a:solidFill>
              <a:srgbClr val="FF0000"/>
            </a:solidFill>
            <a:ln w="9525">
              <a:noFill/>
              <a:round/>
              <a:headEnd/>
              <a:tailEnd/>
            </a:ln>
          </p:spPr>
          <p:txBody>
            <a:bodyPr/>
            <a:lstStyle/>
            <a:p>
              <a:endParaRPr lang="en-US"/>
            </a:p>
          </p:txBody>
        </p:sp>
        <p:sp>
          <p:nvSpPr>
            <p:cNvPr id="8297" name="Freeform 232"/>
            <p:cNvSpPr>
              <a:spLocks/>
            </p:cNvSpPr>
            <p:nvPr/>
          </p:nvSpPr>
          <p:spPr bwMode="auto">
            <a:xfrm>
              <a:off x="1066" y="2776"/>
              <a:ext cx="57" cy="12"/>
            </a:xfrm>
            <a:custGeom>
              <a:avLst/>
              <a:gdLst>
                <a:gd name="T0" fmla="*/ 29 w 114"/>
                <a:gd name="T1" fmla="*/ 0 h 24"/>
                <a:gd name="T2" fmla="*/ 0 w 114"/>
                <a:gd name="T3" fmla="*/ 0 h 24"/>
                <a:gd name="T4" fmla="*/ 27 w 114"/>
                <a:gd name="T5" fmla="*/ 6 h 24"/>
                <a:gd name="T6" fmla="*/ 29 w 114"/>
                <a:gd name="T7" fmla="*/ 0 h 24"/>
                <a:gd name="T8" fmla="*/ 0 60000 65536"/>
                <a:gd name="T9" fmla="*/ 0 60000 65536"/>
                <a:gd name="T10" fmla="*/ 0 60000 65536"/>
                <a:gd name="T11" fmla="*/ 0 60000 65536"/>
                <a:gd name="T12" fmla="*/ 0 w 114"/>
                <a:gd name="T13" fmla="*/ 0 h 24"/>
                <a:gd name="T14" fmla="*/ 114 w 114"/>
                <a:gd name="T15" fmla="*/ 24 h 24"/>
              </a:gdLst>
              <a:ahLst/>
              <a:cxnLst>
                <a:cxn ang="T8">
                  <a:pos x="T0" y="T1"/>
                </a:cxn>
                <a:cxn ang="T9">
                  <a:pos x="T2" y="T3"/>
                </a:cxn>
                <a:cxn ang="T10">
                  <a:pos x="T4" y="T5"/>
                </a:cxn>
                <a:cxn ang="T11">
                  <a:pos x="T6" y="T7"/>
                </a:cxn>
              </a:cxnLst>
              <a:rect l="T12" t="T13" r="T14" b="T15"/>
              <a:pathLst>
                <a:path w="114" h="24">
                  <a:moveTo>
                    <a:pt x="114" y="0"/>
                  </a:moveTo>
                  <a:lnTo>
                    <a:pt x="0" y="0"/>
                  </a:lnTo>
                  <a:lnTo>
                    <a:pt x="108" y="24"/>
                  </a:lnTo>
                  <a:lnTo>
                    <a:pt x="114" y="0"/>
                  </a:lnTo>
                  <a:close/>
                </a:path>
              </a:pathLst>
            </a:custGeom>
            <a:solidFill>
              <a:srgbClr val="FF0000"/>
            </a:solidFill>
            <a:ln w="9525">
              <a:noFill/>
              <a:round/>
              <a:headEnd/>
              <a:tailEnd/>
            </a:ln>
          </p:spPr>
          <p:txBody>
            <a:bodyPr/>
            <a:lstStyle/>
            <a:p>
              <a:endParaRPr lang="en-US"/>
            </a:p>
          </p:txBody>
        </p:sp>
        <p:sp>
          <p:nvSpPr>
            <p:cNvPr id="8298" name="Freeform 233"/>
            <p:cNvSpPr>
              <a:spLocks/>
            </p:cNvSpPr>
            <p:nvPr/>
          </p:nvSpPr>
          <p:spPr bwMode="auto">
            <a:xfrm>
              <a:off x="1084" y="2839"/>
              <a:ext cx="57" cy="13"/>
            </a:xfrm>
            <a:custGeom>
              <a:avLst/>
              <a:gdLst>
                <a:gd name="T0" fmla="*/ 28 w 116"/>
                <a:gd name="T1" fmla="*/ 0 h 26"/>
                <a:gd name="T2" fmla="*/ 0 w 116"/>
                <a:gd name="T3" fmla="*/ 0 h 26"/>
                <a:gd name="T4" fmla="*/ 27 w 116"/>
                <a:gd name="T5" fmla="*/ 7 h 26"/>
                <a:gd name="T6" fmla="*/ 28 w 116"/>
                <a:gd name="T7" fmla="*/ 0 h 26"/>
                <a:gd name="T8" fmla="*/ 0 60000 65536"/>
                <a:gd name="T9" fmla="*/ 0 60000 65536"/>
                <a:gd name="T10" fmla="*/ 0 60000 65536"/>
                <a:gd name="T11" fmla="*/ 0 60000 65536"/>
                <a:gd name="T12" fmla="*/ 0 w 116"/>
                <a:gd name="T13" fmla="*/ 0 h 26"/>
                <a:gd name="T14" fmla="*/ 116 w 116"/>
                <a:gd name="T15" fmla="*/ 26 h 26"/>
              </a:gdLst>
              <a:ahLst/>
              <a:cxnLst>
                <a:cxn ang="T8">
                  <a:pos x="T0" y="T1"/>
                </a:cxn>
                <a:cxn ang="T9">
                  <a:pos x="T2" y="T3"/>
                </a:cxn>
                <a:cxn ang="T10">
                  <a:pos x="T4" y="T5"/>
                </a:cxn>
                <a:cxn ang="T11">
                  <a:pos x="T6" y="T7"/>
                </a:cxn>
              </a:cxnLst>
              <a:rect l="T12" t="T13" r="T14" b="T15"/>
              <a:pathLst>
                <a:path w="116" h="26">
                  <a:moveTo>
                    <a:pt x="116" y="0"/>
                  </a:moveTo>
                  <a:lnTo>
                    <a:pt x="0" y="0"/>
                  </a:lnTo>
                  <a:lnTo>
                    <a:pt x="110" y="26"/>
                  </a:lnTo>
                  <a:lnTo>
                    <a:pt x="116" y="0"/>
                  </a:lnTo>
                  <a:close/>
                </a:path>
              </a:pathLst>
            </a:custGeom>
            <a:solidFill>
              <a:srgbClr val="FF0000"/>
            </a:solidFill>
            <a:ln w="9525">
              <a:noFill/>
              <a:round/>
              <a:headEnd/>
              <a:tailEnd/>
            </a:ln>
          </p:spPr>
          <p:txBody>
            <a:bodyPr/>
            <a:lstStyle/>
            <a:p>
              <a:endParaRPr lang="en-US"/>
            </a:p>
          </p:txBody>
        </p:sp>
        <p:sp>
          <p:nvSpPr>
            <p:cNvPr id="8299" name="Freeform 234"/>
            <p:cNvSpPr>
              <a:spLocks/>
            </p:cNvSpPr>
            <p:nvPr/>
          </p:nvSpPr>
          <p:spPr bwMode="auto">
            <a:xfrm>
              <a:off x="1120" y="2808"/>
              <a:ext cx="58" cy="13"/>
            </a:xfrm>
            <a:custGeom>
              <a:avLst/>
              <a:gdLst>
                <a:gd name="T0" fmla="*/ 29 w 115"/>
                <a:gd name="T1" fmla="*/ 0 h 26"/>
                <a:gd name="T2" fmla="*/ 0 w 115"/>
                <a:gd name="T3" fmla="*/ 0 h 26"/>
                <a:gd name="T4" fmla="*/ 28 w 115"/>
                <a:gd name="T5" fmla="*/ 7 h 26"/>
                <a:gd name="T6" fmla="*/ 29 w 115"/>
                <a:gd name="T7" fmla="*/ 0 h 26"/>
                <a:gd name="T8" fmla="*/ 0 60000 65536"/>
                <a:gd name="T9" fmla="*/ 0 60000 65536"/>
                <a:gd name="T10" fmla="*/ 0 60000 65536"/>
                <a:gd name="T11" fmla="*/ 0 60000 65536"/>
                <a:gd name="T12" fmla="*/ 0 w 115"/>
                <a:gd name="T13" fmla="*/ 0 h 26"/>
                <a:gd name="T14" fmla="*/ 115 w 115"/>
                <a:gd name="T15" fmla="*/ 26 h 26"/>
              </a:gdLst>
              <a:ahLst/>
              <a:cxnLst>
                <a:cxn ang="T8">
                  <a:pos x="T0" y="T1"/>
                </a:cxn>
                <a:cxn ang="T9">
                  <a:pos x="T2" y="T3"/>
                </a:cxn>
                <a:cxn ang="T10">
                  <a:pos x="T4" y="T5"/>
                </a:cxn>
                <a:cxn ang="T11">
                  <a:pos x="T6" y="T7"/>
                </a:cxn>
              </a:cxnLst>
              <a:rect l="T12" t="T13" r="T14" b="T15"/>
              <a:pathLst>
                <a:path w="115" h="26">
                  <a:moveTo>
                    <a:pt x="115" y="0"/>
                  </a:moveTo>
                  <a:lnTo>
                    <a:pt x="0" y="0"/>
                  </a:lnTo>
                  <a:lnTo>
                    <a:pt x="110" y="26"/>
                  </a:lnTo>
                  <a:lnTo>
                    <a:pt x="115" y="0"/>
                  </a:lnTo>
                  <a:close/>
                </a:path>
              </a:pathLst>
            </a:custGeom>
            <a:solidFill>
              <a:srgbClr val="FF0000"/>
            </a:solidFill>
            <a:ln w="9525">
              <a:noFill/>
              <a:round/>
              <a:headEnd/>
              <a:tailEnd/>
            </a:ln>
          </p:spPr>
          <p:txBody>
            <a:bodyPr/>
            <a:lstStyle/>
            <a:p>
              <a:endParaRPr lang="en-US"/>
            </a:p>
          </p:txBody>
        </p:sp>
        <p:sp>
          <p:nvSpPr>
            <p:cNvPr id="8300" name="Freeform 235"/>
            <p:cNvSpPr>
              <a:spLocks/>
            </p:cNvSpPr>
            <p:nvPr/>
          </p:nvSpPr>
          <p:spPr bwMode="auto">
            <a:xfrm>
              <a:off x="1153" y="2767"/>
              <a:ext cx="57" cy="13"/>
            </a:xfrm>
            <a:custGeom>
              <a:avLst/>
              <a:gdLst>
                <a:gd name="T0" fmla="*/ 29 w 114"/>
                <a:gd name="T1" fmla="*/ 0 h 25"/>
                <a:gd name="T2" fmla="*/ 0 w 114"/>
                <a:gd name="T3" fmla="*/ 0 h 25"/>
                <a:gd name="T4" fmla="*/ 28 w 114"/>
                <a:gd name="T5" fmla="*/ 7 h 25"/>
                <a:gd name="T6" fmla="*/ 29 w 114"/>
                <a:gd name="T7" fmla="*/ 0 h 25"/>
                <a:gd name="T8" fmla="*/ 0 60000 65536"/>
                <a:gd name="T9" fmla="*/ 0 60000 65536"/>
                <a:gd name="T10" fmla="*/ 0 60000 65536"/>
                <a:gd name="T11" fmla="*/ 0 60000 65536"/>
                <a:gd name="T12" fmla="*/ 0 w 114"/>
                <a:gd name="T13" fmla="*/ 0 h 25"/>
                <a:gd name="T14" fmla="*/ 114 w 114"/>
                <a:gd name="T15" fmla="*/ 25 h 25"/>
              </a:gdLst>
              <a:ahLst/>
              <a:cxnLst>
                <a:cxn ang="T8">
                  <a:pos x="T0" y="T1"/>
                </a:cxn>
                <a:cxn ang="T9">
                  <a:pos x="T2" y="T3"/>
                </a:cxn>
                <a:cxn ang="T10">
                  <a:pos x="T4" y="T5"/>
                </a:cxn>
                <a:cxn ang="T11">
                  <a:pos x="T6" y="T7"/>
                </a:cxn>
              </a:cxnLst>
              <a:rect l="T12" t="T13" r="T14" b="T15"/>
              <a:pathLst>
                <a:path w="114" h="25">
                  <a:moveTo>
                    <a:pt x="114" y="0"/>
                  </a:moveTo>
                  <a:lnTo>
                    <a:pt x="0" y="0"/>
                  </a:lnTo>
                  <a:lnTo>
                    <a:pt x="109" y="25"/>
                  </a:lnTo>
                  <a:lnTo>
                    <a:pt x="114" y="0"/>
                  </a:lnTo>
                  <a:close/>
                </a:path>
              </a:pathLst>
            </a:custGeom>
            <a:solidFill>
              <a:srgbClr val="FF0000"/>
            </a:solidFill>
            <a:ln w="9525">
              <a:noFill/>
              <a:round/>
              <a:headEnd/>
              <a:tailEnd/>
            </a:ln>
          </p:spPr>
          <p:txBody>
            <a:bodyPr/>
            <a:lstStyle/>
            <a:p>
              <a:endParaRPr lang="en-US"/>
            </a:p>
          </p:txBody>
        </p:sp>
      </p:grpSp>
      <p:grpSp>
        <p:nvGrpSpPr>
          <p:cNvPr id="9" name="Group 236"/>
          <p:cNvGrpSpPr>
            <a:grpSpLocks/>
          </p:cNvGrpSpPr>
          <p:nvPr/>
        </p:nvGrpSpPr>
        <p:grpSpPr bwMode="auto">
          <a:xfrm flipH="1">
            <a:off x="5710238" y="973138"/>
            <a:ext cx="481012" cy="406400"/>
            <a:chOff x="605" y="2486"/>
            <a:chExt cx="1022" cy="692"/>
          </a:xfrm>
        </p:grpSpPr>
        <p:sp>
          <p:nvSpPr>
            <p:cNvPr id="8259" name="Freeform 237"/>
            <p:cNvSpPr>
              <a:spLocks/>
            </p:cNvSpPr>
            <p:nvPr/>
          </p:nvSpPr>
          <p:spPr bwMode="auto">
            <a:xfrm>
              <a:off x="661" y="2540"/>
              <a:ext cx="878" cy="390"/>
            </a:xfrm>
            <a:custGeom>
              <a:avLst/>
              <a:gdLst>
                <a:gd name="T0" fmla="*/ 0 w 1757"/>
                <a:gd name="T1" fmla="*/ 109 h 781"/>
                <a:gd name="T2" fmla="*/ 5 w 1757"/>
                <a:gd name="T3" fmla="*/ 118 h 781"/>
                <a:gd name="T4" fmla="*/ 14 w 1757"/>
                <a:gd name="T5" fmla="*/ 133 h 781"/>
                <a:gd name="T6" fmla="*/ 28 w 1757"/>
                <a:gd name="T7" fmla="*/ 149 h 781"/>
                <a:gd name="T8" fmla="*/ 48 w 1757"/>
                <a:gd name="T9" fmla="*/ 164 h 781"/>
                <a:gd name="T10" fmla="*/ 74 w 1757"/>
                <a:gd name="T11" fmla="*/ 175 h 781"/>
                <a:gd name="T12" fmla="*/ 104 w 1757"/>
                <a:gd name="T13" fmla="*/ 184 h 781"/>
                <a:gd name="T14" fmla="*/ 137 w 1757"/>
                <a:gd name="T15" fmla="*/ 192 h 781"/>
                <a:gd name="T16" fmla="*/ 169 w 1757"/>
                <a:gd name="T17" fmla="*/ 195 h 781"/>
                <a:gd name="T18" fmla="*/ 199 w 1757"/>
                <a:gd name="T19" fmla="*/ 193 h 781"/>
                <a:gd name="T20" fmla="*/ 225 w 1757"/>
                <a:gd name="T21" fmla="*/ 182 h 781"/>
                <a:gd name="T22" fmla="*/ 237 w 1757"/>
                <a:gd name="T23" fmla="*/ 174 h 781"/>
                <a:gd name="T24" fmla="*/ 252 w 1757"/>
                <a:gd name="T25" fmla="*/ 165 h 781"/>
                <a:gd name="T26" fmla="*/ 267 w 1757"/>
                <a:gd name="T27" fmla="*/ 154 h 781"/>
                <a:gd name="T28" fmla="*/ 282 w 1757"/>
                <a:gd name="T29" fmla="*/ 140 h 781"/>
                <a:gd name="T30" fmla="*/ 296 w 1757"/>
                <a:gd name="T31" fmla="*/ 124 h 781"/>
                <a:gd name="T32" fmla="*/ 302 w 1757"/>
                <a:gd name="T33" fmla="*/ 114 h 781"/>
                <a:gd name="T34" fmla="*/ 313 w 1757"/>
                <a:gd name="T35" fmla="*/ 102 h 781"/>
                <a:gd name="T36" fmla="*/ 330 w 1757"/>
                <a:gd name="T37" fmla="*/ 84 h 781"/>
                <a:gd name="T38" fmla="*/ 348 w 1757"/>
                <a:gd name="T39" fmla="*/ 66 h 781"/>
                <a:gd name="T40" fmla="*/ 363 w 1757"/>
                <a:gd name="T41" fmla="*/ 54 h 781"/>
                <a:gd name="T42" fmla="*/ 373 w 1757"/>
                <a:gd name="T43" fmla="*/ 51 h 781"/>
                <a:gd name="T44" fmla="*/ 384 w 1757"/>
                <a:gd name="T45" fmla="*/ 48 h 781"/>
                <a:gd name="T46" fmla="*/ 399 w 1757"/>
                <a:gd name="T47" fmla="*/ 44 h 781"/>
                <a:gd name="T48" fmla="*/ 412 w 1757"/>
                <a:gd name="T49" fmla="*/ 39 h 781"/>
                <a:gd name="T50" fmla="*/ 423 w 1757"/>
                <a:gd name="T51" fmla="*/ 35 h 781"/>
                <a:gd name="T52" fmla="*/ 427 w 1757"/>
                <a:gd name="T53" fmla="*/ 34 h 781"/>
                <a:gd name="T54" fmla="*/ 436 w 1757"/>
                <a:gd name="T55" fmla="*/ 21 h 781"/>
                <a:gd name="T56" fmla="*/ 422 w 1757"/>
                <a:gd name="T57" fmla="*/ 16 h 781"/>
                <a:gd name="T58" fmla="*/ 402 w 1757"/>
                <a:gd name="T59" fmla="*/ 9 h 781"/>
                <a:gd name="T60" fmla="*/ 380 w 1757"/>
                <a:gd name="T61" fmla="*/ 3 h 781"/>
                <a:gd name="T62" fmla="*/ 361 w 1757"/>
                <a:gd name="T63" fmla="*/ 0 h 781"/>
                <a:gd name="T64" fmla="*/ 349 w 1757"/>
                <a:gd name="T65" fmla="*/ 1 h 781"/>
                <a:gd name="T66" fmla="*/ 337 w 1757"/>
                <a:gd name="T67" fmla="*/ 5 h 781"/>
                <a:gd name="T68" fmla="*/ 323 w 1757"/>
                <a:gd name="T69" fmla="*/ 10 h 781"/>
                <a:gd name="T70" fmla="*/ 308 w 1757"/>
                <a:gd name="T71" fmla="*/ 16 h 781"/>
                <a:gd name="T72" fmla="*/ 294 w 1757"/>
                <a:gd name="T73" fmla="*/ 23 h 781"/>
                <a:gd name="T74" fmla="*/ 282 w 1757"/>
                <a:gd name="T75" fmla="*/ 31 h 781"/>
                <a:gd name="T76" fmla="*/ 267 w 1757"/>
                <a:gd name="T77" fmla="*/ 43 h 781"/>
                <a:gd name="T78" fmla="*/ 250 w 1757"/>
                <a:gd name="T79" fmla="*/ 60 h 781"/>
                <a:gd name="T80" fmla="*/ 231 w 1757"/>
                <a:gd name="T81" fmla="*/ 77 h 781"/>
                <a:gd name="T82" fmla="*/ 216 w 1757"/>
                <a:gd name="T83" fmla="*/ 92 h 781"/>
                <a:gd name="T84" fmla="*/ 208 w 1757"/>
                <a:gd name="T85" fmla="*/ 102 h 781"/>
                <a:gd name="T86" fmla="*/ 205 w 1757"/>
                <a:gd name="T87" fmla="*/ 105 h 781"/>
                <a:gd name="T88" fmla="*/ 194 w 1757"/>
                <a:gd name="T89" fmla="*/ 106 h 781"/>
                <a:gd name="T90" fmla="*/ 175 w 1757"/>
                <a:gd name="T91" fmla="*/ 107 h 781"/>
                <a:gd name="T92" fmla="*/ 151 w 1757"/>
                <a:gd name="T93" fmla="*/ 108 h 781"/>
                <a:gd name="T94" fmla="*/ 123 w 1757"/>
                <a:gd name="T95" fmla="*/ 108 h 781"/>
                <a:gd name="T96" fmla="*/ 94 w 1757"/>
                <a:gd name="T97" fmla="*/ 108 h 781"/>
                <a:gd name="T98" fmla="*/ 66 w 1757"/>
                <a:gd name="T99" fmla="*/ 108 h 781"/>
                <a:gd name="T100" fmla="*/ 40 w 1757"/>
                <a:gd name="T101" fmla="*/ 107 h 781"/>
                <a:gd name="T102" fmla="*/ 19 w 1757"/>
                <a:gd name="T103" fmla="*/ 107 h 781"/>
                <a:gd name="T104" fmla="*/ 5 w 1757"/>
                <a:gd name="T105" fmla="*/ 107 h 781"/>
                <a:gd name="T106" fmla="*/ 0 w 1757"/>
                <a:gd name="T107" fmla="*/ 107 h 7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57"/>
                <a:gd name="T163" fmla="*/ 0 h 781"/>
                <a:gd name="T164" fmla="*/ 1757 w 1757"/>
                <a:gd name="T165" fmla="*/ 781 h 78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57" h="781">
                  <a:moveTo>
                    <a:pt x="0" y="428"/>
                  </a:moveTo>
                  <a:lnTo>
                    <a:pt x="1" y="431"/>
                  </a:lnTo>
                  <a:lnTo>
                    <a:pt x="3" y="436"/>
                  </a:lnTo>
                  <a:lnTo>
                    <a:pt x="8" y="447"/>
                  </a:lnTo>
                  <a:lnTo>
                    <a:pt x="14" y="459"/>
                  </a:lnTo>
                  <a:lnTo>
                    <a:pt x="22" y="474"/>
                  </a:lnTo>
                  <a:lnTo>
                    <a:pt x="31" y="493"/>
                  </a:lnTo>
                  <a:lnTo>
                    <a:pt x="44" y="511"/>
                  </a:lnTo>
                  <a:lnTo>
                    <a:pt x="57" y="532"/>
                  </a:lnTo>
                  <a:lnTo>
                    <a:pt x="75" y="554"/>
                  </a:lnTo>
                  <a:lnTo>
                    <a:pt x="93" y="576"/>
                  </a:lnTo>
                  <a:lnTo>
                    <a:pt x="115" y="598"/>
                  </a:lnTo>
                  <a:lnTo>
                    <a:pt x="138" y="618"/>
                  </a:lnTo>
                  <a:lnTo>
                    <a:pt x="165" y="638"/>
                  </a:lnTo>
                  <a:lnTo>
                    <a:pt x="193" y="656"/>
                  </a:lnTo>
                  <a:lnTo>
                    <a:pt x="226" y="674"/>
                  </a:lnTo>
                  <a:lnTo>
                    <a:pt x="260" y="687"/>
                  </a:lnTo>
                  <a:lnTo>
                    <a:pt x="297" y="700"/>
                  </a:lnTo>
                  <a:lnTo>
                    <a:pt x="336" y="713"/>
                  </a:lnTo>
                  <a:lnTo>
                    <a:pt x="377" y="725"/>
                  </a:lnTo>
                  <a:lnTo>
                    <a:pt x="418" y="738"/>
                  </a:lnTo>
                  <a:lnTo>
                    <a:pt x="461" y="749"/>
                  </a:lnTo>
                  <a:lnTo>
                    <a:pt x="504" y="759"/>
                  </a:lnTo>
                  <a:lnTo>
                    <a:pt x="548" y="768"/>
                  </a:lnTo>
                  <a:lnTo>
                    <a:pt x="591" y="774"/>
                  </a:lnTo>
                  <a:lnTo>
                    <a:pt x="635" y="778"/>
                  </a:lnTo>
                  <a:lnTo>
                    <a:pt x="676" y="781"/>
                  </a:lnTo>
                  <a:lnTo>
                    <a:pt x="718" y="781"/>
                  </a:lnTo>
                  <a:lnTo>
                    <a:pt x="758" y="777"/>
                  </a:lnTo>
                  <a:lnTo>
                    <a:pt x="797" y="772"/>
                  </a:lnTo>
                  <a:lnTo>
                    <a:pt x="834" y="761"/>
                  </a:lnTo>
                  <a:lnTo>
                    <a:pt x="867" y="747"/>
                  </a:lnTo>
                  <a:lnTo>
                    <a:pt x="900" y="729"/>
                  </a:lnTo>
                  <a:lnTo>
                    <a:pt x="916" y="719"/>
                  </a:lnTo>
                  <a:lnTo>
                    <a:pt x="932" y="708"/>
                  </a:lnTo>
                  <a:lnTo>
                    <a:pt x="950" y="697"/>
                  </a:lnTo>
                  <a:lnTo>
                    <a:pt x="969" y="686"/>
                  </a:lnTo>
                  <a:lnTo>
                    <a:pt x="988" y="674"/>
                  </a:lnTo>
                  <a:lnTo>
                    <a:pt x="1008" y="661"/>
                  </a:lnTo>
                  <a:lnTo>
                    <a:pt x="1029" y="647"/>
                  </a:lnTo>
                  <a:lnTo>
                    <a:pt x="1048" y="633"/>
                  </a:lnTo>
                  <a:lnTo>
                    <a:pt x="1069" y="617"/>
                  </a:lnTo>
                  <a:lnTo>
                    <a:pt x="1090" y="601"/>
                  </a:lnTo>
                  <a:lnTo>
                    <a:pt x="1109" y="583"/>
                  </a:lnTo>
                  <a:lnTo>
                    <a:pt x="1130" y="563"/>
                  </a:lnTo>
                  <a:lnTo>
                    <a:pt x="1149" y="542"/>
                  </a:lnTo>
                  <a:lnTo>
                    <a:pt x="1167" y="521"/>
                  </a:lnTo>
                  <a:lnTo>
                    <a:pt x="1184" y="496"/>
                  </a:lnTo>
                  <a:lnTo>
                    <a:pt x="1200" y="470"/>
                  </a:lnTo>
                  <a:lnTo>
                    <a:pt x="1203" y="466"/>
                  </a:lnTo>
                  <a:lnTo>
                    <a:pt x="1211" y="458"/>
                  </a:lnTo>
                  <a:lnTo>
                    <a:pt x="1222" y="446"/>
                  </a:lnTo>
                  <a:lnTo>
                    <a:pt x="1237" y="428"/>
                  </a:lnTo>
                  <a:lnTo>
                    <a:pt x="1255" y="409"/>
                  </a:lnTo>
                  <a:lnTo>
                    <a:pt x="1275" y="386"/>
                  </a:lnTo>
                  <a:lnTo>
                    <a:pt x="1297" y="362"/>
                  </a:lnTo>
                  <a:lnTo>
                    <a:pt x="1321" y="337"/>
                  </a:lnTo>
                  <a:lnTo>
                    <a:pt x="1346" y="313"/>
                  </a:lnTo>
                  <a:lnTo>
                    <a:pt x="1370" y="289"/>
                  </a:lnTo>
                  <a:lnTo>
                    <a:pt x="1393" y="266"/>
                  </a:lnTo>
                  <a:lnTo>
                    <a:pt x="1415" y="246"/>
                  </a:lnTo>
                  <a:lnTo>
                    <a:pt x="1435" y="229"/>
                  </a:lnTo>
                  <a:lnTo>
                    <a:pt x="1454" y="217"/>
                  </a:lnTo>
                  <a:lnTo>
                    <a:pt x="1470" y="208"/>
                  </a:lnTo>
                  <a:lnTo>
                    <a:pt x="1481" y="205"/>
                  </a:lnTo>
                  <a:lnTo>
                    <a:pt x="1492" y="204"/>
                  </a:lnTo>
                  <a:lnTo>
                    <a:pt x="1506" y="202"/>
                  </a:lnTo>
                  <a:lnTo>
                    <a:pt x="1522" y="198"/>
                  </a:lnTo>
                  <a:lnTo>
                    <a:pt x="1539" y="195"/>
                  </a:lnTo>
                  <a:lnTo>
                    <a:pt x="1556" y="189"/>
                  </a:lnTo>
                  <a:lnTo>
                    <a:pt x="1576" y="183"/>
                  </a:lnTo>
                  <a:lnTo>
                    <a:pt x="1596" y="177"/>
                  </a:lnTo>
                  <a:lnTo>
                    <a:pt x="1615" y="170"/>
                  </a:lnTo>
                  <a:lnTo>
                    <a:pt x="1634" y="164"/>
                  </a:lnTo>
                  <a:lnTo>
                    <a:pt x="1651" y="158"/>
                  </a:lnTo>
                  <a:lnTo>
                    <a:pt x="1667" y="152"/>
                  </a:lnTo>
                  <a:lnTo>
                    <a:pt x="1681" y="146"/>
                  </a:lnTo>
                  <a:lnTo>
                    <a:pt x="1692" y="143"/>
                  </a:lnTo>
                  <a:lnTo>
                    <a:pt x="1702" y="139"/>
                  </a:lnTo>
                  <a:lnTo>
                    <a:pt x="1707" y="137"/>
                  </a:lnTo>
                  <a:lnTo>
                    <a:pt x="1710" y="136"/>
                  </a:lnTo>
                  <a:lnTo>
                    <a:pt x="1757" y="90"/>
                  </a:lnTo>
                  <a:lnTo>
                    <a:pt x="1753" y="89"/>
                  </a:lnTo>
                  <a:lnTo>
                    <a:pt x="1745" y="85"/>
                  </a:lnTo>
                  <a:lnTo>
                    <a:pt x="1732" y="80"/>
                  </a:lnTo>
                  <a:lnTo>
                    <a:pt x="1713" y="73"/>
                  </a:lnTo>
                  <a:lnTo>
                    <a:pt x="1691" y="66"/>
                  </a:lnTo>
                  <a:lnTo>
                    <a:pt x="1666" y="57"/>
                  </a:lnTo>
                  <a:lnTo>
                    <a:pt x="1639" y="47"/>
                  </a:lnTo>
                  <a:lnTo>
                    <a:pt x="1611" y="38"/>
                  </a:lnTo>
                  <a:lnTo>
                    <a:pt x="1582" y="29"/>
                  </a:lnTo>
                  <a:lnTo>
                    <a:pt x="1552" y="21"/>
                  </a:lnTo>
                  <a:lnTo>
                    <a:pt x="1523" y="13"/>
                  </a:lnTo>
                  <a:lnTo>
                    <a:pt x="1495" y="7"/>
                  </a:lnTo>
                  <a:lnTo>
                    <a:pt x="1470" y="2"/>
                  </a:lnTo>
                  <a:lnTo>
                    <a:pt x="1447" y="0"/>
                  </a:lnTo>
                  <a:lnTo>
                    <a:pt x="1427" y="0"/>
                  </a:lnTo>
                  <a:lnTo>
                    <a:pt x="1412" y="2"/>
                  </a:lnTo>
                  <a:lnTo>
                    <a:pt x="1399" y="7"/>
                  </a:lnTo>
                  <a:lnTo>
                    <a:pt x="1384" y="12"/>
                  </a:lnTo>
                  <a:lnTo>
                    <a:pt x="1367" y="16"/>
                  </a:lnTo>
                  <a:lnTo>
                    <a:pt x="1350" y="22"/>
                  </a:lnTo>
                  <a:lnTo>
                    <a:pt x="1333" y="28"/>
                  </a:lnTo>
                  <a:lnTo>
                    <a:pt x="1313" y="35"/>
                  </a:lnTo>
                  <a:lnTo>
                    <a:pt x="1294" y="42"/>
                  </a:lnTo>
                  <a:lnTo>
                    <a:pt x="1274" y="48"/>
                  </a:lnTo>
                  <a:lnTo>
                    <a:pt x="1255" y="57"/>
                  </a:lnTo>
                  <a:lnTo>
                    <a:pt x="1234" y="66"/>
                  </a:lnTo>
                  <a:lnTo>
                    <a:pt x="1214" y="75"/>
                  </a:lnTo>
                  <a:lnTo>
                    <a:pt x="1196" y="84"/>
                  </a:lnTo>
                  <a:lnTo>
                    <a:pt x="1177" y="94"/>
                  </a:lnTo>
                  <a:lnTo>
                    <a:pt x="1159" y="105"/>
                  </a:lnTo>
                  <a:lnTo>
                    <a:pt x="1143" y="115"/>
                  </a:lnTo>
                  <a:lnTo>
                    <a:pt x="1128" y="127"/>
                  </a:lnTo>
                  <a:lnTo>
                    <a:pt x="1112" y="141"/>
                  </a:lnTo>
                  <a:lnTo>
                    <a:pt x="1093" y="157"/>
                  </a:lnTo>
                  <a:lnTo>
                    <a:pt x="1071" y="175"/>
                  </a:lnTo>
                  <a:lnTo>
                    <a:pt x="1048" y="195"/>
                  </a:lnTo>
                  <a:lnTo>
                    <a:pt x="1024" y="217"/>
                  </a:lnTo>
                  <a:lnTo>
                    <a:pt x="1000" y="240"/>
                  </a:lnTo>
                  <a:lnTo>
                    <a:pt x="975" y="263"/>
                  </a:lnTo>
                  <a:lnTo>
                    <a:pt x="950" y="286"/>
                  </a:lnTo>
                  <a:lnTo>
                    <a:pt x="926" y="309"/>
                  </a:lnTo>
                  <a:lnTo>
                    <a:pt x="904" y="331"/>
                  </a:lnTo>
                  <a:lnTo>
                    <a:pt x="883" y="351"/>
                  </a:lnTo>
                  <a:lnTo>
                    <a:pt x="866" y="370"/>
                  </a:lnTo>
                  <a:lnTo>
                    <a:pt x="851" y="387"/>
                  </a:lnTo>
                  <a:lnTo>
                    <a:pt x="841" y="401"/>
                  </a:lnTo>
                  <a:lnTo>
                    <a:pt x="834" y="411"/>
                  </a:lnTo>
                  <a:lnTo>
                    <a:pt x="832" y="418"/>
                  </a:lnTo>
                  <a:lnTo>
                    <a:pt x="829" y="420"/>
                  </a:lnTo>
                  <a:lnTo>
                    <a:pt x="822" y="423"/>
                  </a:lnTo>
                  <a:lnTo>
                    <a:pt x="812" y="425"/>
                  </a:lnTo>
                  <a:lnTo>
                    <a:pt x="797" y="426"/>
                  </a:lnTo>
                  <a:lnTo>
                    <a:pt x="777" y="427"/>
                  </a:lnTo>
                  <a:lnTo>
                    <a:pt x="756" y="428"/>
                  </a:lnTo>
                  <a:lnTo>
                    <a:pt x="730" y="430"/>
                  </a:lnTo>
                  <a:lnTo>
                    <a:pt x="703" y="431"/>
                  </a:lnTo>
                  <a:lnTo>
                    <a:pt x="673" y="432"/>
                  </a:lnTo>
                  <a:lnTo>
                    <a:pt x="639" y="432"/>
                  </a:lnTo>
                  <a:lnTo>
                    <a:pt x="606" y="433"/>
                  </a:lnTo>
                  <a:lnTo>
                    <a:pt x="569" y="433"/>
                  </a:lnTo>
                  <a:lnTo>
                    <a:pt x="532" y="433"/>
                  </a:lnTo>
                  <a:lnTo>
                    <a:pt x="494" y="433"/>
                  </a:lnTo>
                  <a:lnTo>
                    <a:pt x="456" y="433"/>
                  </a:lnTo>
                  <a:lnTo>
                    <a:pt x="417" y="433"/>
                  </a:lnTo>
                  <a:lnTo>
                    <a:pt x="378" y="433"/>
                  </a:lnTo>
                  <a:lnTo>
                    <a:pt x="339" y="433"/>
                  </a:lnTo>
                  <a:lnTo>
                    <a:pt x="300" y="433"/>
                  </a:lnTo>
                  <a:lnTo>
                    <a:pt x="264" y="432"/>
                  </a:lnTo>
                  <a:lnTo>
                    <a:pt x="228" y="432"/>
                  </a:lnTo>
                  <a:lnTo>
                    <a:pt x="193" y="432"/>
                  </a:lnTo>
                  <a:lnTo>
                    <a:pt x="161" y="431"/>
                  </a:lnTo>
                  <a:lnTo>
                    <a:pt x="130" y="431"/>
                  </a:lnTo>
                  <a:lnTo>
                    <a:pt x="102" y="430"/>
                  </a:lnTo>
                  <a:lnTo>
                    <a:pt x="77" y="430"/>
                  </a:lnTo>
                  <a:lnTo>
                    <a:pt x="54" y="430"/>
                  </a:lnTo>
                  <a:lnTo>
                    <a:pt x="35" y="430"/>
                  </a:lnTo>
                  <a:lnTo>
                    <a:pt x="21" y="428"/>
                  </a:lnTo>
                  <a:lnTo>
                    <a:pt x="9" y="428"/>
                  </a:lnTo>
                  <a:lnTo>
                    <a:pt x="2" y="428"/>
                  </a:lnTo>
                  <a:lnTo>
                    <a:pt x="0" y="428"/>
                  </a:lnTo>
                  <a:close/>
                </a:path>
              </a:pathLst>
            </a:custGeom>
            <a:solidFill>
              <a:srgbClr val="FFFF00"/>
            </a:solidFill>
            <a:ln w="9525">
              <a:noFill/>
              <a:round/>
              <a:headEnd/>
              <a:tailEnd/>
            </a:ln>
          </p:spPr>
          <p:txBody>
            <a:bodyPr/>
            <a:lstStyle/>
            <a:p>
              <a:endParaRPr lang="en-US"/>
            </a:p>
          </p:txBody>
        </p:sp>
        <p:sp>
          <p:nvSpPr>
            <p:cNvPr id="8260" name="Freeform 238"/>
            <p:cNvSpPr>
              <a:spLocks/>
            </p:cNvSpPr>
            <p:nvPr/>
          </p:nvSpPr>
          <p:spPr bwMode="auto">
            <a:xfrm>
              <a:off x="605" y="2534"/>
              <a:ext cx="1022" cy="229"/>
            </a:xfrm>
            <a:custGeom>
              <a:avLst/>
              <a:gdLst>
                <a:gd name="T0" fmla="*/ 468 w 2044"/>
                <a:gd name="T1" fmla="*/ 21 h 458"/>
                <a:gd name="T2" fmla="*/ 463 w 2044"/>
                <a:gd name="T3" fmla="*/ 19 h 458"/>
                <a:gd name="T4" fmla="*/ 455 w 2044"/>
                <a:gd name="T5" fmla="*/ 14 h 458"/>
                <a:gd name="T6" fmla="*/ 445 w 2044"/>
                <a:gd name="T7" fmla="*/ 11 h 458"/>
                <a:gd name="T8" fmla="*/ 431 w 2044"/>
                <a:gd name="T9" fmla="*/ 6 h 458"/>
                <a:gd name="T10" fmla="*/ 417 w 2044"/>
                <a:gd name="T11" fmla="*/ 3 h 458"/>
                <a:gd name="T12" fmla="*/ 400 w 2044"/>
                <a:gd name="T13" fmla="*/ 1 h 458"/>
                <a:gd name="T14" fmla="*/ 384 w 2044"/>
                <a:gd name="T15" fmla="*/ 1 h 458"/>
                <a:gd name="T16" fmla="*/ 372 w 2044"/>
                <a:gd name="T17" fmla="*/ 2 h 458"/>
                <a:gd name="T18" fmla="*/ 363 w 2044"/>
                <a:gd name="T19" fmla="*/ 4 h 458"/>
                <a:gd name="T20" fmla="*/ 352 w 2044"/>
                <a:gd name="T21" fmla="*/ 7 h 458"/>
                <a:gd name="T22" fmla="*/ 339 w 2044"/>
                <a:gd name="T23" fmla="*/ 14 h 458"/>
                <a:gd name="T24" fmla="*/ 322 w 2044"/>
                <a:gd name="T25" fmla="*/ 24 h 458"/>
                <a:gd name="T26" fmla="*/ 302 w 2044"/>
                <a:gd name="T27" fmla="*/ 39 h 458"/>
                <a:gd name="T28" fmla="*/ 277 w 2044"/>
                <a:gd name="T29" fmla="*/ 59 h 458"/>
                <a:gd name="T30" fmla="*/ 247 w 2044"/>
                <a:gd name="T31" fmla="*/ 88 h 458"/>
                <a:gd name="T32" fmla="*/ 26 w 2044"/>
                <a:gd name="T33" fmla="*/ 105 h 458"/>
                <a:gd name="T34" fmla="*/ 236 w 2044"/>
                <a:gd name="T35" fmla="*/ 111 h 458"/>
                <a:gd name="T36" fmla="*/ 267 w 2044"/>
                <a:gd name="T37" fmla="*/ 80 h 458"/>
                <a:gd name="T38" fmla="*/ 294 w 2044"/>
                <a:gd name="T39" fmla="*/ 56 h 458"/>
                <a:gd name="T40" fmla="*/ 315 w 2044"/>
                <a:gd name="T41" fmla="*/ 39 h 458"/>
                <a:gd name="T42" fmla="*/ 332 w 2044"/>
                <a:gd name="T43" fmla="*/ 27 h 458"/>
                <a:gd name="T44" fmla="*/ 347 w 2044"/>
                <a:gd name="T45" fmla="*/ 19 h 458"/>
                <a:gd name="T46" fmla="*/ 358 w 2044"/>
                <a:gd name="T47" fmla="*/ 14 h 458"/>
                <a:gd name="T48" fmla="*/ 368 w 2044"/>
                <a:gd name="T49" fmla="*/ 12 h 458"/>
                <a:gd name="T50" fmla="*/ 376 w 2044"/>
                <a:gd name="T51" fmla="*/ 11 h 458"/>
                <a:gd name="T52" fmla="*/ 392 w 2044"/>
                <a:gd name="T53" fmla="*/ 10 h 458"/>
                <a:gd name="T54" fmla="*/ 407 w 2044"/>
                <a:gd name="T55" fmla="*/ 11 h 458"/>
                <a:gd name="T56" fmla="*/ 422 w 2044"/>
                <a:gd name="T57" fmla="*/ 14 h 458"/>
                <a:gd name="T58" fmla="*/ 436 w 2044"/>
                <a:gd name="T59" fmla="*/ 18 h 458"/>
                <a:gd name="T60" fmla="*/ 447 w 2044"/>
                <a:gd name="T61" fmla="*/ 22 h 458"/>
                <a:gd name="T62" fmla="*/ 456 w 2044"/>
                <a:gd name="T63" fmla="*/ 26 h 458"/>
                <a:gd name="T64" fmla="*/ 462 w 2044"/>
                <a:gd name="T65" fmla="*/ 29 h 458"/>
                <a:gd name="T66" fmla="*/ 464 w 2044"/>
                <a:gd name="T67" fmla="*/ 29 h 458"/>
                <a:gd name="T68" fmla="*/ 493 w 2044"/>
                <a:gd name="T69" fmla="*/ 24 h 4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044"/>
                <a:gd name="T106" fmla="*/ 0 h 458"/>
                <a:gd name="T107" fmla="*/ 2044 w 2044"/>
                <a:gd name="T108" fmla="*/ 458 h 4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044" h="458">
                  <a:moveTo>
                    <a:pt x="1871" y="82"/>
                  </a:moveTo>
                  <a:lnTo>
                    <a:pt x="1869" y="81"/>
                  </a:lnTo>
                  <a:lnTo>
                    <a:pt x="1862" y="78"/>
                  </a:lnTo>
                  <a:lnTo>
                    <a:pt x="1852" y="73"/>
                  </a:lnTo>
                  <a:lnTo>
                    <a:pt x="1838" y="66"/>
                  </a:lnTo>
                  <a:lnTo>
                    <a:pt x="1820" y="58"/>
                  </a:lnTo>
                  <a:lnTo>
                    <a:pt x="1800" y="50"/>
                  </a:lnTo>
                  <a:lnTo>
                    <a:pt x="1777" y="41"/>
                  </a:lnTo>
                  <a:lnTo>
                    <a:pt x="1751" y="33"/>
                  </a:lnTo>
                  <a:lnTo>
                    <a:pt x="1724" y="24"/>
                  </a:lnTo>
                  <a:lnTo>
                    <a:pt x="1695" y="17"/>
                  </a:lnTo>
                  <a:lnTo>
                    <a:pt x="1665" y="10"/>
                  </a:lnTo>
                  <a:lnTo>
                    <a:pt x="1633" y="4"/>
                  </a:lnTo>
                  <a:lnTo>
                    <a:pt x="1600" y="1"/>
                  </a:lnTo>
                  <a:lnTo>
                    <a:pt x="1568" y="0"/>
                  </a:lnTo>
                  <a:lnTo>
                    <a:pt x="1535" y="1"/>
                  </a:lnTo>
                  <a:lnTo>
                    <a:pt x="1502" y="4"/>
                  </a:lnTo>
                  <a:lnTo>
                    <a:pt x="1486" y="6"/>
                  </a:lnTo>
                  <a:lnTo>
                    <a:pt x="1468" y="10"/>
                  </a:lnTo>
                  <a:lnTo>
                    <a:pt x="1449" y="15"/>
                  </a:lnTo>
                  <a:lnTo>
                    <a:pt x="1429" y="20"/>
                  </a:lnTo>
                  <a:lnTo>
                    <a:pt x="1406" y="28"/>
                  </a:lnTo>
                  <a:lnTo>
                    <a:pt x="1380" y="39"/>
                  </a:lnTo>
                  <a:lnTo>
                    <a:pt x="1353" y="53"/>
                  </a:lnTo>
                  <a:lnTo>
                    <a:pt x="1322" y="70"/>
                  </a:lnTo>
                  <a:lnTo>
                    <a:pt x="1287" y="93"/>
                  </a:lnTo>
                  <a:lnTo>
                    <a:pt x="1249" y="119"/>
                  </a:lnTo>
                  <a:lnTo>
                    <a:pt x="1206" y="153"/>
                  </a:lnTo>
                  <a:lnTo>
                    <a:pt x="1159" y="192"/>
                  </a:lnTo>
                  <a:lnTo>
                    <a:pt x="1107" y="238"/>
                  </a:lnTo>
                  <a:lnTo>
                    <a:pt x="1051" y="291"/>
                  </a:lnTo>
                  <a:lnTo>
                    <a:pt x="987" y="352"/>
                  </a:lnTo>
                  <a:lnTo>
                    <a:pt x="919" y="422"/>
                  </a:lnTo>
                  <a:lnTo>
                    <a:pt x="104" y="418"/>
                  </a:lnTo>
                  <a:lnTo>
                    <a:pt x="0" y="458"/>
                  </a:lnTo>
                  <a:lnTo>
                    <a:pt x="941" y="444"/>
                  </a:lnTo>
                  <a:lnTo>
                    <a:pt x="1007" y="377"/>
                  </a:lnTo>
                  <a:lnTo>
                    <a:pt x="1068" y="319"/>
                  </a:lnTo>
                  <a:lnTo>
                    <a:pt x="1122" y="267"/>
                  </a:lnTo>
                  <a:lnTo>
                    <a:pt x="1173" y="223"/>
                  </a:lnTo>
                  <a:lnTo>
                    <a:pt x="1218" y="185"/>
                  </a:lnTo>
                  <a:lnTo>
                    <a:pt x="1258" y="154"/>
                  </a:lnTo>
                  <a:lnTo>
                    <a:pt x="1295" y="127"/>
                  </a:lnTo>
                  <a:lnTo>
                    <a:pt x="1328" y="105"/>
                  </a:lnTo>
                  <a:lnTo>
                    <a:pt x="1358" y="88"/>
                  </a:lnTo>
                  <a:lnTo>
                    <a:pt x="1385" y="76"/>
                  </a:lnTo>
                  <a:lnTo>
                    <a:pt x="1409" y="65"/>
                  </a:lnTo>
                  <a:lnTo>
                    <a:pt x="1431" y="57"/>
                  </a:lnTo>
                  <a:lnTo>
                    <a:pt x="1452" y="51"/>
                  </a:lnTo>
                  <a:lnTo>
                    <a:pt x="1469" y="48"/>
                  </a:lnTo>
                  <a:lnTo>
                    <a:pt x="1486" y="44"/>
                  </a:lnTo>
                  <a:lnTo>
                    <a:pt x="1502" y="42"/>
                  </a:lnTo>
                  <a:lnTo>
                    <a:pt x="1534" y="39"/>
                  </a:lnTo>
                  <a:lnTo>
                    <a:pt x="1566" y="38"/>
                  </a:lnTo>
                  <a:lnTo>
                    <a:pt x="1597" y="39"/>
                  </a:lnTo>
                  <a:lnTo>
                    <a:pt x="1628" y="42"/>
                  </a:lnTo>
                  <a:lnTo>
                    <a:pt x="1658" y="48"/>
                  </a:lnTo>
                  <a:lnTo>
                    <a:pt x="1688" y="55"/>
                  </a:lnTo>
                  <a:lnTo>
                    <a:pt x="1716" y="62"/>
                  </a:lnTo>
                  <a:lnTo>
                    <a:pt x="1742" y="70"/>
                  </a:lnTo>
                  <a:lnTo>
                    <a:pt x="1766" y="79"/>
                  </a:lnTo>
                  <a:lnTo>
                    <a:pt x="1788" y="87"/>
                  </a:lnTo>
                  <a:lnTo>
                    <a:pt x="1808" y="96"/>
                  </a:lnTo>
                  <a:lnTo>
                    <a:pt x="1824" y="103"/>
                  </a:lnTo>
                  <a:lnTo>
                    <a:pt x="1838" y="110"/>
                  </a:lnTo>
                  <a:lnTo>
                    <a:pt x="1848" y="115"/>
                  </a:lnTo>
                  <a:lnTo>
                    <a:pt x="1854" y="118"/>
                  </a:lnTo>
                  <a:lnTo>
                    <a:pt x="1856" y="119"/>
                  </a:lnTo>
                  <a:lnTo>
                    <a:pt x="2044" y="119"/>
                  </a:lnTo>
                  <a:lnTo>
                    <a:pt x="1971" y="93"/>
                  </a:lnTo>
                  <a:lnTo>
                    <a:pt x="1871" y="82"/>
                  </a:lnTo>
                  <a:close/>
                </a:path>
              </a:pathLst>
            </a:custGeom>
            <a:solidFill>
              <a:srgbClr val="000000"/>
            </a:solidFill>
            <a:ln w="9525">
              <a:noFill/>
              <a:round/>
              <a:headEnd/>
              <a:tailEnd/>
            </a:ln>
          </p:spPr>
          <p:txBody>
            <a:bodyPr/>
            <a:lstStyle/>
            <a:p>
              <a:endParaRPr lang="en-US"/>
            </a:p>
          </p:txBody>
        </p:sp>
        <p:sp>
          <p:nvSpPr>
            <p:cNvPr id="8261" name="Freeform 239"/>
            <p:cNvSpPr>
              <a:spLocks/>
            </p:cNvSpPr>
            <p:nvPr/>
          </p:nvSpPr>
          <p:spPr bwMode="auto">
            <a:xfrm>
              <a:off x="605" y="2607"/>
              <a:ext cx="977" cy="333"/>
            </a:xfrm>
            <a:custGeom>
              <a:avLst/>
              <a:gdLst>
                <a:gd name="T0" fmla="*/ 115 w 1954"/>
                <a:gd name="T1" fmla="*/ 154 h 665"/>
                <a:gd name="T2" fmla="*/ 137 w 1954"/>
                <a:gd name="T3" fmla="*/ 160 h 665"/>
                <a:gd name="T4" fmla="*/ 159 w 1954"/>
                <a:gd name="T5" fmla="*/ 164 h 665"/>
                <a:gd name="T6" fmla="*/ 181 w 1954"/>
                <a:gd name="T7" fmla="*/ 166 h 665"/>
                <a:gd name="T8" fmla="*/ 203 w 1954"/>
                <a:gd name="T9" fmla="*/ 166 h 665"/>
                <a:gd name="T10" fmla="*/ 224 w 1954"/>
                <a:gd name="T11" fmla="*/ 163 h 665"/>
                <a:gd name="T12" fmla="*/ 244 w 1954"/>
                <a:gd name="T13" fmla="*/ 157 h 665"/>
                <a:gd name="T14" fmla="*/ 265 w 1954"/>
                <a:gd name="T15" fmla="*/ 149 h 665"/>
                <a:gd name="T16" fmla="*/ 284 w 1954"/>
                <a:gd name="T17" fmla="*/ 137 h 665"/>
                <a:gd name="T18" fmla="*/ 302 w 1954"/>
                <a:gd name="T19" fmla="*/ 121 h 665"/>
                <a:gd name="T20" fmla="*/ 319 w 1954"/>
                <a:gd name="T21" fmla="*/ 102 h 665"/>
                <a:gd name="T22" fmla="*/ 348 w 1954"/>
                <a:gd name="T23" fmla="*/ 67 h 665"/>
                <a:gd name="T24" fmla="*/ 371 w 1954"/>
                <a:gd name="T25" fmla="*/ 44 h 665"/>
                <a:gd name="T26" fmla="*/ 389 w 1954"/>
                <a:gd name="T27" fmla="*/ 30 h 665"/>
                <a:gd name="T28" fmla="*/ 405 w 1954"/>
                <a:gd name="T29" fmla="*/ 21 h 665"/>
                <a:gd name="T30" fmla="*/ 419 w 1954"/>
                <a:gd name="T31" fmla="*/ 16 h 665"/>
                <a:gd name="T32" fmla="*/ 438 w 1954"/>
                <a:gd name="T33" fmla="*/ 11 h 665"/>
                <a:gd name="T34" fmla="*/ 457 w 1954"/>
                <a:gd name="T35" fmla="*/ 7 h 665"/>
                <a:gd name="T36" fmla="*/ 464 w 1954"/>
                <a:gd name="T37" fmla="*/ 6 h 665"/>
                <a:gd name="T38" fmla="*/ 456 w 1954"/>
                <a:gd name="T39" fmla="*/ 0 h 665"/>
                <a:gd name="T40" fmla="*/ 448 w 1954"/>
                <a:gd name="T41" fmla="*/ 2 h 665"/>
                <a:gd name="T42" fmla="*/ 431 w 1954"/>
                <a:gd name="T43" fmla="*/ 6 h 665"/>
                <a:gd name="T44" fmla="*/ 413 w 1954"/>
                <a:gd name="T45" fmla="*/ 10 h 665"/>
                <a:gd name="T46" fmla="*/ 399 w 1954"/>
                <a:gd name="T47" fmla="*/ 15 h 665"/>
                <a:gd name="T48" fmla="*/ 384 w 1954"/>
                <a:gd name="T49" fmla="*/ 23 h 665"/>
                <a:gd name="T50" fmla="*/ 366 w 1954"/>
                <a:gd name="T51" fmla="*/ 37 h 665"/>
                <a:gd name="T52" fmla="*/ 345 w 1954"/>
                <a:gd name="T53" fmla="*/ 59 h 665"/>
                <a:gd name="T54" fmla="*/ 318 w 1954"/>
                <a:gd name="T55" fmla="*/ 92 h 665"/>
                <a:gd name="T56" fmla="*/ 301 w 1954"/>
                <a:gd name="T57" fmla="*/ 110 h 665"/>
                <a:gd name="T58" fmla="*/ 284 w 1954"/>
                <a:gd name="T59" fmla="*/ 125 h 665"/>
                <a:gd name="T60" fmla="*/ 265 w 1954"/>
                <a:gd name="T61" fmla="*/ 137 h 665"/>
                <a:gd name="T62" fmla="*/ 244 w 1954"/>
                <a:gd name="T63" fmla="*/ 145 h 665"/>
                <a:gd name="T64" fmla="*/ 225 w 1954"/>
                <a:gd name="T65" fmla="*/ 151 h 665"/>
                <a:gd name="T66" fmla="*/ 204 w 1954"/>
                <a:gd name="T67" fmla="*/ 154 h 665"/>
                <a:gd name="T68" fmla="*/ 183 w 1954"/>
                <a:gd name="T69" fmla="*/ 155 h 665"/>
                <a:gd name="T70" fmla="*/ 162 w 1954"/>
                <a:gd name="T71" fmla="*/ 153 h 665"/>
                <a:gd name="T72" fmla="*/ 141 w 1954"/>
                <a:gd name="T73" fmla="*/ 149 h 665"/>
                <a:gd name="T74" fmla="*/ 120 w 1954"/>
                <a:gd name="T75" fmla="*/ 143 h 665"/>
                <a:gd name="T76" fmla="*/ 93 w 1954"/>
                <a:gd name="T77" fmla="*/ 133 h 665"/>
                <a:gd name="T78" fmla="*/ 59 w 1954"/>
                <a:gd name="T79" fmla="*/ 108 h 665"/>
                <a:gd name="T80" fmla="*/ 33 w 1954"/>
                <a:gd name="T81" fmla="*/ 79 h 665"/>
                <a:gd name="T82" fmla="*/ 14 w 1954"/>
                <a:gd name="T83" fmla="*/ 50 h 665"/>
                <a:gd name="T84" fmla="*/ 4 w 1954"/>
                <a:gd name="T85" fmla="*/ 28 h 665"/>
                <a:gd name="T86" fmla="*/ 0 w 1954"/>
                <a:gd name="T87" fmla="*/ 19 h 665"/>
                <a:gd name="T88" fmla="*/ 8 w 1954"/>
                <a:gd name="T89" fmla="*/ 42 h 665"/>
                <a:gd name="T90" fmla="*/ 21 w 1954"/>
                <a:gd name="T91" fmla="*/ 68 h 665"/>
                <a:gd name="T92" fmla="*/ 37 w 1954"/>
                <a:gd name="T93" fmla="*/ 95 h 665"/>
                <a:gd name="T94" fmla="*/ 58 w 1954"/>
                <a:gd name="T95" fmla="*/ 120 h 665"/>
                <a:gd name="T96" fmla="*/ 82 w 1954"/>
                <a:gd name="T97" fmla="*/ 140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54"/>
                <a:gd name="T148" fmla="*/ 0 h 665"/>
                <a:gd name="T149" fmla="*/ 1954 w 1954"/>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54" h="665">
                  <a:moveTo>
                    <a:pt x="402" y="595"/>
                  </a:moveTo>
                  <a:lnTo>
                    <a:pt x="431" y="606"/>
                  </a:lnTo>
                  <a:lnTo>
                    <a:pt x="460" y="616"/>
                  </a:lnTo>
                  <a:lnTo>
                    <a:pt x="489" y="624"/>
                  </a:lnTo>
                  <a:lnTo>
                    <a:pt x="518" y="633"/>
                  </a:lnTo>
                  <a:lnTo>
                    <a:pt x="547" y="640"/>
                  </a:lnTo>
                  <a:lnTo>
                    <a:pt x="576" y="647"/>
                  </a:lnTo>
                  <a:lnTo>
                    <a:pt x="606" y="652"/>
                  </a:lnTo>
                  <a:lnTo>
                    <a:pt x="635" y="656"/>
                  </a:lnTo>
                  <a:lnTo>
                    <a:pt x="665" y="661"/>
                  </a:lnTo>
                  <a:lnTo>
                    <a:pt x="694" y="663"/>
                  </a:lnTo>
                  <a:lnTo>
                    <a:pt x="722" y="664"/>
                  </a:lnTo>
                  <a:lnTo>
                    <a:pt x="751" y="665"/>
                  </a:lnTo>
                  <a:lnTo>
                    <a:pt x="781" y="664"/>
                  </a:lnTo>
                  <a:lnTo>
                    <a:pt x="810" y="663"/>
                  </a:lnTo>
                  <a:lnTo>
                    <a:pt x="838" y="660"/>
                  </a:lnTo>
                  <a:lnTo>
                    <a:pt x="866" y="656"/>
                  </a:lnTo>
                  <a:lnTo>
                    <a:pt x="894" y="650"/>
                  </a:lnTo>
                  <a:lnTo>
                    <a:pt x="923" y="645"/>
                  </a:lnTo>
                  <a:lnTo>
                    <a:pt x="951" y="637"/>
                  </a:lnTo>
                  <a:lnTo>
                    <a:pt x="978" y="627"/>
                  </a:lnTo>
                  <a:lnTo>
                    <a:pt x="1005" y="617"/>
                  </a:lnTo>
                  <a:lnTo>
                    <a:pt x="1031" y="606"/>
                  </a:lnTo>
                  <a:lnTo>
                    <a:pt x="1058" y="593"/>
                  </a:lnTo>
                  <a:lnTo>
                    <a:pt x="1084" y="578"/>
                  </a:lnTo>
                  <a:lnTo>
                    <a:pt x="1110" y="562"/>
                  </a:lnTo>
                  <a:lnTo>
                    <a:pt x="1135" y="545"/>
                  </a:lnTo>
                  <a:lnTo>
                    <a:pt x="1159" y="525"/>
                  </a:lnTo>
                  <a:lnTo>
                    <a:pt x="1183" y="505"/>
                  </a:lnTo>
                  <a:lnTo>
                    <a:pt x="1208" y="482"/>
                  </a:lnTo>
                  <a:lnTo>
                    <a:pt x="1231" y="459"/>
                  </a:lnTo>
                  <a:lnTo>
                    <a:pt x="1254" y="434"/>
                  </a:lnTo>
                  <a:lnTo>
                    <a:pt x="1275" y="406"/>
                  </a:lnTo>
                  <a:lnTo>
                    <a:pt x="1317" y="353"/>
                  </a:lnTo>
                  <a:lnTo>
                    <a:pt x="1356" y="307"/>
                  </a:lnTo>
                  <a:lnTo>
                    <a:pt x="1392" y="267"/>
                  </a:lnTo>
                  <a:lnTo>
                    <a:pt x="1424" y="231"/>
                  </a:lnTo>
                  <a:lnTo>
                    <a:pt x="1454" y="200"/>
                  </a:lnTo>
                  <a:lnTo>
                    <a:pt x="1482" y="174"/>
                  </a:lnTo>
                  <a:lnTo>
                    <a:pt x="1508" y="152"/>
                  </a:lnTo>
                  <a:lnTo>
                    <a:pt x="1532" y="134"/>
                  </a:lnTo>
                  <a:lnTo>
                    <a:pt x="1555" y="117"/>
                  </a:lnTo>
                  <a:lnTo>
                    <a:pt x="1576" y="105"/>
                  </a:lnTo>
                  <a:lnTo>
                    <a:pt x="1597" y="93"/>
                  </a:lnTo>
                  <a:lnTo>
                    <a:pt x="1618" y="84"/>
                  </a:lnTo>
                  <a:lnTo>
                    <a:pt x="1637" y="77"/>
                  </a:lnTo>
                  <a:lnTo>
                    <a:pt x="1657" y="70"/>
                  </a:lnTo>
                  <a:lnTo>
                    <a:pt x="1676" y="63"/>
                  </a:lnTo>
                  <a:lnTo>
                    <a:pt x="1697" y="58"/>
                  </a:lnTo>
                  <a:lnTo>
                    <a:pt x="1725" y="49"/>
                  </a:lnTo>
                  <a:lnTo>
                    <a:pt x="1752" y="44"/>
                  </a:lnTo>
                  <a:lnTo>
                    <a:pt x="1779" y="37"/>
                  </a:lnTo>
                  <a:lnTo>
                    <a:pt x="1804" y="32"/>
                  </a:lnTo>
                  <a:lnTo>
                    <a:pt x="1825" y="28"/>
                  </a:lnTo>
                  <a:lnTo>
                    <a:pt x="1841" y="24"/>
                  </a:lnTo>
                  <a:lnTo>
                    <a:pt x="1853" y="23"/>
                  </a:lnTo>
                  <a:lnTo>
                    <a:pt x="1856" y="22"/>
                  </a:lnTo>
                  <a:lnTo>
                    <a:pt x="1939" y="11"/>
                  </a:lnTo>
                  <a:lnTo>
                    <a:pt x="1954" y="0"/>
                  </a:lnTo>
                  <a:lnTo>
                    <a:pt x="1822" y="0"/>
                  </a:lnTo>
                  <a:lnTo>
                    <a:pt x="1818" y="1"/>
                  </a:lnTo>
                  <a:lnTo>
                    <a:pt x="1808" y="2"/>
                  </a:lnTo>
                  <a:lnTo>
                    <a:pt x="1792" y="6"/>
                  </a:lnTo>
                  <a:lnTo>
                    <a:pt x="1772" y="9"/>
                  </a:lnTo>
                  <a:lnTo>
                    <a:pt x="1748" y="15"/>
                  </a:lnTo>
                  <a:lnTo>
                    <a:pt x="1723" y="21"/>
                  </a:lnTo>
                  <a:lnTo>
                    <a:pt x="1696" y="28"/>
                  </a:lnTo>
                  <a:lnTo>
                    <a:pt x="1670" y="34"/>
                  </a:lnTo>
                  <a:lnTo>
                    <a:pt x="1650" y="40"/>
                  </a:lnTo>
                  <a:lnTo>
                    <a:pt x="1632" y="46"/>
                  </a:lnTo>
                  <a:lnTo>
                    <a:pt x="1612" y="53"/>
                  </a:lnTo>
                  <a:lnTo>
                    <a:pt x="1593" y="60"/>
                  </a:lnTo>
                  <a:lnTo>
                    <a:pt x="1574" y="68"/>
                  </a:lnTo>
                  <a:lnTo>
                    <a:pt x="1554" y="78"/>
                  </a:lnTo>
                  <a:lnTo>
                    <a:pt x="1534" y="91"/>
                  </a:lnTo>
                  <a:lnTo>
                    <a:pt x="1513" y="106"/>
                  </a:lnTo>
                  <a:lnTo>
                    <a:pt x="1489" y="123"/>
                  </a:lnTo>
                  <a:lnTo>
                    <a:pt x="1464" y="145"/>
                  </a:lnTo>
                  <a:lnTo>
                    <a:pt x="1438" y="170"/>
                  </a:lnTo>
                  <a:lnTo>
                    <a:pt x="1409" y="199"/>
                  </a:lnTo>
                  <a:lnTo>
                    <a:pt x="1378" y="233"/>
                  </a:lnTo>
                  <a:lnTo>
                    <a:pt x="1345" y="272"/>
                  </a:lnTo>
                  <a:lnTo>
                    <a:pt x="1308" y="317"/>
                  </a:lnTo>
                  <a:lnTo>
                    <a:pt x="1269" y="366"/>
                  </a:lnTo>
                  <a:lnTo>
                    <a:pt x="1248" y="391"/>
                  </a:lnTo>
                  <a:lnTo>
                    <a:pt x="1226" y="417"/>
                  </a:lnTo>
                  <a:lnTo>
                    <a:pt x="1203" y="439"/>
                  </a:lnTo>
                  <a:lnTo>
                    <a:pt x="1180" y="461"/>
                  </a:lnTo>
                  <a:lnTo>
                    <a:pt x="1157" y="480"/>
                  </a:lnTo>
                  <a:lnTo>
                    <a:pt x="1133" y="499"/>
                  </a:lnTo>
                  <a:lnTo>
                    <a:pt x="1108" y="516"/>
                  </a:lnTo>
                  <a:lnTo>
                    <a:pt x="1083" y="531"/>
                  </a:lnTo>
                  <a:lnTo>
                    <a:pt x="1058" y="545"/>
                  </a:lnTo>
                  <a:lnTo>
                    <a:pt x="1032" y="558"/>
                  </a:lnTo>
                  <a:lnTo>
                    <a:pt x="1006" y="570"/>
                  </a:lnTo>
                  <a:lnTo>
                    <a:pt x="979" y="579"/>
                  </a:lnTo>
                  <a:lnTo>
                    <a:pt x="953" y="588"/>
                  </a:lnTo>
                  <a:lnTo>
                    <a:pt x="926" y="596"/>
                  </a:lnTo>
                  <a:lnTo>
                    <a:pt x="899" y="602"/>
                  </a:lnTo>
                  <a:lnTo>
                    <a:pt x="871" y="608"/>
                  </a:lnTo>
                  <a:lnTo>
                    <a:pt x="843" y="613"/>
                  </a:lnTo>
                  <a:lnTo>
                    <a:pt x="816" y="615"/>
                  </a:lnTo>
                  <a:lnTo>
                    <a:pt x="788" y="617"/>
                  </a:lnTo>
                  <a:lnTo>
                    <a:pt x="759" y="617"/>
                  </a:lnTo>
                  <a:lnTo>
                    <a:pt x="732" y="617"/>
                  </a:lnTo>
                  <a:lnTo>
                    <a:pt x="703" y="616"/>
                  </a:lnTo>
                  <a:lnTo>
                    <a:pt x="674" y="614"/>
                  </a:lnTo>
                  <a:lnTo>
                    <a:pt x="646" y="610"/>
                  </a:lnTo>
                  <a:lnTo>
                    <a:pt x="618" y="607"/>
                  </a:lnTo>
                  <a:lnTo>
                    <a:pt x="590" y="601"/>
                  </a:lnTo>
                  <a:lnTo>
                    <a:pt x="561" y="595"/>
                  </a:lnTo>
                  <a:lnTo>
                    <a:pt x="533" y="588"/>
                  </a:lnTo>
                  <a:lnTo>
                    <a:pt x="506" y="580"/>
                  </a:lnTo>
                  <a:lnTo>
                    <a:pt x="478" y="572"/>
                  </a:lnTo>
                  <a:lnTo>
                    <a:pt x="451" y="563"/>
                  </a:lnTo>
                  <a:lnTo>
                    <a:pt x="423" y="553"/>
                  </a:lnTo>
                  <a:lnTo>
                    <a:pt x="370" y="530"/>
                  </a:lnTo>
                  <a:lnTo>
                    <a:pt x="321" y="501"/>
                  </a:lnTo>
                  <a:lnTo>
                    <a:pt x="275" y="467"/>
                  </a:lnTo>
                  <a:lnTo>
                    <a:pt x="234" y="432"/>
                  </a:lnTo>
                  <a:lnTo>
                    <a:pt x="196" y="393"/>
                  </a:lnTo>
                  <a:lnTo>
                    <a:pt x="161" y="353"/>
                  </a:lnTo>
                  <a:lnTo>
                    <a:pt x="130" y="313"/>
                  </a:lnTo>
                  <a:lnTo>
                    <a:pt x="103" y="273"/>
                  </a:lnTo>
                  <a:lnTo>
                    <a:pt x="78" y="234"/>
                  </a:lnTo>
                  <a:lnTo>
                    <a:pt x="56" y="198"/>
                  </a:lnTo>
                  <a:lnTo>
                    <a:pt x="39" y="165"/>
                  </a:lnTo>
                  <a:lnTo>
                    <a:pt x="25" y="135"/>
                  </a:lnTo>
                  <a:lnTo>
                    <a:pt x="14" y="110"/>
                  </a:lnTo>
                  <a:lnTo>
                    <a:pt x="6" y="92"/>
                  </a:lnTo>
                  <a:lnTo>
                    <a:pt x="1" y="81"/>
                  </a:lnTo>
                  <a:lnTo>
                    <a:pt x="0" y="76"/>
                  </a:lnTo>
                  <a:lnTo>
                    <a:pt x="5" y="105"/>
                  </a:lnTo>
                  <a:lnTo>
                    <a:pt x="16" y="135"/>
                  </a:lnTo>
                  <a:lnTo>
                    <a:pt x="30" y="167"/>
                  </a:lnTo>
                  <a:lnTo>
                    <a:pt x="46" y="200"/>
                  </a:lnTo>
                  <a:lnTo>
                    <a:pt x="62" y="235"/>
                  </a:lnTo>
                  <a:lnTo>
                    <a:pt x="81" y="271"/>
                  </a:lnTo>
                  <a:lnTo>
                    <a:pt x="101" y="306"/>
                  </a:lnTo>
                  <a:lnTo>
                    <a:pt x="123" y="342"/>
                  </a:lnTo>
                  <a:lnTo>
                    <a:pt x="147" y="378"/>
                  </a:lnTo>
                  <a:lnTo>
                    <a:pt x="173" y="412"/>
                  </a:lnTo>
                  <a:lnTo>
                    <a:pt x="200" y="446"/>
                  </a:lnTo>
                  <a:lnTo>
                    <a:pt x="229" y="477"/>
                  </a:lnTo>
                  <a:lnTo>
                    <a:pt x="260" y="507"/>
                  </a:lnTo>
                  <a:lnTo>
                    <a:pt x="293" y="533"/>
                  </a:lnTo>
                  <a:lnTo>
                    <a:pt x="327" y="557"/>
                  </a:lnTo>
                  <a:lnTo>
                    <a:pt x="364" y="578"/>
                  </a:lnTo>
                  <a:lnTo>
                    <a:pt x="402" y="595"/>
                  </a:lnTo>
                  <a:close/>
                </a:path>
              </a:pathLst>
            </a:custGeom>
            <a:solidFill>
              <a:srgbClr val="000000"/>
            </a:solidFill>
            <a:ln w="9525">
              <a:noFill/>
              <a:round/>
              <a:headEnd/>
              <a:tailEnd/>
            </a:ln>
          </p:spPr>
          <p:txBody>
            <a:bodyPr/>
            <a:lstStyle/>
            <a:p>
              <a:endParaRPr lang="en-US"/>
            </a:p>
          </p:txBody>
        </p:sp>
        <p:sp>
          <p:nvSpPr>
            <p:cNvPr id="8262" name="Freeform 240"/>
            <p:cNvSpPr>
              <a:spLocks/>
            </p:cNvSpPr>
            <p:nvPr/>
          </p:nvSpPr>
          <p:spPr bwMode="auto">
            <a:xfrm>
              <a:off x="1353" y="2569"/>
              <a:ext cx="44" cy="45"/>
            </a:xfrm>
            <a:custGeom>
              <a:avLst/>
              <a:gdLst>
                <a:gd name="T0" fmla="*/ 11 w 87"/>
                <a:gd name="T1" fmla="*/ 23 h 89"/>
                <a:gd name="T2" fmla="*/ 14 w 87"/>
                <a:gd name="T3" fmla="*/ 22 h 89"/>
                <a:gd name="T4" fmla="*/ 16 w 87"/>
                <a:gd name="T5" fmla="*/ 22 h 89"/>
                <a:gd name="T6" fmla="*/ 18 w 87"/>
                <a:gd name="T7" fmla="*/ 21 h 89"/>
                <a:gd name="T8" fmla="*/ 19 w 87"/>
                <a:gd name="T9" fmla="*/ 19 h 89"/>
                <a:gd name="T10" fmla="*/ 20 w 87"/>
                <a:gd name="T11" fmla="*/ 18 h 89"/>
                <a:gd name="T12" fmla="*/ 21 w 87"/>
                <a:gd name="T13" fmla="*/ 16 h 89"/>
                <a:gd name="T14" fmla="*/ 22 w 87"/>
                <a:gd name="T15" fmla="*/ 14 h 89"/>
                <a:gd name="T16" fmla="*/ 22 w 87"/>
                <a:gd name="T17" fmla="*/ 11 h 89"/>
                <a:gd name="T18" fmla="*/ 22 w 87"/>
                <a:gd name="T19" fmla="*/ 9 h 89"/>
                <a:gd name="T20" fmla="*/ 21 w 87"/>
                <a:gd name="T21" fmla="*/ 7 h 89"/>
                <a:gd name="T22" fmla="*/ 20 w 87"/>
                <a:gd name="T23" fmla="*/ 5 h 89"/>
                <a:gd name="T24" fmla="*/ 19 w 87"/>
                <a:gd name="T25" fmla="*/ 4 h 89"/>
                <a:gd name="T26" fmla="*/ 18 w 87"/>
                <a:gd name="T27" fmla="*/ 2 h 89"/>
                <a:gd name="T28" fmla="*/ 16 w 87"/>
                <a:gd name="T29" fmla="*/ 1 h 89"/>
                <a:gd name="T30" fmla="*/ 14 w 87"/>
                <a:gd name="T31" fmla="*/ 1 h 89"/>
                <a:gd name="T32" fmla="*/ 11 w 87"/>
                <a:gd name="T33" fmla="*/ 0 h 89"/>
                <a:gd name="T34" fmla="*/ 9 w 87"/>
                <a:gd name="T35" fmla="*/ 1 h 89"/>
                <a:gd name="T36" fmla="*/ 7 w 87"/>
                <a:gd name="T37" fmla="*/ 1 h 89"/>
                <a:gd name="T38" fmla="*/ 5 w 87"/>
                <a:gd name="T39" fmla="*/ 2 h 89"/>
                <a:gd name="T40" fmla="*/ 3 w 87"/>
                <a:gd name="T41" fmla="*/ 4 h 89"/>
                <a:gd name="T42" fmla="*/ 2 w 87"/>
                <a:gd name="T43" fmla="*/ 5 h 89"/>
                <a:gd name="T44" fmla="*/ 1 w 87"/>
                <a:gd name="T45" fmla="*/ 7 h 89"/>
                <a:gd name="T46" fmla="*/ 1 w 87"/>
                <a:gd name="T47" fmla="*/ 9 h 89"/>
                <a:gd name="T48" fmla="*/ 0 w 87"/>
                <a:gd name="T49" fmla="*/ 11 h 89"/>
                <a:gd name="T50" fmla="*/ 1 w 87"/>
                <a:gd name="T51" fmla="*/ 14 h 89"/>
                <a:gd name="T52" fmla="*/ 1 w 87"/>
                <a:gd name="T53" fmla="*/ 16 h 89"/>
                <a:gd name="T54" fmla="*/ 2 w 87"/>
                <a:gd name="T55" fmla="*/ 18 h 89"/>
                <a:gd name="T56" fmla="*/ 3 w 87"/>
                <a:gd name="T57" fmla="*/ 19 h 89"/>
                <a:gd name="T58" fmla="*/ 5 w 87"/>
                <a:gd name="T59" fmla="*/ 21 h 89"/>
                <a:gd name="T60" fmla="*/ 7 w 87"/>
                <a:gd name="T61" fmla="*/ 22 h 89"/>
                <a:gd name="T62" fmla="*/ 9 w 87"/>
                <a:gd name="T63" fmla="*/ 22 h 89"/>
                <a:gd name="T64" fmla="*/ 11 w 87"/>
                <a:gd name="T65" fmla="*/ 23 h 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7"/>
                <a:gd name="T100" fmla="*/ 0 h 89"/>
                <a:gd name="T101" fmla="*/ 87 w 87"/>
                <a:gd name="T102" fmla="*/ 89 h 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7" h="89">
                  <a:moveTo>
                    <a:pt x="43" y="89"/>
                  </a:moveTo>
                  <a:lnTo>
                    <a:pt x="53" y="87"/>
                  </a:lnTo>
                  <a:lnTo>
                    <a:pt x="61" y="85"/>
                  </a:lnTo>
                  <a:lnTo>
                    <a:pt x="69" y="81"/>
                  </a:lnTo>
                  <a:lnTo>
                    <a:pt x="75" y="76"/>
                  </a:lnTo>
                  <a:lnTo>
                    <a:pt x="80" y="69"/>
                  </a:lnTo>
                  <a:lnTo>
                    <a:pt x="84" y="61"/>
                  </a:lnTo>
                  <a:lnTo>
                    <a:pt x="86" y="53"/>
                  </a:lnTo>
                  <a:lnTo>
                    <a:pt x="87" y="44"/>
                  </a:lnTo>
                  <a:lnTo>
                    <a:pt x="86" y="36"/>
                  </a:lnTo>
                  <a:lnTo>
                    <a:pt x="84" y="28"/>
                  </a:lnTo>
                  <a:lnTo>
                    <a:pt x="80" y="20"/>
                  </a:lnTo>
                  <a:lnTo>
                    <a:pt x="75" y="13"/>
                  </a:lnTo>
                  <a:lnTo>
                    <a:pt x="69" y="8"/>
                  </a:lnTo>
                  <a:lnTo>
                    <a:pt x="61" y="3"/>
                  </a:lnTo>
                  <a:lnTo>
                    <a:pt x="53" y="1"/>
                  </a:lnTo>
                  <a:lnTo>
                    <a:pt x="43" y="0"/>
                  </a:lnTo>
                  <a:lnTo>
                    <a:pt x="34" y="1"/>
                  </a:lnTo>
                  <a:lnTo>
                    <a:pt x="26" y="3"/>
                  </a:lnTo>
                  <a:lnTo>
                    <a:pt x="19" y="8"/>
                  </a:lnTo>
                  <a:lnTo>
                    <a:pt x="12" y="13"/>
                  </a:lnTo>
                  <a:lnTo>
                    <a:pt x="7" y="20"/>
                  </a:lnTo>
                  <a:lnTo>
                    <a:pt x="3" y="28"/>
                  </a:lnTo>
                  <a:lnTo>
                    <a:pt x="1" y="36"/>
                  </a:lnTo>
                  <a:lnTo>
                    <a:pt x="0" y="44"/>
                  </a:lnTo>
                  <a:lnTo>
                    <a:pt x="1" y="53"/>
                  </a:lnTo>
                  <a:lnTo>
                    <a:pt x="3" y="61"/>
                  </a:lnTo>
                  <a:lnTo>
                    <a:pt x="7" y="69"/>
                  </a:lnTo>
                  <a:lnTo>
                    <a:pt x="12" y="76"/>
                  </a:lnTo>
                  <a:lnTo>
                    <a:pt x="19" y="81"/>
                  </a:lnTo>
                  <a:lnTo>
                    <a:pt x="26" y="85"/>
                  </a:lnTo>
                  <a:lnTo>
                    <a:pt x="34" y="87"/>
                  </a:lnTo>
                  <a:lnTo>
                    <a:pt x="43" y="89"/>
                  </a:lnTo>
                  <a:close/>
                </a:path>
              </a:pathLst>
            </a:custGeom>
            <a:solidFill>
              <a:srgbClr val="000000"/>
            </a:solidFill>
            <a:ln w="9525">
              <a:noFill/>
              <a:round/>
              <a:headEnd/>
              <a:tailEnd/>
            </a:ln>
          </p:spPr>
          <p:txBody>
            <a:bodyPr/>
            <a:lstStyle/>
            <a:p>
              <a:endParaRPr lang="en-US"/>
            </a:p>
          </p:txBody>
        </p:sp>
        <p:sp>
          <p:nvSpPr>
            <p:cNvPr id="8263" name="Freeform 241"/>
            <p:cNvSpPr>
              <a:spLocks/>
            </p:cNvSpPr>
            <p:nvPr/>
          </p:nvSpPr>
          <p:spPr bwMode="auto">
            <a:xfrm>
              <a:off x="983" y="2936"/>
              <a:ext cx="14" cy="242"/>
            </a:xfrm>
            <a:custGeom>
              <a:avLst/>
              <a:gdLst>
                <a:gd name="T0" fmla="*/ 5 w 27"/>
                <a:gd name="T1" fmla="*/ 121 h 485"/>
                <a:gd name="T2" fmla="*/ 7 w 27"/>
                <a:gd name="T3" fmla="*/ 111 h 485"/>
                <a:gd name="T4" fmla="*/ 7 w 27"/>
                <a:gd name="T5" fmla="*/ 0 h 485"/>
                <a:gd name="T6" fmla="*/ 0 w 27"/>
                <a:gd name="T7" fmla="*/ 0 h 485"/>
                <a:gd name="T8" fmla="*/ 3 w 27"/>
                <a:gd name="T9" fmla="*/ 109 h 485"/>
                <a:gd name="T10" fmla="*/ 5 w 27"/>
                <a:gd name="T11" fmla="*/ 121 h 485"/>
                <a:gd name="T12" fmla="*/ 0 60000 65536"/>
                <a:gd name="T13" fmla="*/ 0 60000 65536"/>
                <a:gd name="T14" fmla="*/ 0 60000 65536"/>
                <a:gd name="T15" fmla="*/ 0 60000 65536"/>
                <a:gd name="T16" fmla="*/ 0 60000 65536"/>
                <a:gd name="T17" fmla="*/ 0 60000 65536"/>
                <a:gd name="T18" fmla="*/ 0 w 27"/>
                <a:gd name="T19" fmla="*/ 0 h 485"/>
                <a:gd name="T20" fmla="*/ 27 w 27"/>
                <a:gd name="T21" fmla="*/ 485 h 485"/>
              </a:gdLst>
              <a:ahLst/>
              <a:cxnLst>
                <a:cxn ang="T12">
                  <a:pos x="T0" y="T1"/>
                </a:cxn>
                <a:cxn ang="T13">
                  <a:pos x="T2" y="T3"/>
                </a:cxn>
                <a:cxn ang="T14">
                  <a:pos x="T4" y="T5"/>
                </a:cxn>
                <a:cxn ang="T15">
                  <a:pos x="T6" y="T7"/>
                </a:cxn>
                <a:cxn ang="T16">
                  <a:pos x="T8" y="T9"/>
                </a:cxn>
                <a:cxn ang="T17">
                  <a:pos x="T10" y="T11"/>
                </a:cxn>
              </a:cxnLst>
              <a:rect l="T18" t="T19" r="T20" b="T21"/>
              <a:pathLst>
                <a:path w="27" h="485">
                  <a:moveTo>
                    <a:pt x="17" y="485"/>
                  </a:moveTo>
                  <a:lnTo>
                    <a:pt x="27" y="445"/>
                  </a:lnTo>
                  <a:lnTo>
                    <a:pt x="27" y="0"/>
                  </a:lnTo>
                  <a:lnTo>
                    <a:pt x="0" y="0"/>
                  </a:lnTo>
                  <a:lnTo>
                    <a:pt x="9" y="438"/>
                  </a:lnTo>
                  <a:lnTo>
                    <a:pt x="17" y="485"/>
                  </a:lnTo>
                  <a:close/>
                </a:path>
              </a:pathLst>
            </a:custGeom>
            <a:solidFill>
              <a:srgbClr val="000000"/>
            </a:solidFill>
            <a:ln w="9525">
              <a:noFill/>
              <a:round/>
              <a:headEnd/>
              <a:tailEnd/>
            </a:ln>
          </p:spPr>
          <p:txBody>
            <a:bodyPr/>
            <a:lstStyle/>
            <a:p>
              <a:endParaRPr lang="en-US"/>
            </a:p>
          </p:txBody>
        </p:sp>
        <p:sp>
          <p:nvSpPr>
            <p:cNvPr id="8264" name="Freeform 242"/>
            <p:cNvSpPr>
              <a:spLocks/>
            </p:cNvSpPr>
            <p:nvPr/>
          </p:nvSpPr>
          <p:spPr bwMode="auto">
            <a:xfrm>
              <a:off x="929" y="3103"/>
              <a:ext cx="130" cy="64"/>
            </a:xfrm>
            <a:custGeom>
              <a:avLst/>
              <a:gdLst>
                <a:gd name="T0" fmla="*/ 33 w 260"/>
                <a:gd name="T1" fmla="*/ 8 h 129"/>
                <a:gd name="T2" fmla="*/ 38 w 260"/>
                <a:gd name="T3" fmla="*/ 9 h 129"/>
                <a:gd name="T4" fmla="*/ 44 w 260"/>
                <a:gd name="T5" fmla="*/ 10 h 129"/>
                <a:gd name="T6" fmla="*/ 49 w 260"/>
                <a:gd name="T7" fmla="*/ 12 h 129"/>
                <a:gd name="T8" fmla="*/ 54 w 260"/>
                <a:gd name="T9" fmla="*/ 14 h 129"/>
                <a:gd name="T10" fmla="*/ 58 w 260"/>
                <a:gd name="T11" fmla="*/ 18 h 129"/>
                <a:gd name="T12" fmla="*/ 61 w 260"/>
                <a:gd name="T13" fmla="*/ 22 h 129"/>
                <a:gd name="T14" fmla="*/ 63 w 260"/>
                <a:gd name="T15" fmla="*/ 27 h 129"/>
                <a:gd name="T16" fmla="*/ 65 w 260"/>
                <a:gd name="T17" fmla="*/ 32 h 129"/>
                <a:gd name="T18" fmla="*/ 65 w 260"/>
                <a:gd name="T19" fmla="*/ 31 h 129"/>
                <a:gd name="T20" fmla="*/ 65 w 260"/>
                <a:gd name="T21" fmla="*/ 30 h 129"/>
                <a:gd name="T22" fmla="*/ 65 w 260"/>
                <a:gd name="T23" fmla="*/ 30 h 129"/>
                <a:gd name="T24" fmla="*/ 65 w 260"/>
                <a:gd name="T25" fmla="*/ 29 h 129"/>
                <a:gd name="T26" fmla="*/ 65 w 260"/>
                <a:gd name="T27" fmla="*/ 23 h 129"/>
                <a:gd name="T28" fmla="*/ 62 w 260"/>
                <a:gd name="T29" fmla="*/ 18 h 129"/>
                <a:gd name="T30" fmla="*/ 59 w 260"/>
                <a:gd name="T31" fmla="*/ 13 h 129"/>
                <a:gd name="T32" fmla="*/ 55 w 260"/>
                <a:gd name="T33" fmla="*/ 8 h 129"/>
                <a:gd name="T34" fmla="*/ 50 w 260"/>
                <a:gd name="T35" fmla="*/ 5 h 129"/>
                <a:gd name="T36" fmla="*/ 45 w 260"/>
                <a:gd name="T37" fmla="*/ 2 h 129"/>
                <a:gd name="T38" fmla="*/ 39 w 260"/>
                <a:gd name="T39" fmla="*/ 0 h 129"/>
                <a:gd name="T40" fmla="*/ 33 w 260"/>
                <a:gd name="T41" fmla="*/ 0 h 129"/>
                <a:gd name="T42" fmla="*/ 25 w 260"/>
                <a:gd name="T43" fmla="*/ 0 h 129"/>
                <a:gd name="T44" fmla="*/ 19 w 260"/>
                <a:gd name="T45" fmla="*/ 2 h 129"/>
                <a:gd name="T46" fmla="*/ 14 w 260"/>
                <a:gd name="T47" fmla="*/ 5 h 129"/>
                <a:gd name="T48" fmla="*/ 9 w 260"/>
                <a:gd name="T49" fmla="*/ 8 h 129"/>
                <a:gd name="T50" fmla="*/ 5 w 260"/>
                <a:gd name="T51" fmla="*/ 13 h 129"/>
                <a:gd name="T52" fmla="*/ 2 w 260"/>
                <a:gd name="T53" fmla="*/ 18 h 129"/>
                <a:gd name="T54" fmla="*/ 1 w 260"/>
                <a:gd name="T55" fmla="*/ 23 h 129"/>
                <a:gd name="T56" fmla="*/ 0 w 260"/>
                <a:gd name="T57" fmla="*/ 29 h 129"/>
                <a:gd name="T58" fmla="*/ 0 w 260"/>
                <a:gd name="T59" fmla="*/ 30 h 129"/>
                <a:gd name="T60" fmla="*/ 0 w 260"/>
                <a:gd name="T61" fmla="*/ 30 h 129"/>
                <a:gd name="T62" fmla="*/ 0 w 260"/>
                <a:gd name="T63" fmla="*/ 31 h 129"/>
                <a:gd name="T64" fmla="*/ 0 w 260"/>
                <a:gd name="T65" fmla="*/ 32 h 129"/>
                <a:gd name="T66" fmla="*/ 1 w 260"/>
                <a:gd name="T67" fmla="*/ 27 h 129"/>
                <a:gd name="T68" fmla="*/ 3 w 260"/>
                <a:gd name="T69" fmla="*/ 22 h 129"/>
                <a:gd name="T70" fmla="*/ 6 w 260"/>
                <a:gd name="T71" fmla="*/ 18 h 129"/>
                <a:gd name="T72" fmla="*/ 10 w 260"/>
                <a:gd name="T73" fmla="*/ 14 h 129"/>
                <a:gd name="T74" fmla="*/ 15 w 260"/>
                <a:gd name="T75" fmla="*/ 12 h 129"/>
                <a:gd name="T76" fmla="*/ 20 w 260"/>
                <a:gd name="T77" fmla="*/ 10 h 129"/>
                <a:gd name="T78" fmla="*/ 26 w 260"/>
                <a:gd name="T79" fmla="*/ 9 h 129"/>
                <a:gd name="T80" fmla="*/ 33 w 260"/>
                <a:gd name="T81" fmla="*/ 8 h 12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0"/>
                <a:gd name="T124" fmla="*/ 0 h 129"/>
                <a:gd name="T125" fmla="*/ 260 w 260"/>
                <a:gd name="T126" fmla="*/ 129 h 12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0" h="129">
                  <a:moveTo>
                    <a:pt x="130" y="35"/>
                  </a:moveTo>
                  <a:lnTo>
                    <a:pt x="155" y="36"/>
                  </a:lnTo>
                  <a:lnTo>
                    <a:pt x="178" y="40"/>
                  </a:lnTo>
                  <a:lnTo>
                    <a:pt x="199" y="49"/>
                  </a:lnTo>
                  <a:lnTo>
                    <a:pt x="218" y="59"/>
                  </a:lnTo>
                  <a:lnTo>
                    <a:pt x="235" y="73"/>
                  </a:lnTo>
                  <a:lnTo>
                    <a:pt x="247" y="89"/>
                  </a:lnTo>
                  <a:lnTo>
                    <a:pt x="255" y="108"/>
                  </a:lnTo>
                  <a:lnTo>
                    <a:pt x="260" y="129"/>
                  </a:lnTo>
                  <a:lnTo>
                    <a:pt x="260" y="127"/>
                  </a:lnTo>
                  <a:lnTo>
                    <a:pt x="260" y="123"/>
                  </a:lnTo>
                  <a:lnTo>
                    <a:pt x="260" y="121"/>
                  </a:lnTo>
                  <a:lnTo>
                    <a:pt x="260" y="119"/>
                  </a:lnTo>
                  <a:lnTo>
                    <a:pt x="258" y="95"/>
                  </a:lnTo>
                  <a:lnTo>
                    <a:pt x="250" y="73"/>
                  </a:lnTo>
                  <a:lnTo>
                    <a:pt x="238" y="52"/>
                  </a:lnTo>
                  <a:lnTo>
                    <a:pt x="222" y="35"/>
                  </a:lnTo>
                  <a:lnTo>
                    <a:pt x="202" y="21"/>
                  </a:lnTo>
                  <a:lnTo>
                    <a:pt x="180" y="9"/>
                  </a:lnTo>
                  <a:lnTo>
                    <a:pt x="156" y="2"/>
                  </a:lnTo>
                  <a:lnTo>
                    <a:pt x="130" y="0"/>
                  </a:lnTo>
                  <a:lnTo>
                    <a:pt x="103" y="2"/>
                  </a:lnTo>
                  <a:lnTo>
                    <a:pt x="79" y="9"/>
                  </a:lnTo>
                  <a:lnTo>
                    <a:pt x="57" y="21"/>
                  </a:lnTo>
                  <a:lnTo>
                    <a:pt x="38" y="35"/>
                  </a:lnTo>
                  <a:lnTo>
                    <a:pt x="21" y="52"/>
                  </a:lnTo>
                  <a:lnTo>
                    <a:pt x="10" y="73"/>
                  </a:lnTo>
                  <a:lnTo>
                    <a:pt x="2" y="95"/>
                  </a:lnTo>
                  <a:lnTo>
                    <a:pt x="0" y="119"/>
                  </a:lnTo>
                  <a:lnTo>
                    <a:pt x="0" y="121"/>
                  </a:lnTo>
                  <a:lnTo>
                    <a:pt x="0" y="123"/>
                  </a:lnTo>
                  <a:lnTo>
                    <a:pt x="0" y="127"/>
                  </a:lnTo>
                  <a:lnTo>
                    <a:pt x="0" y="129"/>
                  </a:lnTo>
                  <a:lnTo>
                    <a:pt x="4" y="108"/>
                  </a:lnTo>
                  <a:lnTo>
                    <a:pt x="12" y="89"/>
                  </a:lnTo>
                  <a:lnTo>
                    <a:pt x="25" y="73"/>
                  </a:lnTo>
                  <a:lnTo>
                    <a:pt x="41" y="59"/>
                  </a:lnTo>
                  <a:lnTo>
                    <a:pt x="61" y="49"/>
                  </a:lnTo>
                  <a:lnTo>
                    <a:pt x="81" y="40"/>
                  </a:lnTo>
                  <a:lnTo>
                    <a:pt x="104" y="36"/>
                  </a:lnTo>
                  <a:lnTo>
                    <a:pt x="130" y="35"/>
                  </a:lnTo>
                  <a:close/>
                </a:path>
              </a:pathLst>
            </a:custGeom>
            <a:solidFill>
              <a:srgbClr val="000000"/>
            </a:solidFill>
            <a:ln w="9525">
              <a:noFill/>
              <a:round/>
              <a:headEnd/>
              <a:tailEnd/>
            </a:ln>
          </p:spPr>
          <p:txBody>
            <a:bodyPr/>
            <a:lstStyle/>
            <a:p>
              <a:endParaRPr lang="en-US"/>
            </a:p>
          </p:txBody>
        </p:sp>
        <p:sp>
          <p:nvSpPr>
            <p:cNvPr id="8265" name="Freeform 243"/>
            <p:cNvSpPr>
              <a:spLocks/>
            </p:cNvSpPr>
            <p:nvPr/>
          </p:nvSpPr>
          <p:spPr bwMode="auto">
            <a:xfrm>
              <a:off x="727" y="2486"/>
              <a:ext cx="363" cy="256"/>
            </a:xfrm>
            <a:custGeom>
              <a:avLst/>
              <a:gdLst>
                <a:gd name="T0" fmla="*/ 182 w 726"/>
                <a:gd name="T1" fmla="*/ 122 h 512"/>
                <a:gd name="T2" fmla="*/ 52 w 726"/>
                <a:gd name="T3" fmla="*/ 0 h 512"/>
                <a:gd name="T4" fmla="*/ 48 w 726"/>
                <a:gd name="T5" fmla="*/ 4 h 512"/>
                <a:gd name="T6" fmla="*/ 46 w 726"/>
                <a:gd name="T7" fmla="*/ 6 h 512"/>
                <a:gd name="T8" fmla="*/ 0 w 726"/>
                <a:gd name="T9" fmla="*/ 55 h 512"/>
                <a:gd name="T10" fmla="*/ 11 w 726"/>
                <a:gd name="T11" fmla="*/ 54 h 512"/>
                <a:gd name="T12" fmla="*/ 51 w 726"/>
                <a:gd name="T13" fmla="*/ 11 h 512"/>
                <a:gd name="T14" fmla="*/ 76 w 726"/>
                <a:gd name="T15" fmla="*/ 33 h 512"/>
                <a:gd name="T16" fmla="*/ 29 w 726"/>
                <a:gd name="T17" fmla="*/ 82 h 512"/>
                <a:gd name="T18" fmla="*/ 40 w 726"/>
                <a:gd name="T19" fmla="*/ 81 h 512"/>
                <a:gd name="T20" fmla="*/ 81 w 726"/>
                <a:gd name="T21" fmla="*/ 38 h 512"/>
                <a:gd name="T22" fmla="*/ 104 w 726"/>
                <a:gd name="T23" fmla="*/ 60 h 512"/>
                <a:gd name="T24" fmla="*/ 58 w 726"/>
                <a:gd name="T25" fmla="*/ 109 h 512"/>
                <a:gd name="T26" fmla="*/ 69 w 726"/>
                <a:gd name="T27" fmla="*/ 108 h 512"/>
                <a:gd name="T28" fmla="*/ 109 w 726"/>
                <a:gd name="T29" fmla="*/ 65 h 512"/>
                <a:gd name="T30" fmla="*/ 176 w 726"/>
                <a:gd name="T31" fmla="*/ 128 h 512"/>
                <a:gd name="T32" fmla="*/ 177 w 726"/>
                <a:gd name="T33" fmla="*/ 127 h 512"/>
                <a:gd name="T34" fmla="*/ 178 w 726"/>
                <a:gd name="T35" fmla="*/ 125 h 512"/>
                <a:gd name="T36" fmla="*/ 180 w 726"/>
                <a:gd name="T37" fmla="*/ 123 h 512"/>
                <a:gd name="T38" fmla="*/ 182 w 726"/>
                <a:gd name="T39" fmla="*/ 122 h 5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26"/>
                <a:gd name="T61" fmla="*/ 0 h 512"/>
                <a:gd name="T62" fmla="*/ 726 w 726"/>
                <a:gd name="T63" fmla="*/ 512 h 5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26" h="512">
                  <a:moveTo>
                    <a:pt x="726" y="489"/>
                  </a:moveTo>
                  <a:lnTo>
                    <a:pt x="209" y="0"/>
                  </a:lnTo>
                  <a:lnTo>
                    <a:pt x="192" y="18"/>
                  </a:lnTo>
                  <a:lnTo>
                    <a:pt x="186" y="25"/>
                  </a:lnTo>
                  <a:lnTo>
                    <a:pt x="0" y="220"/>
                  </a:lnTo>
                  <a:lnTo>
                    <a:pt x="43" y="216"/>
                  </a:lnTo>
                  <a:lnTo>
                    <a:pt x="207" y="45"/>
                  </a:lnTo>
                  <a:lnTo>
                    <a:pt x="301" y="134"/>
                  </a:lnTo>
                  <a:lnTo>
                    <a:pt x="117" y="329"/>
                  </a:lnTo>
                  <a:lnTo>
                    <a:pt x="159" y="327"/>
                  </a:lnTo>
                  <a:lnTo>
                    <a:pt x="323" y="153"/>
                  </a:lnTo>
                  <a:lnTo>
                    <a:pt x="417" y="243"/>
                  </a:lnTo>
                  <a:lnTo>
                    <a:pt x="232" y="439"/>
                  </a:lnTo>
                  <a:lnTo>
                    <a:pt x="273" y="435"/>
                  </a:lnTo>
                  <a:lnTo>
                    <a:pt x="437" y="263"/>
                  </a:lnTo>
                  <a:lnTo>
                    <a:pt x="702" y="512"/>
                  </a:lnTo>
                  <a:lnTo>
                    <a:pt x="707" y="508"/>
                  </a:lnTo>
                  <a:lnTo>
                    <a:pt x="712" y="502"/>
                  </a:lnTo>
                  <a:lnTo>
                    <a:pt x="719" y="495"/>
                  </a:lnTo>
                  <a:lnTo>
                    <a:pt x="726" y="489"/>
                  </a:lnTo>
                  <a:close/>
                </a:path>
              </a:pathLst>
            </a:custGeom>
            <a:solidFill>
              <a:srgbClr val="000000"/>
            </a:solidFill>
            <a:ln w="9525">
              <a:noFill/>
              <a:round/>
              <a:headEnd/>
              <a:tailEnd/>
            </a:ln>
          </p:spPr>
          <p:txBody>
            <a:bodyPr/>
            <a:lstStyle/>
            <a:p>
              <a:endParaRPr lang="en-US"/>
            </a:p>
          </p:txBody>
        </p:sp>
        <p:sp>
          <p:nvSpPr>
            <p:cNvPr id="8266" name="Freeform 244"/>
            <p:cNvSpPr>
              <a:spLocks/>
            </p:cNvSpPr>
            <p:nvPr/>
          </p:nvSpPr>
          <p:spPr bwMode="auto">
            <a:xfrm>
              <a:off x="834" y="2785"/>
              <a:ext cx="57" cy="12"/>
            </a:xfrm>
            <a:custGeom>
              <a:avLst/>
              <a:gdLst>
                <a:gd name="T0" fmla="*/ 28 w 116"/>
                <a:gd name="T1" fmla="*/ 0 h 25"/>
                <a:gd name="T2" fmla="*/ 0 w 116"/>
                <a:gd name="T3" fmla="*/ 0 h 25"/>
                <a:gd name="T4" fmla="*/ 27 w 116"/>
                <a:gd name="T5" fmla="*/ 6 h 25"/>
                <a:gd name="T6" fmla="*/ 28 w 116"/>
                <a:gd name="T7" fmla="*/ 0 h 25"/>
                <a:gd name="T8" fmla="*/ 0 60000 65536"/>
                <a:gd name="T9" fmla="*/ 0 60000 65536"/>
                <a:gd name="T10" fmla="*/ 0 60000 65536"/>
                <a:gd name="T11" fmla="*/ 0 60000 65536"/>
                <a:gd name="T12" fmla="*/ 0 w 116"/>
                <a:gd name="T13" fmla="*/ 0 h 25"/>
                <a:gd name="T14" fmla="*/ 116 w 116"/>
                <a:gd name="T15" fmla="*/ 25 h 25"/>
              </a:gdLst>
              <a:ahLst/>
              <a:cxnLst>
                <a:cxn ang="T8">
                  <a:pos x="T0" y="T1"/>
                </a:cxn>
                <a:cxn ang="T9">
                  <a:pos x="T2" y="T3"/>
                </a:cxn>
                <a:cxn ang="T10">
                  <a:pos x="T4" y="T5"/>
                </a:cxn>
                <a:cxn ang="T11">
                  <a:pos x="T6" y="T7"/>
                </a:cxn>
              </a:cxnLst>
              <a:rect l="T12" t="T13" r="T14" b="T15"/>
              <a:pathLst>
                <a:path w="116" h="25">
                  <a:moveTo>
                    <a:pt x="116" y="0"/>
                  </a:moveTo>
                  <a:lnTo>
                    <a:pt x="0" y="0"/>
                  </a:lnTo>
                  <a:lnTo>
                    <a:pt x="110" y="25"/>
                  </a:lnTo>
                  <a:lnTo>
                    <a:pt x="116" y="0"/>
                  </a:lnTo>
                  <a:close/>
                </a:path>
              </a:pathLst>
            </a:custGeom>
            <a:solidFill>
              <a:srgbClr val="FF0000"/>
            </a:solidFill>
            <a:ln w="9525">
              <a:noFill/>
              <a:round/>
              <a:headEnd/>
              <a:tailEnd/>
            </a:ln>
          </p:spPr>
          <p:txBody>
            <a:bodyPr/>
            <a:lstStyle/>
            <a:p>
              <a:endParaRPr lang="en-US"/>
            </a:p>
          </p:txBody>
        </p:sp>
        <p:sp>
          <p:nvSpPr>
            <p:cNvPr id="8267" name="Freeform 245"/>
            <p:cNvSpPr>
              <a:spLocks/>
            </p:cNvSpPr>
            <p:nvPr/>
          </p:nvSpPr>
          <p:spPr bwMode="auto">
            <a:xfrm>
              <a:off x="916" y="2816"/>
              <a:ext cx="57" cy="14"/>
            </a:xfrm>
            <a:custGeom>
              <a:avLst/>
              <a:gdLst>
                <a:gd name="T0" fmla="*/ 29 w 114"/>
                <a:gd name="T1" fmla="*/ 0 h 28"/>
                <a:gd name="T2" fmla="*/ 0 w 114"/>
                <a:gd name="T3" fmla="*/ 0 h 28"/>
                <a:gd name="T4" fmla="*/ 27 w 114"/>
                <a:gd name="T5" fmla="*/ 7 h 28"/>
                <a:gd name="T6" fmla="*/ 29 w 114"/>
                <a:gd name="T7" fmla="*/ 0 h 28"/>
                <a:gd name="T8" fmla="*/ 0 60000 65536"/>
                <a:gd name="T9" fmla="*/ 0 60000 65536"/>
                <a:gd name="T10" fmla="*/ 0 60000 65536"/>
                <a:gd name="T11" fmla="*/ 0 60000 65536"/>
                <a:gd name="T12" fmla="*/ 0 w 114"/>
                <a:gd name="T13" fmla="*/ 0 h 28"/>
                <a:gd name="T14" fmla="*/ 114 w 114"/>
                <a:gd name="T15" fmla="*/ 28 h 28"/>
              </a:gdLst>
              <a:ahLst/>
              <a:cxnLst>
                <a:cxn ang="T8">
                  <a:pos x="T0" y="T1"/>
                </a:cxn>
                <a:cxn ang="T9">
                  <a:pos x="T2" y="T3"/>
                </a:cxn>
                <a:cxn ang="T10">
                  <a:pos x="T4" y="T5"/>
                </a:cxn>
                <a:cxn ang="T11">
                  <a:pos x="T6" y="T7"/>
                </a:cxn>
              </a:cxnLst>
              <a:rect l="T12" t="T13" r="T14" b="T15"/>
              <a:pathLst>
                <a:path w="114" h="28">
                  <a:moveTo>
                    <a:pt x="114" y="0"/>
                  </a:moveTo>
                  <a:lnTo>
                    <a:pt x="0" y="0"/>
                  </a:lnTo>
                  <a:lnTo>
                    <a:pt x="108" y="28"/>
                  </a:lnTo>
                  <a:lnTo>
                    <a:pt x="114" y="0"/>
                  </a:lnTo>
                  <a:close/>
                </a:path>
              </a:pathLst>
            </a:custGeom>
            <a:solidFill>
              <a:srgbClr val="FF0000"/>
            </a:solidFill>
            <a:ln w="9525">
              <a:noFill/>
              <a:round/>
              <a:headEnd/>
              <a:tailEnd/>
            </a:ln>
          </p:spPr>
          <p:txBody>
            <a:bodyPr/>
            <a:lstStyle/>
            <a:p>
              <a:endParaRPr lang="en-US"/>
            </a:p>
          </p:txBody>
        </p:sp>
        <p:sp>
          <p:nvSpPr>
            <p:cNvPr id="8268" name="Freeform 246"/>
            <p:cNvSpPr>
              <a:spLocks/>
            </p:cNvSpPr>
            <p:nvPr/>
          </p:nvSpPr>
          <p:spPr bwMode="auto">
            <a:xfrm>
              <a:off x="804" y="2823"/>
              <a:ext cx="57" cy="14"/>
            </a:xfrm>
            <a:custGeom>
              <a:avLst/>
              <a:gdLst>
                <a:gd name="T0" fmla="*/ 28 w 115"/>
                <a:gd name="T1" fmla="*/ 0 h 27"/>
                <a:gd name="T2" fmla="*/ 0 w 115"/>
                <a:gd name="T3" fmla="*/ 0 h 27"/>
                <a:gd name="T4" fmla="*/ 27 w 115"/>
                <a:gd name="T5" fmla="*/ 7 h 27"/>
                <a:gd name="T6" fmla="*/ 28 w 115"/>
                <a:gd name="T7" fmla="*/ 0 h 27"/>
                <a:gd name="T8" fmla="*/ 0 60000 65536"/>
                <a:gd name="T9" fmla="*/ 0 60000 65536"/>
                <a:gd name="T10" fmla="*/ 0 60000 65536"/>
                <a:gd name="T11" fmla="*/ 0 60000 65536"/>
                <a:gd name="T12" fmla="*/ 0 w 115"/>
                <a:gd name="T13" fmla="*/ 0 h 27"/>
                <a:gd name="T14" fmla="*/ 115 w 115"/>
                <a:gd name="T15" fmla="*/ 27 h 27"/>
              </a:gdLst>
              <a:ahLst/>
              <a:cxnLst>
                <a:cxn ang="T8">
                  <a:pos x="T0" y="T1"/>
                </a:cxn>
                <a:cxn ang="T9">
                  <a:pos x="T2" y="T3"/>
                </a:cxn>
                <a:cxn ang="T10">
                  <a:pos x="T4" y="T5"/>
                </a:cxn>
                <a:cxn ang="T11">
                  <a:pos x="T6" y="T7"/>
                </a:cxn>
              </a:cxnLst>
              <a:rect l="T12" t="T13" r="T14" b="T15"/>
              <a:pathLst>
                <a:path w="115" h="27">
                  <a:moveTo>
                    <a:pt x="115" y="0"/>
                  </a:moveTo>
                  <a:lnTo>
                    <a:pt x="0" y="0"/>
                  </a:lnTo>
                  <a:lnTo>
                    <a:pt x="109" y="27"/>
                  </a:lnTo>
                  <a:lnTo>
                    <a:pt x="115" y="0"/>
                  </a:lnTo>
                  <a:close/>
                </a:path>
              </a:pathLst>
            </a:custGeom>
            <a:solidFill>
              <a:srgbClr val="FF0000"/>
            </a:solidFill>
            <a:ln w="9525">
              <a:noFill/>
              <a:round/>
              <a:headEnd/>
              <a:tailEnd/>
            </a:ln>
          </p:spPr>
          <p:txBody>
            <a:bodyPr/>
            <a:lstStyle/>
            <a:p>
              <a:endParaRPr lang="en-US"/>
            </a:p>
          </p:txBody>
        </p:sp>
        <p:sp>
          <p:nvSpPr>
            <p:cNvPr id="8269" name="Freeform 247"/>
            <p:cNvSpPr>
              <a:spLocks/>
            </p:cNvSpPr>
            <p:nvPr/>
          </p:nvSpPr>
          <p:spPr bwMode="auto">
            <a:xfrm>
              <a:off x="959" y="2780"/>
              <a:ext cx="57" cy="13"/>
            </a:xfrm>
            <a:custGeom>
              <a:avLst/>
              <a:gdLst>
                <a:gd name="T0" fmla="*/ 29 w 113"/>
                <a:gd name="T1" fmla="*/ 0 h 26"/>
                <a:gd name="T2" fmla="*/ 0 w 113"/>
                <a:gd name="T3" fmla="*/ 0 h 26"/>
                <a:gd name="T4" fmla="*/ 27 w 113"/>
                <a:gd name="T5" fmla="*/ 7 h 26"/>
                <a:gd name="T6" fmla="*/ 29 w 113"/>
                <a:gd name="T7" fmla="*/ 0 h 26"/>
                <a:gd name="T8" fmla="*/ 0 60000 65536"/>
                <a:gd name="T9" fmla="*/ 0 60000 65536"/>
                <a:gd name="T10" fmla="*/ 0 60000 65536"/>
                <a:gd name="T11" fmla="*/ 0 60000 65536"/>
                <a:gd name="T12" fmla="*/ 0 w 113"/>
                <a:gd name="T13" fmla="*/ 0 h 26"/>
                <a:gd name="T14" fmla="*/ 113 w 113"/>
                <a:gd name="T15" fmla="*/ 26 h 26"/>
              </a:gdLst>
              <a:ahLst/>
              <a:cxnLst>
                <a:cxn ang="T8">
                  <a:pos x="T0" y="T1"/>
                </a:cxn>
                <a:cxn ang="T9">
                  <a:pos x="T2" y="T3"/>
                </a:cxn>
                <a:cxn ang="T10">
                  <a:pos x="T4" y="T5"/>
                </a:cxn>
                <a:cxn ang="T11">
                  <a:pos x="T6" y="T7"/>
                </a:cxn>
              </a:cxnLst>
              <a:rect l="T12" t="T13" r="T14" b="T15"/>
              <a:pathLst>
                <a:path w="113" h="26">
                  <a:moveTo>
                    <a:pt x="113" y="0"/>
                  </a:moveTo>
                  <a:lnTo>
                    <a:pt x="0" y="0"/>
                  </a:lnTo>
                  <a:lnTo>
                    <a:pt x="108" y="26"/>
                  </a:lnTo>
                  <a:lnTo>
                    <a:pt x="113" y="0"/>
                  </a:lnTo>
                  <a:close/>
                </a:path>
              </a:pathLst>
            </a:custGeom>
            <a:solidFill>
              <a:srgbClr val="FF0000"/>
            </a:solidFill>
            <a:ln w="9525">
              <a:noFill/>
              <a:round/>
              <a:headEnd/>
              <a:tailEnd/>
            </a:ln>
          </p:spPr>
          <p:txBody>
            <a:bodyPr/>
            <a:lstStyle/>
            <a:p>
              <a:endParaRPr lang="en-US"/>
            </a:p>
          </p:txBody>
        </p:sp>
        <p:sp>
          <p:nvSpPr>
            <p:cNvPr id="8270" name="Freeform 248"/>
            <p:cNvSpPr>
              <a:spLocks/>
            </p:cNvSpPr>
            <p:nvPr/>
          </p:nvSpPr>
          <p:spPr bwMode="auto">
            <a:xfrm>
              <a:off x="739" y="2785"/>
              <a:ext cx="57" cy="12"/>
            </a:xfrm>
            <a:custGeom>
              <a:avLst/>
              <a:gdLst>
                <a:gd name="T0" fmla="*/ 29 w 114"/>
                <a:gd name="T1" fmla="*/ 0 h 25"/>
                <a:gd name="T2" fmla="*/ 0 w 114"/>
                <a:gd name="T3" fmla="*/ 0 h 25"/>
                <a:gd name="T4" fmla="*/ 28 w 114"/>
                <a:gd name="T5" fmla="*/ 6 h 25"/>
                <a:gd name="T6" fmla="*/ 29 w 114"/>
                <a:gd name="T7" fmla="*/ 0 h 25"/>
                <a:gd name="T8" fmla="*/ 0 60000 65536"/>
                <a:gd name="T9" fmla="*/ 0 60000 65536"/>
                <a:gd name="T10" fmla="*/ 0 60000 65536"/>
                <a:gd name="T11" fmla="*/ 0 60000 65536"/>
                <a:gd name="T12" fmla="*/ 0 w 114"/>
                <a:gd name="T13" fmla="*/ 0 h 25"/>
                <a:gd name="T14" fmla="*/ 114 w 114"/>
                <a:gd name="T15" fmla="*/ 25 h 25"/>
              </a:gdLst>
              <a:ahLst/>
              <a:cxnLst>
                <a:cxn ang="T8">
                  <a:pos x="T0" y="T1"/>
                </a:cxn>
                <a:cxn ang="T9">
                  <a:pos x="T2" y="T3"/>
                </a:cxn>
                <a:cxn ang="T10">
                  <a:pos x="T4" y="T5"/>
                </a:cxn>
                <a:cxn ang="T11">
                  <a:pos x="T6" y="T7"/>
                </a:cxn>
              </a:cxnLst>
              <a:rect l="T12" t="T13" r="T14" b="T15"/>
              <a:pathLst>
                <a:path w="114" h="25">
                  <a:moveTo>
                    <a:pt x="114" y="0"/>
                  </a:moveTo>
                  <a:lnTo>
                    <a:pt x="0" y="0"/>
                  </a:lnTo>
                  <a:lnTo>
                    <a:pt x="110" y="25"/>
                  </a:lnTo>
                  <a:lnTo>
                    <a:pt x="114" y="0"/>
                  </a:lnTo>
                  <a:close/>
                </a:path>
              </a:pathLst>
            </a:custGeom>
            <a:solidFill>
              <a:srgbClr val="FF0000"/>
            </a:solidFill>
            <a:ln w="9525">
              <a:noFill/>
              <a:round/>
              <a:headEnd/>
              <a:tailEnd/>
            </a:ln>
          </p:spPr>
          <p:txBody>
            <a:bodyPr/>
            <a:lstStyle/>
            <a:p>
              <a:endParaRPr lang="en-US"/>
            </a:p>
          </p:txBody>
        </p:sp>
        <p:sp>
          <p:nvSpPr>
            <p:cNvPr id="8271" name="Freeform 249"/>
            <p:cNvSpPr>
              <a:spLocks/>
            </p:cNvSpPr>
            <p:nvPr/>
          </p:nvSpPr>
          <p:spPr bwMode="auto">
            <a:xfrm>
              <a:off x="914" y="2876"/>
              <a:ext cx="57" cy="14"/>
            </a:xfrm>
            <a:custGeom>
              <a:avLst/>
              <a:gdLst>
                <a:gd name="T0" fmla="*/ 29 w 114"/>
                <a:gd name="T1" fmla="*/ 0 h 27"/>
                <a:gd name="T2" fmla="*/ 0 w 114"/>
                <a:gd name="T3" fmla="*/ 0 h 27"/>
                <a:gd name="T4" fmla="*/ 27 w 114"/>
                <a:gd name="T5" fmla="*/ 7 h 27"/>
                <a:gd name="T6" fmla="*/ 29 w 114"/>
                <a:gd name="T7" fmla="*/ 0 h 27"/>
                <a:gd name="T8" fmla="*/ 0 60000 65536"/>
                <a:gd name="T9" fmla="*/ 0 60000 65536"/>
                <a:gd name="T10" fmla="*/ 0 60000 65536"/>
                <a:gd name="T11" fmla="*/ 0 60000 65536"/>
                <a:gd name="T12" fmla="*/ 0 w 114"/>
                <a:gd name="T13" fmla="*/ 0 h 27"/>
                <a:gd name="T14" fmla="*/ 114 w 114"/>
                <a:gd name="T15" fmla="*/ 27 h 27"/>
              </a:gdLst>
              <a:ahLst/>
              <a:cxnLst>
                <a:cxn ang="T8">
                  <a:pos x="T0" y="T1"/>
                </a:cxn>
                <a:cxn ang="T9">
                  <a:pos x="T2" y="T3"/>
                </a:cxn>
                <a:cxn ang="T10">
                  <a:pos x="T4" y="T5"/>
                </a:cxn>
                <a:cxn ang="T11">
                  <a:pos x="T6" y="T7"/>
                </a:cxn>
              </a:cxnLst>
              <a:rect l="T12" t="T13" r="T14" b="T15"/>
              <a:pathLst>
                <a:path w="114" h="27">
                  <a:moveTo>
                    <a:pt x="114" y="0"/>
                  </a:moveTo>
                  <a:lnTo>
                    <a:pt x="0" y="0"/>
                  </a:lnTo>
                  <a:lnTo>
                    <a:pt x="108" y="27"/>
                  </a:lnTo>
                  <a:lnTo>
                    <a:pt x="114" y="0"/>
                  </a:lnTo>
                  <a:close/>
                </a:path>
              </a:pathLst>
            </a:custGeom>
            <a:solidFill>
              <a:srgbClr val="FF0000"/>
            </a:solidFill>
            <a:ln w="9525">
              <a:noFill/>
              <a:round/>
              <a:headEnd/>
              <a:tailEnd/>
            </a:ln>
          </p:spPr>
          <p:txBody>
            <a:bodyPr/>
            <a:lstStyle/>
            <a:p>
              <a:endParaRPr lang="en-US"/>
            </a:p>
          </p:txBody>
        </p:sp>
        <p:sp>
          <p:nvSpPr>
            <p:cNvPr id="8272" name="Freeform 250"/>
            <p:cNvSpPr>
              <a:spLocks/>
            </p:cNvSpPr>
            <p:nvPr/>
          </p:nvSpPr>
          <p:spPr bwMode="auto">
            <a:xfrm>
              <a:off x="863" y="2850"/>
              <a:ext cx="57" cy="13"/>
            </a:xfrm>
            <a:custGeom>
              <a:avLst/>
              <a:gdLst>
                <a:gd name="T0" fmla="*/ 28 w 115"/>
                <a:gd name="T1" fmla="*/ 0 h 25"/>
                <a:gd name="T2" fmla="*/ 0 w 115"/>
                <a:gd name="T3" fmla="*/ 0 h 25"/>
                <a:gd name="T4" fmla="*/ 27 w 115"/>
                <a:gd name="T5" fmla="*/ 7 h 25"/>
                <a:gd name="T6" fmla="*/ 28 w 115"/>
                <a:gd name="T7" fmla="*/ 0 h 25"/>
                <a:gd name="T8" fmla="*/ 0 60000 65536"/>
                <a:gd name="T9" fmla="*/ 0 60000 65536"/>
                <a:gd name="T10" fmla="*/ 0 60000 65536"/>
                <a:gd name="T11" fmla="*/ 0 60000 65536"/>
                <a:gd name="T12" fmla="*/ 0 w 115"/>
                <a:gd name="T13" fmla="*/ 0 h 25"/>
                <a:gd name="T14" fmla="*/ 115 w 115"/>
                <a:gd name="T15" fmla="*/ 25 h 25"/>
              </a:gdLst>
              <a:ahLst/>
              <a:cxnLst>
                <a:cxn ang="T8">
                  <a:pos x="T0" y="T1"/>
                </a:cxn>
                <a:cxn ang="T9">
                  <a:pos x="T2" y="T3"/>
                </a:cxn>
                <a:cxn ang="T10">
                  <a:pos x="T4" y="T5"/>
                </a:cxn>
                <a:cxn ang="T11">
                  <a:pos x="T6" y="T7"/>
                </a:cxn>
              </a:cxnLst>
              <a:rect l="T12" t="T13" r="T14" b="T15"/>
              <a:pathLst>
                <a:path w="115" h="25">
                  <a:moveTo>
                    <a:pt x="115" y="0"/>
                  </a:moveTo>
                  <a:lnTo>
                    <a:pt x="0" y="0"/>
                  </a:lnTo>
                  <a:lnTo>
                    <a:pt x="109" y="25"/>
                  </a:lnTo>
                  <a:lnTo>
                    <a:pt x="115" y="0"/>
                  </a:lnTo>
                  <a:close/>
                </a:path>
              </a:pathLst>
            </a:custGeom>
            <a:solidFill>
              <a:srgbClr val="FF0000"/>
            </a:solidFill>
            <a:ln w="9525">
              <a:noFill/>
              <a:round/>
              <a:headEnd/>
              <a:tailEnd/>
            </a:ln>
          </p:spPr>
          <p:txBody>
            <a:bodyPr/>
            <a:lstStyle/>
            <a:p>
              <a:endParaRPr lang="en-US"/>
            </a:p>
          </p:txBody>
        </p:sp>
        <p:sp>
          <p:nvSpPr>
            <p:cNvPr id="8273" name="Freeform 251"/>
            <p:cNvSpPr>
              <a:spLocks/>
            </p:cNvSpPr>
            <p:nvPr/>
          </p:nvSpPr>
          <p:spPr bwMode="auto">
            <a:xfrm>
              <a:off x="978" y="2849"/>
              <a:ext cx="57" cy="14"/>
            </a:xfrm>
            <a:custGeom>
              <a:avLst/>
              <a:gdLst>
                <a:gd name="T0" fmla="*/ 28 w 115"/>
                <a:gd name="T1" fmla="*/ 0 h 26"/>
                <a:gd name="T2" fmla="*/ 0 w 115"/>
                <a:gd name="T3" fmla="*/ 0 h 26"/>
                <a:gd name="T4" fmla="*/ 27 w 115"/>
                <a:gd name="T5" fmla="*/ 8 h 26"/>
                <a:gd name="T6" fmla="*/ 28 w 115"/>
                <a:gd name="T7" fmla="*/ 0 h 26"/>
                <a:gd name="T8" fmla="*/ 0 60000 65536"/>
                <a:gd name="T9" fmla="*/ 0 60000 65536"/>
                <a:gd name="T10" fmla="*/ 0 60000 65536"/>
                <a:gd name="T11" fmla="*/ 0 60000 65536"/>
                <a:gd name="T12" fmla="*/ 0 w 115"/>
                <a:gd name="T13" fmla="*/ 0 h 26"/>
                <a:gd name="T14" fmla="*/ 115 w 115"/>
                <a:gd name="T15" fmla="*/ 26 h 26"/>
              </a:gdLst>
              <a:ahLst/>
              <a:cxnLst>
                <a:cxn ang="T8">
                  <a:pos x="T0" y="T1"/>
                </a:cxn>
                <a:cxn ang="T9">
                  <a:pos x="T2" y="T3"/>
                </a:cxn>
                <a:cxn ang="T10">
                  <a:pos x="T4" y="T5"/>
                </a:cxn>
                <a:cxn ang="T11">
                  <a:pos x="T6" y="T7"/>
                </a:cxn>
              </a:cxnLst>
              <a:rect l="T12" t="T13" r="T14" b="T15"/>
              <a:pathLst>
                <a:path w="115" h="26">
                  <a:moveTo>
                    <a:pt x="115" y="0"/>
                  </a:moveTo>
                  <a:lnTo>
                    <a:pt x="0" y="0"/>
                  </a:lnTo>
                  <a:lnTo>
                    <a:pt x="109" y="26"/>
                  </a:lnTo>
                  <a:lnTo>
                    <a:pt x="115" y="0"/>
                  </a:lnTo>
                  <a:close/>
                </a:path>
              </a:pathLst>
            </a:custGeom>
            <a:solidFill>
              <a:srgbClr val="FF0000"/>
            </a:solidFill>
            <a:ln w="9525">
              <a:noFill/>
              <a:round/>
              <a:headEnd/>
              <a:tailEnd/>
            </a:ln>
          </p:spPr>
          <p:txBody>
            <a:bodyPr/>
            <a:lstStyle/>
            <a:p>
              <a:endParaRPr lang="en-US"/>
            </a:p>
          </p:txBody>
        </p:sp>
        <p:sp>
          <p:nvSpPr>
            <p:cNvPr id="8274" name="Freeform 252"/>
            <p:cNvSpPr>
              <a:spLocks/>
            </p:cNvSpPr>
            <p:nvPr/>
          </p:nvSpPr>
          <p:spPr bwMode="auto">
            <a:xfrm>
              <a:off x="1026" y="2809"/>
              <a:ext cx="57" cy="13"/>
            </a:xfrm>
            <a:custGeom>
              <a:avLst/>
              <a:gdLst>
                <a:gd name="T0" fmla="*/ 29 w 114"/>
                <a:gd name="T1" fmla="*/ 0 h 26"/>
                <a:gd name="T2" fmla="*/ 0 w 114"/>
                <a:gd name="T3" fmla="*/ 0 h 26"/>
                <a:gd name="T4" fmla="*/ 28 w 114"/>
                <a:gd name="T5" fmla="*/ 7 h 26"/>
                <a:gd name="T6" fmla="*/ 29 w 114"/>
                <a:gd name="T7" fmla="*/ 0 h 26"/>
                <a:gd name="T8" fmla="*/ 0 60000 65536"/>
                <a:gd name="T9" fmla="*/ 0 60000 65536"/>
                <a:gd name="T10" fmla="*/ 0 60000 65536"/>
                <a:gd name="T11" fmla="*/ 0 60000 65536"/>
                <a:gd name="T12" fmla="*/ 0 w 114"/>
                <a:gd name="T13" fmla="*/ 0 h 26"/>
                <a:gd name="T14" fmla="*/ 114 w 114"/>
                <a:gd name="T15" fmla="*/ 26 h 26"/>
              </a:gdLst>
              <a:ahLst/>
              <a:cxnLst>
                <a:cxn ang="T8">
                  <a:pos x="T0" y="T1"/>
                </a:cxn>
                <a:cxn ang="T9">
                  <a:pos x="T2" y="T3"/>
                </a:cxn>
                <a:cxn ang="T10">
                  <a:pos x="T4" y="T5"/>
                </a:cxn>
                <a:cxn ang="T11">
                  <a:pos x="T6" y="T7"/>
                </a:cxn>
              </a:cxnLst>
              <a:rect l="T12" t="T13" r="T14" b="T15"/>
              <a:pathLst>
                <a:path w="114" h="26">
                  <a:moveTo>
                    <a:pt x="114" y="0"/>
                  </a:moveTo>
                  <a:lnTo>
                    <a:pt x="0" y="0"/>
                  </a:lnTo>
                  <a:lnTo>
                    <a:pt x="110" y="26"/>
                  </a:lnTo>
                  <a:lnTo>
                    <a:pt x="114" y="0"/>
                  </a:lnTo>
                  <a:close/>
                </a:path>
              </a:pathLst>
            </a:custGeom>
            <a:solidFill>
              <a:srgbClr val="FF0000"/>
            </a:solidFill>
            <a:ln w="9525">
              <a:noFill/>
              <a:round/>
              <a:headEnd/>
              <a:tailEnd/>
            </a:ln>
          </p:spPr>
          <p:txBody>
            <a:bodyPr/>
            <a:lstStyle/>
            <a:p>
              <a:endParaRPr lang="en-US"/>
            </a:p>
          </p:txBody>
        </p:sp>
        <p:sp>
          <p:nvSpPr>
            <p:cNvPr id="8275" name="Freeform 253"/>
            <p:cNvSpPr>
              <a:spLocks/>
            </p:cNvSpPr>
            <p:nvPr/>
          </p:nvSpPr>
          <p:spPr bwMode="auto">
            <a:xfrm>
              <a:off x="1017" y="2876"/>
              <a:ext cx="57" cy="14"/>
            </a:xfrm>
            <a:custGeom>
              <a:avLst/>
              <a:gdLst>
                <a:gd name="T0" fmla="*/ 29 w 114"/>
                <a:gd name="T1" fmla="*/ 0 h 27"/>
                <a:gd name="T2" fmla="*/ 0 w 114"/>
                <a:gd name="T3" fmla="*/ 0 h 27"/>
                <a:gd name="T4" fmla="*/ 28 w 114"/>
                <a:gd name="T5" fmla="*/ 7 h 27"/>
                <a:gd name="T6" fmla="*/ 29 w 114"/>
                <a:gd name="T7" fmla="*/ 0 h 27"/>
                <a:gd name="T8" fmla="*/ 0 60000 65536"/>
                <a:gd name="T9" fmla="*/ 0 60000 65536"/>
                <a:gd name="T10" fmla="*/ 0 60000 65536"/>
                <a:gd name="T11" fmla="*/ 0 60000 65536"/>
                <a:gd name="T12" fmla="*/ 0 w 114"/>
                <a:gd name="T13" fmla="*/ 0 h 27"/>
                <a:gd name="T14" fmla="*/ 114 w 114"/>
                <a:gd name="T15" fmla="*/ 27 h 27"/>
              </a:gdLst>
              <a:ahLst/>
              <a:cxnLst>
                <a:cxn ang="T8">
                  <a:pos x="T0" y="T1"/>
                </a:cxn>
                <a:cxn ang="T9">
                  <a:pos x="T2" y="T3"/>
                </a:cxn>
                <a:cxn ang="T10">
                  <a:pos x="T4" y="T5"/>
                </a:cxn>
                <a:cxn ang="T11">
                  <a:pos x="T6" y="T7"/>
                </a:cxn>
              </a:cxnLst>
              <a:rect l="T12" t="T13" r="T14" b="T15"/>
              <a:pathLst>
                <a:path w="114" h="27">
                  <a:moveTo>
                    <a:pt x="114" y="0"/>
                  </a:moveTo>
                  <a:lnTo>
                    <a:pt x="0" y="0"/>
                  </a:lnTo>
                  <a:lnTo>
                    <a:pt x="109" y="27"/>
                  </a:lnTo>
                  <a:lnTo>
                    <a:pt x="114" y="0"/>
                  </a:lnTo>
                  <a:close/>
                </a:path>
              </a:pathLst>
            </a:custGeom>
            <a:solidFill>
              <a:srgbClr val="FF0000"/>
            </a:solidFill>
            <a:ln w="9525">
              <a:noFill/>
              <a:round/>
              <a:headEnd/>
              <a:tailEnd/>
            </a:ln>
          </p:spPr>
          <p:txBody>
            <a:bodyPr/>
            <a:lstStyle/>
            <a:p>
              <a:endParaRPr lang="en-US"/>
            </a:p>
          </p:txBody>
        </p:sp>
        <p:sp>
          <p:nvSpPr>
            <p:cNvPr id="8276" name="Freeform 254"/>
            <p:cNvSpPr>
              <a:spLocks/>
            </p:cNvSpPr>
            <p:nvPr/>
          </p:nvSpPr>
          <p:spPr bwMode="auto">
            <a:xfrm>
              <a:off x="1066" y="2776"/>
              <a:ext cx="57" cy="12"/>
            </a:xfrm>
            <a:custGeom>
              <a:avLst/>
              <a:gdLst>
                <a:gd name="T0" fmla="*/ 29 w 114"/>
                <a:gd name="T1" fmla="*/ 0 h 24"/>
                <a:gd name="T2" fmla="*/ 0 w 114"/>
                <a:gd name="T3" fmla="*/ 0 h 24"/>
                <a:gd name="T4" fmla="*/ 27 w 114"/>
                <a:gd name="T5" fmla="*/ 6 h 24"/>
                <a:gd name="T6" fmla="*/ 29 w 114"/>
                <a:gd name="T7" fmla="*/ 0 h 24"/>
                <a:gd name="T8" fmla="*/ 0 60000 65536"/>
                <a:gd name="T9" fmla="*/ 0 60000 65536"/>
                <a:gd name="T10" fmla="*/ 0 60000 65536"/>
                <a:gd name="T11" fmla="*/ 0 60000 65536"/>
                <a:gd name="T12" fmla="*/ 0 w 114"/>
                <a:gd name="T13" fmla="*/ 0 h 24"/>
                <a:gd name="T14" fmla="*/ 114 w 114"/>
                <a:gd name="T15" fmla="*/ 24 h 24"/>
              </a:gdLst>
              <a:ahLst/>
              <a:cxnLst>
                <a:cxn ang="T8">
                  <a:pos x="T0" y="T1"/>
                </a:cxn>
                <a:cxn ang="T9">
                  <a:pos x="T2" y="T3"/>
                </a:cxn>
                <a:cxn ang="T10">
                  <a:pos x="T4" y="T5"/>
                </a:cxn>
                <a:cxn ang="T11">
                  <a:pos x="T6" y="T7"/>
                </a:cxn>
              </a:cxnLst>
              <a:rect l="T12" t="T13" r="T14" b="T15"/>
              <a:pathLst>
                <a:path w="114" h="24">
                  <a:moveTo>
                    <a:pt x="114" y="0"/>
                  </a:moveTo>
                  <a:lnTo>
                    <a:pt x="0" y="0"/>
                  </a:lnTo>
                  <a:lnTo>
                    <a:pt x="108" y="24"/>
                  </a:lnTo>
                  <a:lnTo>
                    <a:pt x="114" y="0"/>
                  </a:lnTo>
                  <a:close/>
                </a:path>
              </a:pathLst>
            </a:custGeom>
            <a:solidFill>
              <a:srgbClr val="FF0000"/>
            </a:solidFill>
            <a:ln w="9525">
              <a:noFill/>
              <a:round/>
              <a:headEnd/>
              <a:tailEnd/>
            </a:ln>
          </p:spPr>
          <p:txBody>
            <a:bodyPr/>
            <a:lstStyle/>
            <a:p>
              <a:endParaRPr lang="en-US"/>
            </a:p>
          </p:txBody>
        </p:sp>
        <p:sp>
          <p:nvSpPr>
            <p:cNvPr id="8277" name="Freeform 255"/>
            <p:cNvSpPr>
              <a:spLocks/>
            </p:cNvSpPr>
            <p:nvPr/>
          </p:nvSpPr>
          <p:spPr bwMode="auto">
            <a:xfrm>
              <a:off x="1084" y="2839"/>
              <a:ext cx="57" cy="13"/>
            </a:xfrm>
            <a:custGeom>
              <a:avLst/>
              <a:gdLst>
                <a:gd name="T0" fmla="*/ 28 w 116"/>
                <a:gd name="T1" fmla="*/ 0 h 26"/>
                <a:gd name="T2" fmla="*/ 0 w 116"/>
                <a:gd name="T3" fmla="*/ 0 h 26"/>
                <a:gd name="T4" fmla="*/ 27 w 116"/>
                <a:gd name="T5" fmla="*/ 7 h 26"/>
                <a:gd name="T6" fmla="*/ 28 w 116"/>
                <a:gd name="T7" fmla="*/ 0 h 26"/>
                <a:gd name="T8" fmla="*/ 0 60000 65536"/>
                <a:gd name="T9" fmla="*/ 0 60000 65536"/>
                <a:gd name="T10" fmla="*/ 0 60000 65536"/>
                <a:gd name="T11" fmla="*/ 0 60000 65536"/>
                <a:gd name="T12" fmla="*/ 0 w 116"/>
                <a:gd name="T13" fmla="*/ 0 h 26"/>
                <a:gd name="T14" fmla="*/ 116 w 116"/>
                <a:gd name="T15" fmla="*/ 26 h 26"/>
              </a:gdLst>
              <a:ahLst/>
              <a:cxnLst>
                <a:cxn ang="T8">
                  <a:pos x="T0" y="T1"/>
                </a:cxn>
                <a:cxn ang="T9">
                  <a:pos x="T2" y="T3"/>
                </a:cxn>
                <a:cxn ang="T10">
                  <a:pos x="T4" y="T5"/>
                </a:cxn>
                <a:cxn ang="T11">
                  <a:pos x="T6" y="T7"/>
                </a:cxn>
              </a:cxnLst>
              <a:rect l="T12" t="T13" r="T14" b="T15"/>
              <a:pathLst>
                <a:path w="116" h="26">
                  <a:moveTo>
                    <a:pt x="116" y="0"/>
                  </a:moveTo>
                  <a:lnTo>
                    <a:pt x="0" y="0"/>
                  </a:lnTo>
                  <a:lnTo>
                    <a:pt x="110" y="26"/>
                  </a:lnTo>
                  <a:lnTo>
                    <a:pt x="116" y="0"/>
                  </a:lnTo>
                  <a:close/>
                </a:path>
              </a:pathLst>
            </a:custGeom>
            <a:solidFill>
              <a:srgbClr val="FF0000"/>
            </a:solidFill>
            <a:ln w="9525">
              <a:noFill/>
              <a:round/>
              <a:headEnd/>
              <a:tailEnd/>
            </a:ln>
          </p:spPr>
          <p:txBody>
            <a:bodyPr/>
            <a:lstStyle/>
            <a:p>
              <a:endParaRPr lang="en-US"/>
            </a:p>
          </p:txBody>
        </p:sp>
        <p:sp>
          <p:nvSpPr>
            <p:cNvPr id="8278" name="Freeform 256"/>
            <p:cNvSpPr>
              <a:spLocks/>
            </p:cNvSpPr>
            <p:nvPr/>
          </p:nvSpPr>
          <p:spPr bwMode="auto">
            <a:xfrm>
              <a:off x="1120" y="2808"/>
              <a:ext cx="58" cy="13"/>
            </a:xfrm>
            <a:custGeom>
              <a:avLst/>
              <a:gdLst>
                <a:gd name="T0" fmla="*/ 29 w 115"/>
                <a:gd name="T1" fmla="*/ 0 h 26"/>
                <a:gd name="T2" fmla="*/ 0 w 115"/>
                <a:gd name="T3" fmla="*/ 0 h 26"/>
                <a:gd name="T4" fmla="*/ 28 w 115"/>
                <a:gd name="T5" fmla="*/ 7 h 26"/>
                <a:gd name="T6" fmla="*/ 29 w 115"/>
                <a:gd name="T7" fmla="*/ 0 h 26"/>
                <a:gd name="T8" fmla="*/ 0 60000 65536"/>
                <a:gd name="T9" fmla="*/ 0 60000 65536"/>
                <a:gd name="T10" fmla="*/ 0 60000 65536"/>
                <a:gd name="T11" fmla="*/ 0 60000 65536"/>
                <a:gd name="T12" fmla="*/ 0 w 115"/>
                <a:gd name="T13" fmla="*/ 0 h 26"/>
                <a:gd name="T14" fmla="*/ 115 w 115"/>
                <a:gd name="T15" fmla="*/ 26 h 26"/>
              </a:gdLst>
              <a:ahLst/>
              <a:cxnLst>
                <a:cxn ang="T8">
                  <a:pos x="T0" y="T1"/>
                </a:cxn>
                <a:cxn ang="T9">
                  <a:pos x="T2" y="T3"/>
                </a:cxn>
                <a:cxn ang="T10">
                  <a:pos x="T4" y="T5"/>
                </a:cxn>
                <a:cxn ang="T11">
                  <a:pos x="T6" y="T7"/>
                </a:cxn>
              </a:cxnLst>
              <a:rect l="T12" t="T13" r="T14" b="T15"/>
              <a:pathLst>
                <a:path w="115" h="26">
                  <a:moveTo>
                    <a:pt x="115" y="0"/>
                  </a:moveTo>
                  <a:lnTo>
                    <a:pt x="0" y="0"/>
                  </a:lnTo>
                  <a:lnTo>
                    <a:pt x="110" y="26"/>
                  </a:lnTo>
                  <a:lnTo>
                    <a:pt x="115" y="0"/>
                  </a:lnTo>
                  <a:close/>
                </a:path>
              </a:pathLst>
            </a:custGeom>
            <a:solidFill>
              <a:srgbClr val="FF0000"/>
            </a:solidFill>
            <a:ln w="9525">
              <a:noFill/>
              <a:round/>
              <a:headEnd/>
              <a:tailEnd/>
            </a:ln>
          </p:spPr>
          <p:txBody>
            <a:bodyPr/>
            <a:lstStyle/>
            <a:p>
              <a:endParaRPr lang="en-US"/>
            </a:p>
          </p:txBody>
        </p:sp>
        <p:sp>
          <p:nvSpPr>
            <p:cNvPr id="8279" name="Freeform 257"/>
            <p:cNvSpPr>
              <a:spLocks/>
            </p:cNvSpPr>
            <p:nvPr/>
          </p:nvSpPr>
          <p:spPr bwMode="auto">
            <a:xfrm>
              <a:off x="1153" y="2767"/>
              <a:ext cx="57" cy="13"/>
            </a:xfrm>
            <a:custGeom>
              <a:avLst/>
              <a:gdLst>
                <a:gd name="T0" fmla="*/ 29 w 114"/>
                <a:gd name="T1" fmla="*/ 0 h 25"/>
                <a:gd name="T2" fmla="*/ 0 w 114"/>
                <a:gd name="T3" fmla="*/ 0 h 25"/>
                <a:gd name="T4" fmla="*/ 28 w 114"/>
                <a:gd name="T5" fmla="*/ 7 h 25"/>
                <a:gd name="T6" fmla="*/ 29 w 114"/>
                <a:gd name="T7" fmla="*/ 0 h 25"/>
                <a:gd name="T8" fmla="*/ 0 60000 65536"/>
                <a:gd name="T9" fmla="*/ 0 60000 65536"/>
                <a:gd name="T10" fmla="*/ 0 60000 65536"/>
                <a:gd name="T11" fmla="*/ 0 60000 65536"/>
                <a:gd name="T12" fmla="*/ 0 w 114"/>
                <a:gd name="T13" fmla="*/ 0 h 25"/>
                <a:gd name="T14" fmla="*/ 114 w 114"/>
                <a:gd name="T15" fmla="*/ 25 h 25"/>
              </a:gdLst>
              <a:ahLst/>
              <a:cxnLst>
                <a:cxn ang="T8">
                  <a:pos x="T0" y="T1"/>
                </a:cxn>
                <a:cxn ang="T9">
                  <a:pos x="T2" y="T3"/>
                </a:cxn>
                <a:cxn ang="T10">
                  <a:pos x="T4" y="T5"/>
                </a:cxn>
                <a:cxn ang="T11">
                  <a:pos x="T6" y="T7"/>
                </a:cxn>
              </a:cxnLst>
              <a:rect l="T12" t="T13" r="T14" b="T15"/>
              <a:pathLst>
                <a:path w="114" h="25">
                  <a:moveTo>
                    <a:pt x="114" y="0"/>
                  </a:moveTo>
                  <a:lnTo>
                    <a:pt x="0" y="0"/>
                  </a:lnTo>
                  <a:lnTo>
                    <a:pt x="109" y="25"/>
                  </a:lnTo>
                  <a:lnTo>
                    <a:pt x="114" y="0"/>
                  </a:lnTo>
                  <a:close/>
                </a:path>
              </a:pathLst>
            </a:custGeom>
            <a:solidFill>
              <a:srgbClr val="FF0000"/>
            </a:solidFill>
            <a:ln w="9525">
              <a:noFill/>
              <a:round/>
              <a:headEnd/>
              <a:tailEnd/>
            </a:ln>
          </p:spPr>
          <p:txBody>
            <a:bodyPr/>
            <a:lstStyle/>
            <a:p>
              <a:endParaRPr lang="en-US"/>
            </a:p>
          </p:txBody>
        </p:sp>
      </p:grpSp>
      <p:grpSp>
        <p:nvGrpSpPr>
          <p:cNvPr id="10" name="Group 258"/>
          <p:cNvGrpSpPr>
            <a:grpSpLocks/>
          </p:cNvGrpSpPr>
          <p:nvPr/>
        </p:nvGrpSpPr>
        <p:grpSpPr bwMode="auto">
          <a:xfrm flipH="1">
            <a:off x="5546726" y="1279525"/>
            <a:ext cx="481013" cy="406400"/>
            <a:chOff x="605" y="2486"/>
            <a:chExt cx="1022" cy="692"/>
          </a:xfrm>
        </p:grpSpPr>
        <p:sp>
          <p:nvSpPr>
            <p:cNvPr id="8238" name="Freeform 259"/>
            <p:cNvSpPr>
              <a:spLocks/>
            </p:cNvSpPr>
            <p:nvPr/>
          </p:nvSpPr>
          <p:spPr bwMode="auto">
            <a:xfrm>
              <a:off x="661" y="2540"/>
              <a:ext cx="878" cy="390"/>
            </a:xfrm>
            <a:custGeom>
              <a:avLst/>
              <a:gdLst>
                <a:gd name="T0" fmla="*/ 0 w 1757"/>
                <a:gd name="T1" fmla="*/ 109 h 781"/>
                <a:gd name="T2" fmla="*/ 5 w 1757"/>
                <a:gd name="T3" fmla="*/ 118 h 781"/>
                <a:gd name="T4" fmla="*/ 14 w 1757"/>
                <a:gd name="T5" fmla="*/ 133 h 781"/>
                <a:gd name="T6" fmla="*/ 28 w 1757"/>
                <a:gd name="T7" fmla="*/ 149 h 781"/>
                <a:gd name="T8" fmla="*/ 48 w 1757"/>
                <a:gd name="T9" fmla="*/ 164 h 781"/>
                <a:gd name="T10" fmla="*/ 74 w 1757"/>
                <a:gd name="T11" fmla="*/ 175 h 781"/>
                <a:gd name="T12" fmla="*/ 104 w 1757"/>
                <a:gd name="T13" fmla="*/ 184 h 781"/>
                <a:gd name="T14" fmla="*/ 137 w 1757"/>
                <a:gd name="T15" fmla="*/ 192 h 781"/>
                <a:gd name="T16" fmla="*/ 169 w 1757"/>
                <a:gd name="T17" fmla="*/ 195 h 781"/>
                <a:gd name="T18" fmla="*/ 199 w 1757"/>
                <a:gd name="T19" fmla="*/ 193 h 781"/>
                <a:gd name="T20" fmla="*/ 225 w 1757"/>
                <a:gd name="T21" fmla="*/ 182 h 781"/>
                <a:gd name="T22" fmla="*/ 237 w 1757"/>
                <a:gd name="T23" fmla="*/ 174 h 781"/>
                <a:gd name="T24" fmla="*/ 252 w 1757"/>
                <a:gd name="T25" fmla="*/ 165 h 781"/>
                <a:gd name="T26" fmla="*/ 267 w 1757"/>
                <a:gd name="T27" fmla="*/ 154 h 781"/>
                <a:gd name="T28" fmla="*/ 282 w 1757"/>
                <a:gd name="T29" fmla="*/ 140 h 781"/>
                <a:gd name="T30" fmla="*/ 296 w 1757"/>
                <a:gd name="T31" fmla="*/ 124 h 781"/>
                <a:gd name="T32" fmla="*/ 302 w 1757"/>
                <a:gd name="T33" fmla="*/ 114 h 781"/>
                <a:gd name="T34" fmla="*/ 313 w 1757"/>
                <a:gd name="T35" fmla="*/ 102 h 781"/>
                <a:gd name="T36" fmla="*/ 330 w 1757"/>
                <a:gd name="T37" fmla="*/ 84 h 781"/>
                <a:gd name="T38" fmla="*/ 348 w 1757"/>
                <a:gd name="T39" fmla="*/ 66 h 781"/>
                <a:gd name="T40" fmla="*/ 363 w 1757"/>
                <a:gd name="T41" fmla="*/ 54 h 781"/>
                <a:gd name="T42" fmla="*/ 373 w 1757"/>
                <a:gd name="T43" fmla="*/ 51 h 781"/>
                <a:gd name="T44" fmla="*/ 384 w 1757"/>
                <a:gd name="T45" fmla="*/ 48 h 781"/>
                <a:gd name="T46" fmla="*/ 399 w 1757"/>
                <a:gd name="T47" fmla="*/ 44 h 781"/>
                <a:gd name="T48" fmla="*/ 412 w 1757"/>
                <a:gd name="T49" fmla="*/ 39 h 781"/>
                <a:gd name="T50" fmla="*/ 423 w 1757"/>
                <a:gd name="T51" fmla="*/ 35 h 781"/>
                <a:gd name="T52" fmla="*/ 427 w 1757"/>
                <a:gd name="T53" fmla="*/ 34 h 781"/>
                <a:gd name="T54" fmla="*/ 436 w 1757"/>
                <a:gd name="T55" fmla="*/ 21 h 781"/>
                <a:gd name="T56" fmla="*/ 422 w 1757"/>
                <a:gd name="T57" fmla="*/ 16 h 781"/>
                <a:gd name="T58" fmla="*/ 402 w 1757"/>
                <a:gd name="T59" fmla="*/ 9 h 781"/>
                <a:gd name="T60" fmla="*/ 380 w 1757"/>
                <a:gd name="T61" fmla="*/ 3 h 781"/>
                <a:gd name="T62" fmla="*/ 361 w 1757"/>
                <a:gd name="T63" fmla="*/ 0 h 781"/>
                <a:gd name="T64" fmla="*/ 349 w 1757"/>
                <a:gd name="T65" fmla="*/ 1 h 781"/>
                <a:gd name="T66" fmla="*/ 337 w 1757"/>
                <a:gd name="T67" fmla="*/ 5 h 781"/>
                <a:gd name="T68" fmla="*/ 323 w 1757"/>
                <a:gd name="T69" fmla="*/ 10 h 781"/>
                <a:gd name="T70" fmla="*/ 308 w 1757"/>
                <a:gd name="T71" fmla="*/ 16 h 781"/>
                <a:gd name="T72" fmla="*/ 294 w 1757"/>
                <a:gd name="T73" fmla="*/ 23 h 781"/>
                <a:gd name="T74" fmla="*/ 282 w 1757"/>
                <a:gd name="T75" fmla="*/ 31 h 781"/>
                <a:gd name="T76" fmla="*/ 267 w 1757"/>
                <a:gd name="T77" fmla="*/ 43 h 781"/>
                <a:gd name="T78" fmla="*/ 250 w 1757"/>
                <a:gd name="T79" fmla="*/ 60 h 781"/>
                <a:gd name="T80" fmla="*/ 231 w 1757"/>
                <a:gd name="T81" fmla="*/ 77 h 781"/>
                <a:gd name="T82" fmla="*/ 216 w 1757"/>
                <a:gd name="T83" fmla="*/ 92 h 781"/>
                <a:gd name="T84" fmla="*/ 208 w 1757"/>
                <a:gd name="T85" fmla="*/ 102 h 781"/>
                <a:gd name="T86" fmla="*/ 205 w 1757"/>
                <a:gd name="T87" fmla="*/ 105 h 781"/>
                <a:gd name="T88" fmla="*/ 194 w 1757"/>
                <a:gd name="T89" fmla="*/ 106 h 781"/>
                <a:gd name="T90" fmla="*/ 175 w 1757"/>
                <a:gd name="T91" fmla="*/ 107 h 781"/>
                <a:gd name="T92" fmla="*/ 151 w 1757"/>
                <a:gd name="T93" fmla="*/ 108 h 781"/>
                <a:gd name="T94" fmla="*/ 123 w 1757"/>
                <a:gd name="T95" fmla="*/ 108 h 781"/>
                <a:gd name="T96" fmla="*/ 94 w 1757"/>
                <a:gd name="T97" fmla="*/ 108 h 781"/>
                <a:gd name="T98" fmla="*/ 66 w 1757"/>
                <a:gd name="T99" fmla="*/ 108 h 781"/>
                <a:gd name="T100" fmla="*/ 40 w 1757"/>
                <a:gd name="T101" fmla="*/ 107 h 781"/>
                <a:gd name="T102" fmla="*/ 19 w 1757"/>
                <a:gd name="T103" fmla="*/ 107 h 781"/>
                <a:gd name="T104" fmla="*/ 5 w 1757"/>
                <a:gd name="T105" fmla="*/ 107 h 781"/>
                <a:gd name="T106" fmla="*/ 0 w 1757"/>
                <a:gd name="T107" fmla="*/ 107 h 7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57"/>
                <a:gd name="T163" fmla="*/ 0 h 781"/>
                <a:gd name="T164" fmla="*/ 1757 w 1757"/>
                <a:gd name="T165" fmla="*/ 781 h 78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57" h="781">
                  <a:moveTo>
                    <a:pt x="0" y="428"/>
                  </a:moveTo>
                  <a:lnTo>
                    <a:pt x="1" y="431"/>
                  </a:lnTo>
                  <a:lnTo>
                    <a:pt x="3" y="436"/>
                  </a:lnTo>
                  <a:lnTo>
                    <a:pt x="8" y="447"/>
                  </a:lnTo>
                  <a:lnTo>
                    <a:pt x="14" y="459"/>
                  </a:lnTo>
                  <a:lnTo>
                    <a:pt x="22" y="474"/>
                  </a:lnTo>
                  <a:lnTo>
                    <a:pt x="31" y="493"/>
                  </a:lnTo>
                  <a:lnTo>
                    <a:pt x="44" y="511"/>
                  </a:lnTo>
                  <a:lnTo>
                    <a:pt x="57" y="532"/>
                  </a:lnTo>
                  <a:lnTo>
                    <a:pt x="75" y="554"/>
                  </a:lnTo>
                  <a:lnTo>
                    <a:pt x="93" y="576"/>
                  </a:lnTo>
                  <a:lnTo>
                    <a:pt x="115" y="598"/>
                  </a:lnTo>
                  <a:lnTo>
                    <a:pt x="138" y="618"/>
                  </a:lnTo>
                  <a:lnTo>
                    <a:pt x="165" y="638"/>
                  </a:lnTo>
                  <a:lnTo>
                    <a:pt x="193" y="656"/>
                  </a:lnTo>
                  <a:lnTo>
                    <a:pt x="226" y="674"/>
                  </a:lnTo>
                  <a:lnTo>
                    <a:pt x="260" y="687"/>
                  </a:lnTo>
                  <a:lnTo>
                    <a:pt x="297" y="700"/>
                  </a:lnTo>
                  <a:lnTo>
                    <a:pt x="336" y="713"/>
                  </a:lnTo>
                  <a:lnTo>
                    <a:pt x="377" y="725"/>
                  </a:lnTo>
                  <a:lnTo>
                    <a:pt x="418" y="738"/>
                  </a:lnTo>
                  <a:lnTo>
                    <a:pt x="461" y="749"/>
                  </a:lnTo>
                  <a:lnTo>
                    <a:pt x="504" y="759"/>
                  </a:lnTo>
                  <a:lnTo>
                    <a:pt x="548" y="768"/>
                  </a:lnTo>
                  <a:lnTo>
                    <a:pt x="591" y="774"/>
                  </a:lnTo>
                  <a:lnTo>
                    <a:pt x="635" y="778"/>
                  </a:lnTo>
                  <a:lnTo>
                    <a:pt x="676" y="781"/>
                  </a:lnTo>
                  <a:lnTo>
                    <a:pt x="718" y="781"/>
                  </a:lnTo>
                  <a:lnTo>
                    <a:pt x="758" y="777"/>
                  </a:lnTo>
                  <a:lnTo>
                    <a:pt x="797" y="772"/>
                  </a:lnTo>
                  <a:lnTo>
                    <a:pt x="834" y="761"/>
                  </a:lnTo>
                  <a:lnTo>
                    <a:pt x="867" y="747"/>
                  </a:lnTo>
                  <a:lnTo>
                    <a:pt x="900" y="729"/>
                  </a:lnTo>
                  <a:lnTo>
                    <a:pt x="916" y="719"/>
                  </a:lnTo>
                  <a:lnTo>
                    <a:pt x="932" y="708"/>
                  </a:lnTo>
                  <a:lnTo>
                    <a:pt x="950" y="697"/>
                  </a:lnTo>
                  <a:lnTo>
                    <a:pt x="969" y="686"/>
                  </a:lnTo>
                  <a:lnTo>
                    <a:pt x="988" y="674"/>
                  </a:lnTo>
                  <a:lnTo>
                    <a:pt x="1008" y="661"/>
                  </a:lnTo>
                  <a:lnTo>
                    <a:pt x="1029" y="647"/>
                  </a:lnTo>
                  <a:lnTo>
                    <a:pt x="1048" y="633"/>
                  </a:lnTo>
                  <a:lnTo>
                    <a:pt x="1069" y="617"/>
                  </a:lnTo>
                  <a:lnTo>
                    <a:pt x="1090" y="601"/>
                  </a:lnTo>
                  <a:lnTo>
                    <a:pt x="1109" y="583"/>
                  </a:lnTo>
                  <a:lnTo>
                    <a:pt x="1130" y="563"/>
                  </a:lnTo>
                  <a:lnTo>
                    <a:pt x="1149" y="542"/>
                  </a:lnTo>
                  <a:lnTo>
                    <a:pt x="1167" y="521"/>
                  </a:lnTo>
                  <a:lnTo>
                    <a:pt x="1184" y="496"/>
                  </a:lnTo>
                  <a:lnTo>
                    <a:pt x="1200" y="470"/>
                  </a:lnTo>
                  <a:lnTo>
                    <a:pt x="1203" y="466"/>
                  </a:lnTo>
                  <a:lnTo>
                    <a:pt x="1211" y="458"/>
                  </a:lnTo>
                  <a:lnTo>
                    <a:pt x="1222" y="446"/>
                  </a:lnTo>
                  <a:lnTo>
                    <a:pt x="1237" y="428"/>
                  </a:lnTo>
                  <a:lnTo>
                    <a:pt x="1255" y="409"/>
                  </a:lnTo>
                  <a:lnTo>
                    <a:pt x="1275" y="386"/>
                  </a:lnTo>
                  <a:lnTo>
                    <a:pt x="1297" y="362"/>
                  </a:lnTo>
                  <a:lnTo>
                    <a:pt x="1321" y="337"/>
                  </a:lnTo>
                  <a:lnTo>
                    <a:pt x="1346" y="313"/>
                  </a:lnTo>
                  <a:lnTo>
                    <a:pt x="1370" y="289"/>
                  </a:lnTo>
                  <a:lnTo>
                    <a:pt x="1393" y="266"/>
                  </a:lnTo>
                  <a:lnTo>
                    <a:pt x="1415" y="246"/>
                  </a:lnTo>
                  <a:lnTo>
                    <a:pt x="1435" y="229"/>
                  </a:lnTo>
                  <a:lnTo>
                    <a:pt x="1454" y="217"/>
                  </a:lnTo>
                  <a:lnTo>
                    <a:pt x="1470" y="208"/>
                  </a:lnTo>
                  <a:lnTo>
                    <a:pt x="1481" y="205"/>
                  </a:lnTo>
                  <a:lnTo>
                    <a:pt x="1492" y="204"/>
                  </a:lnTo>
                  <a:lnTo>
                    <a:pt x="1506" y="202"/>
                  </a:lnTo>
                  <a:lnTo>
                    <a:pt x="1522" y="198"/>
                  </a:lnTo>
                  <a:lnTo>
                    <a:pt x="1539" y="195"/>
                  </a:lnTo>
                  <a:lnTo>
                    <a:pt x="1556" y="189"/>
                  </a:lnTo>
                  <a:lnTo>
                    <a:pt x="1576" y="183"/>
                  </a:lnTo>
                  <a:lnTo>
                    <a:pt x="1596" y="177"/>
                  </a:lnTo>
                  <a:lnTo>
                    <a:pt x="1615" y="170"/>
                  </a:lnTo>
                  <a:lnTo>
                    <a:pt x="1634" y="164"/>
                  </a:lnTo>
                  <a:lnTo>
                    <a:pt x="1651" y="158"/>
                  </a:lnTo>
                  <a:lnTo>
                    <a:pt x="1667" y="152"/>
                  </a:lnTo>
                  <a:lnTo>
                    <a:pt x="1681" y="146"/>
                  </a:lnTo>
                  <a:lnTo>
                    <a:pt x="1692" y="143"/>
                  </a:lnTo>
                  <a:lnTo>
                    <a:pt x="1702" y="139"/>
                  </a:lnTo>
                  <a:lnTo>
                    <a:pt x="1707" y="137"/>
                  </a:lnTo>
                  <a:lnTo>
                    <a:pt x="1710" y="136"/>
                  </a:lnTo>
                  <a:lnTo>
                    <a:pt x="1757" y="90"/>
                  </a:lnTo>
                  <a:lnTo>
                    <a:pt x="1753" y="89"/>
                  </a:lnTo>
                  <a:lnTo>
                    <a:pt x="1745" y="85"/>
                  </a:lnTo>
                  <a:lnTo>
                    <a:pt x="1732" y="80"/>
                  </a:lnTo>
                  <a:lnTo>
                    <a:pt x="1713" y="73"/>
                  </a:lnTo>
                  <a:lnTo>
                    <a:pt x="1691" y="66"/>
                  </a:lnTo>
                  <a:lnTo>
                    <a:pt x="1666" y="57"/>
                  </a:lnTo>
                  <a:lnTo>
                    <a:pt x="1639" y="47"/>
                  </a:lnTo>
                  <a:lnTo>
                    <a:pt x="1611" y="38"/>
                  </a:lnTo>
                  <a:lnTo>
                    <a:pt x="1582" y="29"/>
                  </a:lnTo>
                  <a:lnTo>
                    <a:pt x="1552" y="21"/>
                  </a:lnTo>
                  <a:lnTo>
                    <a:pt x="1523" y="13"/>
                  </a:lnTo>
                  <a:lnTo>
                    <a:pt x="1495" y="7"/>
                  </a:lnTo>
                  <a:lnTo>
                    <a:pt x="1470" y="2"/>
                  </a:lnTo>
                  <a:lnTo>
                    <a:pt x="1447" y="0"/>
                  </a:lnTo>
                  <a:lnTo>
                    <a:pt x="1427" y="0"/>
                  </a:lnTo>
                  <a:lnTo>
                    <a:pt x="1412" y="2"/>
                  </a:lnTo>
                  <a:lnTo>
                    <a:pt x="1399" y="7"/>
                  </a:lnTo>
                  <a:lnTo>
                    <a:pt x="1384" y="12"/>
                  </a:lnTo>
                  <a:lnTo>
                    <a:pt x="1367" y="16"/>
                  </a:lnTo>
                  <a:lnTo>
                    <a:pt x="1350" y="22"/>
                  </a:lnTo>
                  <a:lnTo>
                    <a:pt x="1333" y="28"/>
                  </a:lnTo>
                  <a:lnTo>
                    <a:pt x="1313" y="35"/>
                  </a:lnTo>
                  <a:lnTo>
                    <a:pt x="1294" y="42"/>
                  </a:lnTo>
                  <a:lnTo>
                    <a:pt x="1274" y="48"/>
                  </a:lnTo>
                  <a:lnTo>
                    <a:pt x="1255" y="57"/>
                  </a:lnTo>
                  <a:lnTo>
                    <a:pt x="1234" y="66"/>
                  </a:lnTo>
                  <a:lnTo>
                    <a:pt x="1214" y="75"/>
                  </a:lnTo>
                  <a:lnTo>
                    <a:pt x="1196" y="84"/>
                  </a:lnTo>
                  <a:lnTo>
                    <a:pt x="1177" y="94"/>
                  </a:lnTo>
                  <a:lnTo>
                    <a:pt x="1159" y="105"/>
                  </a:lnTo>
                  <a:lnTo>
                    <a:pt x="1143" y="115"/>
                  </a:lnTo>
                  <a:lnTo>
                    <a:pt x="1128" y="127"/>
                  </a:lnTo>
                  <a:lnTo>
                    <a:pt x="1112" y="141"/>
                  </a:lnTo>
                  <a:lnTo>
                    <a:pt x="1093" y="157"/>
                  </a:lnTo>
                  <a:lnTo>
                    <a:pt x="1071" y="175"/>
                  </a:lnTo>
                  <a:lnTo>
                    <a:pt x="1048" y="195"/>
                  </a:lnTo>
                  <a:lnTo>
                    <a:pt x="1024" y="217"/>
                  </a:lnTo>
                  <a:lnTo>
                    <a:pt x="1000" y="240"/>
                  </a:lnTo>
                  <a:lnTo>
                    <a:pt x="975" y="263"/>
                  </a:lnTo>
                  <a:lnTo>
                    <a:pt x="950" y="286"/>
                  </a:lnTo>
                  <a:lnTo>
                    <a:pt x="926" y="309"/>
                  </a:lnTo>
                  <a:lnTo>
                    <a:pt x="904" y="331"/>
                  </a:lnTo>
                  <a:lnTo>
                    <a:pt x="883" y="351"/>
                  </a:lnTo>
                  <a:lnTo>
                    <a:pt x="866" y="370"/>
                  </a:lnTo>
                  <a:lnTo>
                    <a:pt x="851" y="387"/>
                  </a:lnTo>
                  <a:lnTo>
                    <a:pt x="841" y="401"/>
                  </a:lnTo>
                  <a:lnTo>
                    <a:pt x="834" y="411"/>
                  </a:lnTo>
                  <a:lnTo>
                    <a:pt x="832" y="418"/>
                  </a:lnTo>
                  <a:lnTo>
                    <a:pt x="829" y="420"/>
                  </a:lnTo>
                  <a:lnTo>
                    <a:pt x="822" y="423"/>
                  </a:lnTo>
                  <a:lnTo>
                    <a:pt x="812" y="425"/>
                  </a:lnTo>
                  <a:lnTo>
                    <a:pt x="797" y="426"/>
                  </a:lnTo>
                  <a:lnTo>
                    <a:pt x="777" y="427"/>
                  </a:lnTo>
                  <a:lnTo>
                    <a:pt x="756" y="428"/>
                  </a:lnTo>
                  <a:lnTo>
                    <a:pt x="730" y="430"/>
                  </a:lnTo>
                  <a:lnTo>
                    <a:pt x="703" y="431"/>
                  </a:lnTo>
                  <a:lnTo>
                    <a:pt x="673" y="432"/>
                  </a:lnTo>
                  <a:lnTo>
                    <a:pt x="639" y="432"/>
                  </a:lnTo>
                  <a:lnTo>
                    <a:pt x="606" y="433"/>
                  </a:lnTo>
                  <a:lnTo>
                    <a:pt x="569" y="433"/>
                  </a:lnTo>
                  <a:lnTo>
                    <a:pt x="532" y="433"/>
                  </a:lnTo>
                  <a:lnTo>
                    <a:pt x="494" y="433"/>
                  </a:lnTo>
                  <a:lnTo>
                    <a:pt x="456" y="433"/>
                  </a:lnTo>
                  <a:lnTo>
                    <a:pt x="417" y="433"/>
                  </a:lnTo>
                  <a:lnTo>
                    <a:pt x="378" y="433"/>
                  </a:lnTo>
                  <a:lnTo>
                    <a:pt x="339" y="433"/>
                  </a:lnTo>
                  <a:lnTo>
                    <a:pt x="300" y="433"/>
                  </a:lnTo>
                  <a:lnTo>
                    <a:pt x="264" y="432"/>
                  </a:lnTo>
                  <a:lnTo>
                    <a:pt x="228" y="432"/>
                  </a:lnTo>
                  <a:lnTo>
                    <a:pt x="193" y="432"/>
                  </a:lnTo>
                  <a:lnTo>
                    <a:pt x="161" y="431"/>
                  </a:lnTo>
                  <a:lnTo>
                    <a:pt x="130" y="431"/>
                  </a:lnTo>
                  <a:lnTo>
                    <a:pt x="102" y="430"/>
                  </a:lnTo>
                  <a:lnTo>
                    <a:pt x="77" y="430"/>
                  </a:lnTo>
                  <a:lnTo>
                    <a:pt x="54" y="430"/>
                  </a:lnTo>
                  <a:lnTo>
                    <a:pt x="35" y="430"/>
                  </a:lnTo>
                  <a:lnTo>
                    <a:pt x="21" y="428"/>
                  </a:lnTo>
                  <a:lnTo>
                    <a:pt x="9" y="428"/>
                  </a:lnTo>
                  <a:lnTo>
                    <a:pt x="2" y="428"/>
                  </a:lnTo>
                  <a:lnTo>
                    <a:pt x="0" y="428"/>
                  </a:lnTo>
                  <a:close/>
                </a:path>
              </a:pathLst>
            </a:custGeom>
            <a:solidFill>
              <a:srgbClr val="FFFF00"/>
            </a:solidFill>
            <a:ln w="9525">
              <a:noFill/>
              <a:round/>
              <a:headEnd/>
              <a:tailEnd/>
            </a:ln>
          </p:spPr>
          <p:txBody>
            <a:bodyPr/>
            <a:lstStyle/>
            <a:p>
              <a:endParaRPr lang="en-US"/>
            </a:p>
          </p:txBody>
        </p:sp>
        <p:sp>
          <p:nvSpPr>
            <p:cNvPr id="8239" name="Freeform 260"/>
            <p:cNvSpPr>
              <a:spLocks/>
            </p:cNvSpPr>
            <p:nvPr/>
          </p:nvSpPr>
          <p:spPr bwMode="auto">
            <a:xfrm>
              <a:off x="605" y="2534"/>
              <a:ext cx="1022" cy="229"/>
            </a:xfrm>
            <a:custGeom>
              <a:avLst/>
              <a:gdLst>
                <a:gd name="T0" fmla="*/ 468 w 2044"/>
                <a:gd name="T1" fmla="*/ 21 h 458"/>
                <a:gd name="T2" fmla="*/ 463 w 2044"/>
                <a:gd name="T3" fmla="*/ 19 h 458"/>
                <a:gd name="T4" fmla="*/ 455 w 2044"/>
                <a:gd name="T5" fmla="*/ 14 h 458"/>
                <a:gd name="T6" fmla="*/ 445 w 2044"/>
                <a:gd name="T7" fmla="*/ 11 h 458"/>
                <a:gd name="T8" fmla="*/ 431 w 2044"/>
                <a:gd name="T9" fmla="*/ 6 h 458"/>
                <a:gd name="T10" fmla="*/ 417 w 2044"/>
                <a:gd name="T11" fmla="*/ 3 h 458"/>
                <a:gd name="T12" fmla="*/ 400 w 2044"/>
                <a:gd name="T13" fmla="*/ 1 h 458"/>
                <a:gd name="T14" fmla="*/ 384 w 2044"/>
                <a:gd name="T15" fmla="*/ 1 h 458"/>
                <a:gd name="T16" fmla="*/ 372 w 2044"/>
                <a:gd name="T17" fmla="*/ 2 h 458"/>
                <a:gd name="T18" fmla="*/ 363 w 2044"/>
                <a:gd name="T19" fmla="*/ 4 h 458"/>
                <a:gd name="T20" fmla="*/ 352 w 2044"/>
                <a:gd name="T21" fmla="*/ 7 h 458"/>
                <a:gd name="T22" fmla="*/ 339 w 2044"/>
                <a:gd name="T23" fmla="*/ 14 h 458"/>
                <a:gd name="T24" fmla="*/ 322 w 2044"/>
                <a:gd name="T25" fmla="*/ 24 h 458"/>
                <a:gd name="T26" fmla="*/ 302 w 2044"/>
                <a:gd name="T27" fmla="*/ 39 h 458"/>
                <a:gd name="T28" fmla="*/ 277 w 2044"/>
                <a:gd name="T29" fmla="*/ 59 h 458"/>
                <a:gd name="T30" fmla="*/ 247 w 2044"/>
                <a:gd name="T31" fmla="*/ 88 h 458"/>
                <a:gd name="T32" fmla="*/ 26 w 2044"/>
                <a:gd name="T33" fmla="*/ 105 h 458"/>
                <a:gd name="T34" fmla="*/ 236 w 2044"/>
                <a:gd name="T35" fmla="*/ 111 h 458"/>
                <a:gd name="T36" fmla="*/ 267 w 2044"/>
                <a:gd name="T37" fmla="*/ 80 h 458"/>
                <a:gd name="T38" fmla="*/ 294 w 2044"/>
                <a:gd name="T39" fmla="*/ 56 h 458"/>
                <a:gd name="T40" fmla="*/ 315 w 2044"/>
                <a:gd name="T41" fmla="*/ 39 h 458"/>
                <a:gd name="T42" fmla="*/ 332 w 2044"/>
                <a:gd name="T43" fmla="*/ 27 h 458"/>
                <a:gd name="T44" fmla="*/ 347 w 2044"/>
                <a:gd name="T45" fmla="*/ 19 h 458"/>
                <a:gd name="T46" fmla="*/ 358 w 2044"/>
                <a:gd name="T47" fmla="*/ 14 h 458"/>
                <a:gd name="T48" fmla="*/ 368 w 2044"/>
                <a:gd name="T49" fmla="*/ 12 h 458"/>
                <a:gd name="T50" fmla="*/ 376 w 2044"/>
                <a:gd name="T51" fmla="*/ 11 h 458"/>
                <a:gd name="T52" fmla="*/ 392 w 2044"/>
                <a:gd name="T53" fmla="*/ 10 h 458"/>
                <a:gd name="T54" fmla="*/ 407 w 2044"/>
                <a:gd name="T55" fmla="*/ 11 h 458"/>
                <a:gd name="T56" fmla="*/ 422 w 2044"/>
                <a:gd name="T57" fmla="*/ 14 h 458"/>
                <a:gd name="T58" fmla="*/ 436 w 2044"/>
                <a:gd name="T59" fmla="*/ 18 h 458"/>
                <a:gd name="T60" fmla="*/ 447 w 2044"/>
                <a:gd name="T61" fmla="*/ 22 h 458"/>
                <a:gd name="T62" fmla="*/ 456 w 2044"/>
                <a:gd name="T63" fmla="*/ 26 h 458"/>
                <a:gd name="T64" fmla="*/ 462 w 2044"/>
                <a:gd name="T65" fmla="*/ 29 h 458"/>
                <a:gd name="T66" fmla="*/ 464 w 2044"/>
                <a:gd name="T67" fmla="*/ 29 h 458"/>
                <a:gd name="T68" fmla="*/ 493 w 2044"/>
                <a:gd name="T69" fmla="*/ 24 h 4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044"/>
                <a:gd name="T106" fmla="*/ 0 h 458"/>
                <a:gd name="T107" fmla="*/ 2044 w 2044"/>
                <a:gd name="T108" fmla="*/ 458 h 4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044" h="458">
                  <a:moveTo>
                    <a:pt x="1871" y="82"/>
                  </a:moveTo>
                  <a:lnTo>
                    <a:pt x="1869" y="81"/>
                  </a:lnTo>
                  <a:lnTo>
                    <a:pt x="1862" y="78"/>
                  </a:lnTo>
                  <a:lnTo>
                    <a:pt x="1852" y="73"/>
                  </a:lnTo>
                  <a:lnTo>
                    <a:pt x="1838" y="66"/>
                  </a:lnTo>
                  <a:lnTo>
                    <a:pt x="1820" y="58"/>
                  </a:lnTo>
                  <a:lnTo>
                    <a:pt x="1800" y="50"/>
                  </a:lnTo>
                  <a:lnTo>
                    <a:pt x="1777" y="41"/>
                  </a:lnTo>
                  <a:lnTo>
                    <a:pt x="1751" y="33"/>
                  </a:lnTo>
                  <a:lnTo>
                    <a:pt x="1724" y="24"/>
                  </a:lnTo>
                  <a:lnTo>
                    <a:pt x="1695" y="17"/>
                  </a:lnTo>
                  <a:lnTo>
                    <a:pt x="1665" y="10"/>
                  </a:lnTo>
                  <a:lnTo>
                    <a:pt x="1633" y="4"/>
                  </a:lnTo>
                  <a:lnTo>
                    <a:pt x="1600" y="1"/>
                  </a:lnTo>
                  <a:lnTo>
                    <a:pt x="1568" y="0"/>
                  </a:lnTo>
                  <a:lnTo>
                    <a:pt x="1535" y="1"/>
                  </a:lnTo>
                  <a:lnTo>
                    <a:pt x="1502" y="4"/>
                  </a:lnTo>
                  <a:lnTo>
                    <a:pt x="1486" y="6"/>
                  </a:lnTo>
                  <a:lnTo>
                    <a:pt x="1468" y="10"/>
                  </a:lnTo>
                  <a:lnTo>
                    <a:pt x="1449" y="15"/>
                  </a:lnTo>
                  <a:lnTo>
                    <a:pt x="1429" y="20"/>
                  </a:lnTo>
                  <a:lnTo>
                    <a:pt x="1406" y="28"/>
                  </a:lnTo>
                  <a:lnTo>
                    <a:pt x="1380" y="39"/>
                  </a:lnTo>
                  <a:lnTo>
                    <a:pt x="1353" y="53"/>
                  </a:lnTo>
                  <a:lnTo>
                    <a:pt x="1322" y="70"/>
                  </a:lnTo>
                  <a:lnTo>
                    <a:pt x="1287" y="93"/>
                  </a:lnTo>
                  <a:lnTo>
                    <a:pt x="1249" y="119"/>
                  </a:lnTo>
                  <a:lnTo>
                    <a:pt x="1206" y="153"/>
                  </a:lnTo>
                  <a:lnTo>
                    <a:pt x="1159" y="192"/>
                  </a:lnTo>
                  <a:lnTo>
                    <a:pt x="1107" y="238"/>
                  </a:lnTo>
                  <a:lnTo>
                    <a:pt x="1051" y="291"/>
                  </a:lnTo>
                  <a:lnTo>
                    <a:pt x="987" y="352"/>
                  </a:lnTo>
                  <a:lnTo>
                    <a:pt x="919" y="422"/>
                  </a:lnTo>
                  <a:lnTo>
                    <a:pt x="104" y="418"/>
                  </a:lnTo>
                  <a:lnTo>
                    <a:pt x="0" y="458"/>
                  </a:lnTo>
                  <a:lnTo>
                    <a:pt x="941" y="444"/>
                  </a:lnTo>
                  <a:lnTo>
                    <a:pt x="1007" y="377"/>
                  </a:lnTo>
                  <a:lnTo>
                    <a:pt x="1068" y="319"/>
                  </a:lnTo>
                  <a:lnTo>
                    <a:pt x="1122" y="267"/>
                  </a:lnTo>
                  <a:lnTo>
                    <a:pt x="1173" y="223"/>
                  </a:lnTo>
                  <a:lnTo>
                    <a:pt x="1218" y="185"/>
                  </a:lnTo>
                  <a:lnTo>
                    <a:pt x="1258" y="154"/>
                  </a:lnTo>
                  <a:lnTo>
                    <a:pt x="1295" y="127"/>
                  </a:lnTo>
                  <a:lnTo>
                    <a:pt x="1328" y="105"/>
                  </a:lnTo>
                  <a:lnTo>
                    <a:pt x="1358" y="88"/>
                  </a:lnTo>
                  <a:lnTo>
                    <a:pt x="1385" y="76"/>
                  </a:lnTo>
                  <a:lnTo>
                    <a:pt x="1409" y="65"/>
                  </a:lnTo>
                  <a:lnTo>
                    <a:pt x="1431" y="57"/>
                  </a:lnTo>
                  <a:lnTo>
                    <a:pt x="1452" y="51"/>
                  </a:lnTo>
                  <a:lnTo>
                    <a:pt x="1469" y="48"/>
                  </a:lnTo>
                  <a:lnTo>
                    <a:pt x="1486" y="44"/>
                  </a:lnTo>
                  <a:lnTo>
                    <a:pt x="1502" y="42"/>
                  </a:lnTo>
                  <a:lnTo>
                    <a:pt x="1534" y="39"/>
                  </a:lnTo>
                  <a:lnTo>
                    <a:pt x="1566" y="38"/>
                  </a:lnTo>
                  <a:lnTo>
                    <a:pt x="1597" y="39"/>
                  </a:lnTo>
                  <a:lnTo>
                    <a:pt x="1628" y="42"/>
                  </a:lnTo>
                  <a:lnTo>
                    <a:pt x="1658" y="48"/>
                  </a:lnTo>
                  <a:lnTo>
                    <a:pt x="1688" y="55"/>
                  </a:lnTo>
                  <a:lnTo>
                    <a:pt x="1716" y="62"/>
                  </a:lnTo>
                  <a:lnTo>
                    <a:pt x="1742" y="70"/>
                  </a:lnTo>
                  <a:lnTo>
                    <a:pt x="1766" y="79"/>
                  </a:lnTo>
                  <a:lnTo>
                    <a:pt x="1788" y="87"/>
                  </a:lnTo>
                  <a:lnTo>
                    <a:pt x="1808" y="96"/>
                  </a:lnTo>
                  <a:lnTo>
                    <a:pt x="1824" y="103"/>
                  </a:lnTo>
                  <a:lnTo>
                    <a:pt x="1838" y="110"/>
                  </a:lnTo>
                  <a:lnTo>
                    <a:pt x="1848" y="115"/>
                  </a:lnTo>
                  <a:lnTo>
                    <a:pt x="1854" y="118"/>
                  </a:lnTo>
                  <a:lnTo>
                    <a:pt x="1856" y="119"/>
                  </a:lnTo>
                  <a:lnTo>
                    <a:pt x="2044" y="119"/>
                  </a:lnTo>
                  <a:lnTo>
                    <a:pt x="1971" y="93"/>
                  </a:lnTo>
                  <a:lnTo>
                    <a:pt x="1871" y="82"/>
                  </a:lnTo>
                  <a:close/>
                </a:path>
              </a:pathLst>
            </a:custGeom>
            <a:solidFill>
              <a:srgbClr val="000000"/>
            </a:solidFill>
            <a:ln w="9525">
              <a:noFill/>
              <a:round/>
              <a:headEnd/>
              <a:tailEnd/>
            </a:ln>
          </p:spPr>
          <p:txBody>
            <a:bodyPr/>
            <a:lstStyle/>
            <a:p>
              <a:endParaRPr lang="en-US"/>
            </a:p>
          </p:txBody>
        </p:sp>
        <p:sp>
          <p:nvSpPr>
            <p:cNvPr id="8240" name="Freeform 261"/>
            <p:cNvSpPr>
              <a:spLocks/>
            </p:cNvSpPr>
            <p:nvPr/>
          </p:nvSpPr>
          <p:spPr bwMode="auto">
            <a:xfrm>
              <a:off x="605" y="2607"/>
              <a:ext cx="977" cy="333"/>
            </a:xfrm>
            <a:custGeom>
              <a:avLst/>
              <a:gdLst>
                <a:gd name="T0" fmla="*/ 115 w 1954"/>
                <a:gd name="T1" fmla="*/ 154 h 665"/>
                <a:gd name="T2" fmla="*/ 137 w 1954"/>
                <a:gd name="T3" fmla="*/ 160 h 665"/>
                <a:gd name="T4" fmla="*/ 159 w 1954"/>
                <a:gd name="T5" fmla="*/ 164 h 665"/>
                <a:gd name="T6" fmla="*/ 181 w 1954"/>
                <a:gd name="T7" fmla="*/ 166 h 665"/>
                <a:gd name="T8" fmla="*/ 203 w 1954"/>
                <a:gd name="T9" fmla="*/ 166 h 665"/>
                <a:gd name="T10" fmla="*/ 224 w 1954"/>
                <a:gd name="T11" fmla="*/ 163 h 665"/>
                <a:gd name="T12" fmla="*/ 244 w 1954"/>
                <a:gd name="T13" fmla="*/ 157 h 665"/>
                <a:gd name="T14" fmla="*/ 265 w 1954"/>
                <a:gd name="T15" fmla="*/ 149 h 665"/>
                <a:gd name="T16" fmla="*/ 284 w 1954"/>
                <a:gd name="T17" fmla="*/ 137 h 665"/>
                <a:gd name="T18" fmla="*/ 302 w 1954"/>
                <a:gd name="T19" fmla="*/ 121 h 665"/>
                <a:gd name="T20" fmla="*/ 319 w 1954"/>
                <a:gd name="T21" fmla="*/ 102 h 665"/>
                <a:gd name="T22" fmla="*/ 348 w 1954"/>
                <a:gd name="T23" fmla="*/ 67 h 665"/>
                <a:gd name="T24" fmla="*/ 371 w 1954"/>
                <a:gd name="T25" fmla="*/ 44 h 665"/>
                <a:gd name="T26" fmla="*/ 389 w 1954"/>
                <a:gd name="T27" fmla="*/ 30 h 665"/>
                <a:gd name="T28" fmla="*/ 405 w 1954"/>
                <a:gd name="T29" fmla="*/ 21 h 665"/>
                <a:gd name="T30" fmla="*/ 419 w 1954"/>
                <a:gd name="T31" fmla="*/ 16 h 665"/>
                <a:gd name="T32" fmla="*/ 438 w 1954"/>
                <a:gd name="T33" fmla="*/ 11 h 665"/>
                <a:gd name="T34" fmla="*/ 457 w 1954"/>
                <a:gd name="T35" fmla="*/ 7 h 665"/>
                <a:gd name="T36" fmla="*/ 464 w 1954"/>
                <a:gd name="T37" fmla="*/ 6 h 665"/>
                <a:gd name="T38" fmla="*/ 456 w 1954"/>
                <a:gd name="T39" fmla="*/ 0 h 665"/>
                <a:gd name="T40" fmla="*/ 448 w 1954"/>
                <a:gd name="T41" fmla="*/ 2 h 665"/>
                <a:gd name="T42" fmla="*/ 431 w 1954"/>
                <a:gd name="T43" fmla="*/ 6 h 665"/>
                <a:gd name="T44" fmla="*/ 413 w 1954"/>
                <a:gd name="T45" fmla="*/ 10 h 665"/>
                <a:gd name="T46" fmla="*/ 399 w 1954"/>
                <a:gd name="T47" fmla="*/ 15 h 665"/>
                <a:gd name="T48" fmla="*/ 384 w 1954"/>
                <a:gd name="T49" fmla="*/ 23 h 665"/>
                <a:gd name="T50" fmla="*/ 366 w 1954"/>
                <a:gd name="T51" fmla="*/ 37 h 665"/>
                <a:gd name="T52" fmla="*/ 345 w 1954"/>
                <a:gd name="T53" fmla="*/ 59 h 665"/>
                <a:gd name="T54" fmla="*/ 318 w 1954"/>
                <a:gd name="T55" fmla="*/ 92 h 665"/>
                <a:gd name="T56" fmla="*/ 301 w 1954"/>
                <a:gd name="T57" fmla="*/ 110 h 665"/>
                <a:gd name="T58" fmla="*/ 284 w 1954"/>
                <a:gd name="T59" fmla="*/ 125 h 665"/>
                <a:gd name="T60" fmla="*/ 265 w 1954"/>
                <a:gd name="T61" fmla="*/ 137 h 665"/>
                <a:gd name="T62" fmla="*/ 244 w 1954"/>
                <a:gd name="T63" fmla="*/ 145 h 665"/>
                <a:gd name="T64" fmla="*/ 225 w 1954"/>
                <a:gd name="T65" fmla="*/ 151 h 665"/>
                <a:gd name="T66" fmla="*/ 204 w 1954"/>
                <a:gd name="T67" fmla="*/ 154 h 665"/>
                <a:gd name="T68" fmla="*/ 183 w 1954"/>
                <a:gd name="T69" fmla="*/ 155 h 665"/>
                <a:gd name="T70" fmla="*/ 162 w 1954"/>
                <a:gd name="T71" fmla="*/ 153 h 665"/>
                <a:gd name="T72" fmla="*/ 141 w 1954"/>
                <a:gd name="T73" fmla="*/ 149 h 665"/>
                <a:gd name="T74" fmla="*/ 120 w 1954"/>
                <a:gd name="T75" fmla="*/ 143 h 665"/>
                <a:gd name="T76" fmla="*/ 93 w 1954"/>
                <a:gd name="T77" fmla="*/ 133 h 665"/>
                <a:gd name="T78" fmla="*/ 59 w 1954"/>
                <a:gd name="T79" fmla="*/ 108 h 665"/>
                <a:gd name="T80" fmla="*/ 33 w 1954"/>
                <a:gd name="T81" fmla="*/ 79 h 665"/>
                <a:gd name="T82" fmla="*/ 14 w 1954"/>
                <a:gd name="T83" fmla="*/ 50 h 665"/>
                <a:gd name="T84" fmla="*/ 4 w 1954"/>
                <a:gd name="T85" fmla="*/ 28 h 665"/>
                <a:gd name="T86" fmla="*/ 0 w 1954"/>
                <a:gd name="T87" fmla="*/ 19 h 665"/>
                <a:gd name="T88" fmla="*/ 8 w 1954"/>
                <a:gd name="T89" fmla="*/ 42 h 665"/>
                <a:gd name="T90" fmla="*/ 21 w 1954"/>
                <a:gd name="T91" fmla="*/ 68 h 665"/>
                <a:gd name="T92" fmla="*/ 37 w 1954"/>
                <a:gd name="T93" fmla="*/ 95 h 665"/>
                <a:gd name="T94" fmla="*/ 58 w 1954"/>
                <a:gd name="T95" fmla="*/ 120 h 665"/>
                <a:gd name="T96" fmla="*/ 82 w 1954"/>
                <a:gd name="T97" fmla="*/ 140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54"/>
                <a:gd name="T148" fmla="*/ 0 h 665"/>
                <a:gd name="T149" fmla="*/ 1954 w 1954"/>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54" h="665">
                  <a:moveTo>
                    <a:pt x="402" y="595"/>
                  </a:moveTo>
                  <a:lnTo>
                    <a:pt x="431" y="606"/>
                  </a:lnTo>
                  <a:lnTo>
                    <a:pt x="460" y="616"/>
                  </a:lnTo>
                  <a:lnTo>
                    <a:pt x="489" y="624"/>
                  </a:lnTo>
                  <a:lnTo>
                    <a:pt x="518" y="633"/>
                  </a:lnTo>
                  <a:lnTo>
                    <a:pt x="547" y="640"/>
                  </a:lnTo>
                  <a:lnTo>
                    <a:pt x="576" y="647"/>
                  </a:lnTo>
                  <a:lnTo>
                    <a:pt x="606" y="652"/>
                  </a:lnTo>
                  <a:lnTo>
                    <a:pt x="635" y="656"/>
                  </a:lnTo>
                  <a:lnTo>
                    <a:pt x="665" y="661"/>
                  </a:lnTo>
                  <a:lnTo>
                    <a:pt x="694" y="663"/>
                  </a:lnTo>
                  <a:lnTo>
                    <a:pt x="722" y="664"/>
                  </a:lnTo>
                  <a:lnTo>
                    <a:pt x="751" y="665"/>
                  </a:lnTo>
                  <a:lnTo>
                    <a:pt x="781" y="664"/>
                  </a:lnTo>
                  <a:lnTo>
                    <a:pt x="810" y="663"/>
                  </a:lnTo>
                  <a:lnTo>
                    <a:pt x="838" y="660"/>
                  </a:lnTo>
                  <a:lnTo>
                    <a:pt x="866" y="656"/>
                  </a:lnTo>
                  <a:lnTo>
                    <a:pt x="894" y="650"/>
                  </a:lnTo>
                  <a:lnTo>
                    <a:pt x="923" y="645"/>
                  </a:lnTo>
                  <a:lnTo>
                    <a:pt x="951" y="637"/>
                  </a:lnTo>
                  <a:lnTo>
                    <a:pt x="978" y="627"/>
                  </a:lnTo>
                  <a:lnTo>
                    <a:pt x="1005" y="617"/>
                  </a:lnTo>
                  <a:lnTo>
                    <a:pt x="1031" y="606"/>
                  </a:lnTo>
                  <a:lnTo>
                    <a:pt x="1058" y="593"/>
                  </a:lnTo>
                  <a:lnTo>
                    <a:pt x="1084" y="578"/>
                  </a:lnTo>
                  <a:lnTo>
                    <a:pt x="1110" y="562"/>
                  </a:lnTo>
                  <a:lnTo>
                    <a:pt x="1135" y="545"/>
                  </a:lnTo>
                  <a:lnTo>
                    <a:pt x="1159" y="525"/>
                  </a:lnTo>
                  <a:lnTo>
                    <a:pt x="1183" y="505"/>
                  </a:lnTo>
                  <a:lnTo>
                    <a:pt x="1208" y="482"/>
                  </a:lnTo>
                  <a:lnTo>
                    <a:pt x="1231" y="459"/>
                  </a:lnTo>
                  <a:lnTo>
                    <a:pt x="1254" y="434"/>
                  </a:lnTo>
                  <a:lnTo>
                    <a:pt x="1275" y="406"/>
                  </a:lnTo>
                  <a:lnTo>
                    <a:pt x="1317" y="353"/>
                  </a:lnTo>
                  <a:lnTo>
                    <a:pt x="1356" y="307"/>
                  </a:lnTo>
                  <a:lnTo>
                    <a:pt x="1392" y="267"/>
                  </a:lnTo>
                  <a:lnTo>
                    <a:pt x="1424" y="231"/>
                  </a:lnTo>
                  <a:lnTo>
                    <a:pt x="1454" y="200"/>
                  </a:lnTo>
                  <a:lnTo>
                    <a:pt x="1482" y="174"/>
                  </a:lnTo>
                  <a:lnTo>
                    <a:pt x="1508" y="152"/>
                  </a:lnTo>
                  <a:lnTo>
                    <a:pt x="1532" y="134"/>
                  </a:lnTo>
                  <a:lnTo>
                    <a:pt x="1555" y="117"/>
                  </a:lnTo>
                  <a:lnTo>
                    <a:pt x="1576" y="105"/>
                  </a:lnTo>
                  <a:lnTo>
                    <a:pt x="1597" y="93"/>
                  </a:lnTo>
                  <a:lnTo>
                    <a:pt x="1618" y="84"/>
                  </a:lnTo>
                  <a:lnTo>
                    <a:pt x="1637" y="77"/>
                  </a:lnTo>
                  <a:lnTo>
                    <a:pt x="1657" y="70"/>
                  </a:lnTo>
                  <a:lnTo>
                    <a:pt x="1676" y="63"/>
                  </a:lnTo>
                  <a:lnTo>
                    <a:pt x="1697" y="58"/>
                  </a:lnTo>
                  <a:lnTo>
                    <a:pt x="1725" y="49"/>
                  </a:lnTo>
                  <a:lnTo>
                    <a:pt x="1752" y="44"/>
                  </a:lnTo>
                  <a:lnTo>
                    <a:pt x="1779" y="37"/>
                  </a:lnTo>
                  <a:lnTo>
                    <a:pt x="1804" y="32"/>
                  </a:lnTo>
                  <a:lnTo>
                    <a:pt x="1825" y="28"/>
                  </a:lnTo>
                  <a:lnTo>
                    <a:pt x="1841" y="24"/>
                  </a:lnTo>
                  <a:lnTo>
                    <a:pt x="1853" y="23"/>
                  </a:lnTo>
                  <a:lnTo>
                    <a:pt x="1856" y="22"/>
                  </a:lnTo>
                  <a:lnTo>
                    <a:pt x="1939" y="11"/>
                  </a:lnTo>
                  <a:lnTo>
                    <a:pt x="1954" y="0"/>
                  </a:lnTo>
                  <a:lnTo>
                    <a:pt x="1822" y="0"/>
                  </a:lnTo>
                  <a:lnTo>
                    <a:pt x="1818" y="1"/>
                  </a:lnTo>
                  <a:lnTo>
                    <a:pt x="1808" y="2"/>
                  </a:lnTo>
                  <a:lnTo>
                    <a:pt x="1792" y="6"/>
                  </a:lnTo>
                  <a:lnTo>
                    <a:pt x="1772" y="9"/>
                  </a:lnTo>
                  <a:lnTo>
                    <a:pt x="1748" y="15"/>
                  </a:lnTo>
                  <a:lnTo>
                    <a:pt x="1723" y="21"/>
                  </a:lnTo>
                  <a:lnTo>
                    <a:pt x="1696" y="28"/>
                  </a:lnTo>
                  <a:lnTo>
                    <a:pt x="1670" y="34"/>
                  </a:lnTo>
                  <a:lnTo>
                    <a:pt x="1650" y="40"/>
                  </a:lnTo>
                  <a:lnTo>
                    <a:pt x="1632" y="46"/>
                  </a:lnTo>
                  <a:lnTo>
                    <a:pt x="1612" y="53"/>
                  </a:lnTo>
                  <a:lnTo>
                    <a:pt x="1593" y="60"/>
                  </a:lnTo>
                  <a:lnTo>
                    <a:pt x="1574" y="68"/>
                  </a:lnTo>
                  <a:lnTo>
                    <a:pt x="1554" y="78"/>
                  </a:lnTo>
                  <a:lnTo>
                    <a:pt x="1534" y="91"/>
                  </a:lnTo>
                  <a:lnTo>
                    <a:pt x="1513" y="106"/>
                  </a:lnTo>
                  <a:lnTo>
                    <a:pt x="1489" y="123"/>
                  </a:lnTo>
                  <a:lnTo>
                    <a:pt x="1464" y="145"/>
                  </a:lnTo>
                  <a:lnTo>
                    <a:pt x="1438" y="170"/>
                  </a:lnTo>
                  <a:lnTo>
                    <a:pt x="1409" y="199"/>
                  </a:lnTo>
                  <a:lnTo>
                    <a:pt x="1378" y="233"/>
                  </a:lnTo>
                  <a:lnTo>
                    <a:pt x="1345" y="272"/>
                  </a:lnTo>
                  <a:lnTo>
                    <a:pt x="1308" y="317"/>
                  </a:lnTo>
                  <a:lnTo>
                    <a:pt x="1269" y="366"/>
                  </a:lnTo>
                  <a:lnTo>
                    <a:pt x="1248" y="391"/>
                  </a:lnTo>
                  <a:lnTo>
                    <a:pt x="1226" y="417"/>
                  </a:lnTo>
                  <a:lnTo>
                    <a:pt x="1203" y="439"/>
                  </a:lnTo>
                  <a:lnTo>
                    <a:pt x="1180" y="461"/>
                  </a:lnTo>
                  <a:lnTo>
                    <a:pt x="1157" y="480"/>
                  </a:lnTo>
                  <a:lnTo>
                    <a:pt x="1133" y="499"/>
                  </a:lnTo>
                  <a:lnTo>
                    <a:pt x="1108" y="516"/>
                  </a:lnTo>
                  <a:lnTo>
                    <a:pt x="1083" y="531"/>
                  </a:lnTo>
                  <a:lnTo>
                    <a:pt x="1058" y="545"/>
                  </a:lnTo>
                  <a:lnTo>
                    <a:pt x="1032" y="558"/>
                  </a:lnTo>
                  <a:lnTo>
                    <a:pt x="1006" y="570"/>
                  </a:lnTo>
                  <a:lnTo>
                    <a:pt x="979" y="579"/>
                  </a:lnTo>
                  <a:lnTo>
                    <a:pt x="953" y="588"/>
                  </a:lnTo>
                  <a:lnTo>
                    <a:pt x="926" y="596"/>
                  </a:lnTo>
                  <a:lnTo>
                    <a:pt x="899" y="602"/>
                  </a:lnTo>
                  <a:lnTo>
                    <a:pt x="871" y="608"/>
                  </a:lnTo>
                  <a:lnTo>
                    <a:pt x="843" y="613"/>
                  </a:lnTo>
                  <a:lnTo>
                    <a:pt x="816" y="615"/>
                  </a:lnTo>
                  <a:lnTo>
                    <a:pt x="788" y="617"/>
                  </a:lnTo>
                  <a:lnTo>
                    <a:pt x="759" y="617"/>
                  </a:lnTo>
                  <a:lnTo>
                    <a:pt x="732" y="617"/>
                  </a:lnTo>
                  <a:lnTo>
                    <a:pt x="703" y="616"/>
                  </a:lnTo>
                  <a:lnTo>
                    <a:pt x="674" y="614"/>
                  </a:lnTo>
                  <a:lnTo>
                    <a:pt x="646" y="610"/>
                  </a:lnTo>
                  <a:lnTo>
                    <a:pt x="618" y="607"/>
                  </a:lnTo>
                  <a:lnTo>
                    <a:pt x="590" y="601"/>
                  </a:lnTo>
                  <a:lnTo>
                    <a:pt x="561" y="595"/>
                  </a:lnTo>
                  <a:lnTo>
                    <a:pt x="533" y="588"/>
                  </a:lnTo>
                  <a:lnTo>
                    <a:pt x="506" y="580"/>
                  </a:lnTo>
                  <a:lnTo>
                    <a:pt x="478" y="572"/>
                  </a:lnTo>
                  <a:lnTo>
                    <a:pt x="451" y="563"/>
                  </a:lnTo>
                  <a:lnTo>
                    <a:pt x="423" y="553"/>
                  </a:lnTo>
                  <a:lnTo>
                    <a:pt x="370" y="530"/>
                  </a:lnTo>
                  <a:lnTo>
                    <a:pt x="321" y="501"/>
                  </a:lnTo>
                  <a:lnTo>
                    <a:pt x="275" y="467"/>
                  </a:lnTo>
                  <a:lnTo>
                    <a:pt x="234" y="432"/>
                  </a:lnTo>
                  <a:lnTo>
                    <a:pt x="196" y="393"/>
                  </a:lnTo>
                  <a:lnTo>
                    <a:pt x="161" y="353"/>
                  </a:lnTo>
                  <a:lnTo>
                    <a:pt x="130" y="313"/>
                  </a:lnTo>
                  <a:lnTo>
                    <a:pt x="103" y="273"/>
                  </a:lnTo>
                  <a:lnTo>
                    <a:pt x="78" y="234"/>
                  </a:lnTo>
                  <a:lnTo>
                    <a:pt x="56" y="198"/>
                  </a:lnTo>
                  <a:lnTo>
                    <a:pt x="39" y="165"/>
                  </a:lnTo>
                  <a:lnTo>
                    <a:pt x="25" y="135"/>
                  </a:lnTo>
                  <a:lnTo>
                    <a:pt x="14" y="110"/>
                  </a:lnTo>
                  <a:lnTo>
                    <a:pt x="6" y="92"/>
                  </a:lnTo>
                  <a:lnTo>
                    <a:pt x="1" y="81"/>
                  </a:lnTo>
                  <a:lnTo>
                    <a:pt x="0" y="76"/>
                  </a:lnTo>
                  <a:lnTo>
                    <a:pt x="5" y="105"/>
                  </a:lnTo>
                  <a:lnTo>
                    <a:pt x="16" y="135"/>
                  </a:lnTo>
                  <a:lnTo>
                    <a:pt x="30" y="167"/>
                  </a:lnTo>
                  <a:lnTo>
                    <a:pt x="46" y="200"/>
                  </a:lnTo>
                  <a:lnTo>
                    <a:pt x="62" y="235"/>
                  </a:lnTo>
                  <a:lnTo>
                    <a:pt x="81" y="271"/>
                  </a:lnTo>
                  <a:lnTo>
                    <a:pt x="101" y="306"/>
                  </a:lnTo>
                  <a:lnTo>
                    <a:pt x="123" y="342"/>
                  </a:lnTo>
                  <a:lnTo>
                    <a:pt x="147" y="378"/>
                  </a:lnTo>
                  <a:lnTo>
                    <a:pt x="173" y="412"/>
                  </a:lnTo>
                  <a:lnTo>
                    <a:pt x="200" y="446"/>
                  </a:lnTo>
                  <a:lnTo>
                    <a:pt x="229" y="477"/>
                  </a:lnTo>
                  <a:lnTo>
                    <a:pt x="260" y="507"/>
                  </a:lnTo>
                  <a:lnTo>
                    <a:pt x="293" y="533"/>
                  </a:lnTo>
                  <a:lnTo>
                    <a:pt x="327" y="557"/>
                  </a:lnTo>
                  <a:lnTo>
                    <a:pt x="364" y="578"/>
                  </a:lnTo>
                  <a:lnTo>
                    <a:pt x="402" y="595"/>
                  </a:lnTo>
                  <a:close/>
                </a:path>
              </a:pathLst>
            </a:custGeom>
            <a:solidFill>
              <a:srgbClr val="000000"/>
            </a:solidFill>
            <a:ln w="9525">
              <a:noFill/>
              <a:round/>
              <a:headEnd/>
              <a:tailEnd/>
            </a:ln>
          </p:spPr>
          <p:txBody>
            <a:bodyPr/>
            <a:lstStyle/>
            <a:p>
              <a:endParaRPr lang="en-US"/>
            </a:p>
          </p:txBody>
        </p:sp>
        <p:sp>
          <p:nvSpPr>
            <p:cNvPr id="8241" name="Freeform 262"/>
            <p:cNvSpPr>
              <a:spLocks/>
            </p:cNvSpPr>
            <p:nvPr/>
          </p:nvSpPr>
          <p:spPr bwMode="auto">
            <a:xfrm>
              <a:off x="1353" y="2569"/>
              <a:ext cx="44" cy="45"/>
            </a:xfrm>
            <a:custGeom>
              <a:avLst/>
              <a:gdLst>
                <a:gd name="T0" fmla="*/ 11 w 87"/>
                <a:gd name="T1" fmla="*/ 23 h 89"/>
                <a:gd name="T2" fmla="*/ 14 w 87"/>
                <a:gd name="T3" fmla="*/ 22 h 89"/>
                <a:gd name="T4" fmla="*/ 16 w 87"/>
                <a:gd name="T5" fmla="*/ 22 h 89"/>
                <a:gd name="T6" fmla="*/ 18 w 87"/>
                <a:gd name="T7" fmla="*/ 21 h 89"/>
                <a:gd name="T8" fmla="*/ 19 w 87"/>
                <a:gd name="T9" fmla="*/ 19 h 89"/>
                <a:gd name="T10" fmla="*/ 20 w 87"/>
                <a:gd name="T11" fmla="*/ 18 h 89"/>
                <a:gd name="T12" fmla="*/ 21 w 87"/>
                <a:gd name="T13" fmla="*/ 16 h 89"/>
                <a:gd name="T14" fmla="*/ 22 w 87"/>
                <a:gd name="T15" fmla="*/ 14 h 89"/>
                <a:gd name="T16" fmla="*/ 22 w 87"/>
                <a:gd name="T17" fmla="*/ 11 h 89"/>
                <a:gd name="T18" fmla="*/ 22 w 87"/>
                <a:gd name="T19" fmla="*/ 9 h 89"/>
                <a:gd name="T20" fmla="*/ 21 w 87"/>
                <a:gd name="T21" fmla="*/ 7 h 89"/>
                <a:gd name="T22" fmla="*/ 20 w 87"/>
                <a:gd name="T23" fmla="*/ 5 h 89"/>
                <a:gd name="T24" fmla="*/ 19 w 87"/>
                <a:gd name="T25" fmla="*/ 4 h 89"/>
                <a:gd name="T26" fmla="*/ 18 w 87"/>
                <a:gd name="T27" fmla="*/ 2 h 89"/>
                <a:gd name="T28" fmla="*/ 16 w 87"/>
                <a:gd name="T29" fmla="*/ 1 h 89"/>
                <a:gd name="T30" fmla="*/ 14 w 87"/>
                <a:gd name="T31" fmla="*/ 1 h 89"/>
                <a:gd name="T32" fmla="*/ 11 w 87"/>
                <a:gd name="T33" fmla="*/ 0 h 89"/>
                <a:gd name="T34" fmla="*/ 9 w 87"/>
                <a:gd name="T35" fmla="*/ 1 h 89"/>
                <a:gd name="T36" fmla="*/ 7 w 87"/>
                <a:gd name="T37" fmla="*/ 1 h 89"/>
                <a:gd name="T38" fmla="*/ 5 w 87"/>
                <a:gd name="T39" fmla="*/ 2 h 89"/>
                <a:gd name="T40" fmla="*/ 3 w 87"/>
                <a:gd name="T41" fmla="*/ 4 h 89"/>
                <a:gd name="T42" fmla="*/ 2 w 87"/>
                <a:gd name="T43" fmla="*/ 5 h 89"/>
                <a:gd name="T44" fmla="*/ 1 w 87"/>
                <a:gd name="T45" fmla="*/ 7 h 89"/>
                <a:gd name="T46" fmla="*/ 1 w 87"/>
                <a:gd name="T47" fmla="*/ 9 h 89"/>
                <a:gd name="T48" fmla="*/ 0 w 87"/>
                <a:gd name="T49" fmla="*/ 11 h 89"/>
                <a:gd name="T50" fmla="*/ 1 w 87"/>
                <a:gd name="T51" fmla="*/ 14 h 89"/>
                <a:gd name="T52" fmla="*/ 1 w 87"/>
                <a:gd name="T53" fmla="*/ 16 h 89"/>
                <a:gd name="T54" fmla="*/ 2 w 87"/>
                <a:gd name="T55" fmla="*/ 18 h 89"/>
                <a:gd name="T56" fmla="*/ 3 w 87"/>
                <a:gd name="T57" fmla="*/ 19 h 89"/>
                <a:gd name="T58" fmla="*/ 5 w 87"/>
                <a:gd name="T59" fmla="*/ 21 h 89"/>
                <a:gd name="T60" fmla="*/ 7 w 87"/>
                <a:gd name="T61" fmla="*/ 22 h 89"/>
                <a:gd name="T62" fmla="*/ 9 w 87"/>
                <a:gd name="T63" fmla="*/ 22 h 89"/>
                <a:gd name="T64" fmla="*/ 11 w 87"/>
                <a:gd name="T65" fmla="*/ 23 h 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7"/>
                <a:gd name="T100" fmla="*/ 0 h 89"/>
                <a:gd name="T101" fmla="*/ 87 w 87"/>
                <a:gd name="T102" fmla="*/ 89 h 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7" h="89">
                  <a:moveTo>
                    <a:pt x="43" y="89"/>
                  </a:moveTo>
                  <a:lnTo>
                    <a:pt x="53" y="87"/>
                  </a:lnTo>
                  <a:lnTo>
                    <a:pt x="61" y="85"/>
                  </a:lnTo>
                  <a:lnTo>
                    <a:pt x="69" y="81"/>
                  </a:lnTo>
                  <a:lnTo>
                    <a:pt x="75" y="76"/>
                  </a:lnTo>
                  <a:lnTo>
                    <a:pt x="80" y="69"/>
                  </a:lnTo>
                  <a:lnTo>
                    <a:pt x="84" y="61"/>
                  </a:lnTo>
                  <a:lnTo>
                    <a:pt x="86" y="53"/>
                  </a:lnTo>
                  <a:lnTo>
                    <a:pt x="87" y="44"/>
                  </a:lnTo>
                  <a:lnTo>
                    <a:pt x="86" y="36"/>
                  </a:lnTo>
                  <a:lnTo>
                    <a:pt x="84" y="28"/>
                  </a:lnTo>
                  <a:lnTo>
                    <a:pt x="80" y="20"/>
                  </a:lnTo>
                  <a:lnTo>
                    <a:pt x="75" y="13"/>
                  </a:lnTo>
                  <a:lnTo>
                    <a:pt x="69" y="8"/>
                  </a:lnTo>
                  <a:lnTo>
                    <a:pt x="61" y="3"/>
                  </a:lnTo>
                  <a:lnTo>
                    <a:pt x="53" y="1"/>
                  </a:lnTo>
                  <a:lnTo>
                    <a:pt x="43" y="0"/>
                  </a:lnTo>
                  <a:lnTo>
                    <a:pt x="34" y="1"/>
                  </a:lnTo>
                  <a:lnTo>
                    <a:pt x="26" y="3"/>
                  </a:lnTo>
                  <a:lnTo>
                    <a:pt x="19" y="8"/>
                  </a:lnTo>
                  <a:lnTo>
                    <a:pt x="12" y="13"/>
                  </a:lnTo>
                  <a:lnTo>
                    <a:pt x="7" y="20"/>
                  </a:lnTo>
                  <a:lnTo>
                    <a:pt x="3" y="28"/>
                  </a:lnTo>
                  <a:lnTo>
                    <a:pt x="1" y="36"/>
                  </a:lnTo>
                  <a:lnTo>
                    <a:pt x="0" y="44"/>
                  </a:lnTo>
                  <a:lnTo>
                    <a:pt x="1" y="53"/>
                  </a:lnTo>
                  <a:lnTo>
                    <a:pt x="3" y="61"/>
                  </a:lnTo>
                  <a:lnTo>
                    <a:pt x="7" y="69"/>
                  </a:lnTo>
                  <a:lnTo>
                    <a:pt x="12" y="76"/>
                  </a:lnTo>
                  <a:lnTo>
                    <a:pt x="19" y="81"/>
                  </a:lnTo>
                  <a:lnTo>
                    <a:pt x="26" y="85"/>
                  </a:lnTo>
                  <a:lnTo>
                    <a:pt x="34" y="87"/>
                  </a:lnTo>
                  <a:lnTo>
                    <a:pt x="43" y="89"/>
                  </a:lnTo>
                  <a:close/>
                </a:path>
              </a:pathLst>
            </a:custGeom>
            <a:solidFill>
              <a:srgbClr val="000000"/>
            </a:solidFill>
            <a:ln w="9525">
              <a:noFill/>
              <a:round/>
              <a:headEnd/>
              <a:tailEnd/>
            </a:ln>
          </p:spPr>
          <p:txBody>
            <a:bodyPr/>
            <a:lstStyle/>
            <a:p>
              <a:endParaRPr lang="en-US"/>
            </a:p>
          </p:txBody>
        </p:sp>
        <p:sp>
          <p:nvSpPr>
            <p:cNvPr id="8242" name="Freeform 263"/>
            <p:cNvSpPr>
              <a:spLocks/>
            </p:cNvSpPr>
            <p:nvPr/>
          </p:nvSpPr>
          <p:spPr bwMode="auto">
            <a:xfrm>
              <a:off x="983" y="2936"/>
              <a:ext cx="14" cy="242"/>
            </a:xfrm>
            <a:custGeom>
              <a:avLst/>
              <a:gdLst>
                <a:gd name="T0" fmla="*/ 5 w 27"/>
                <a:gd name="T1" fmla="*/ 121 h 485"/>
                <a:gd name="T2" fmla="*/ 7 w 27"/>
                <a:gd name="T3" fmla="*/ 111 h 485"/>
                <a:gd name="T4" fmla="*/ 7 w 27"/>
                <a:gd name="T5" fmla="*/ 0 h 485"/>
                <a:gd name="T6" fmla="*/ 0 w 27"/>
                <a:gd name="T7" fmla="*/ 0 h 485"/>
                <a:gd name="T8" fmla="*/ 3 w 27"/>
                <a:gd name="T9" fmla="*/ 109 h 485"/>
                <a:gd name="T10" fmla="*/ 5 w 27"/>
                <a:gd name="T11" fmla="*/ 121 h 485"/>
                <a:gd name="T12" fmla="*/ 0 60000 65536"/>
                <a:gd name="T13" fmla="*/ 0 60000 65536"/>
                <a:gd name="T14" fmla="*/ 0 60000 65536"/>
                <a:gd name="T15" fmla="*/ 0 60000 65536"/>
                <a:gd name="T16" fmla="*/ 0 60000 65536"/>
                <a:gd name="T17" fmla="*/ 0 60000 65536"/>
                <a:gd name="T18" fmla="*/ 0 w 27"/>
                <a:gd name="T19" fmla="*/ 0 h 485"/>
                <a:gd name="T20" fmla="*/ 27 w 27"/>
                <a:gd name="T21" fmla="*/ 485 h 485"/>
              </a:gdLst>
              <a:ahLst/>
              <a:cxnLst>
                <a:cxn ang="T12">
                  <a:pos x="T0" y="T1"/>
                </a:cxn>
                <a:cxn ang="T13">
                  <a:pos x="T2" y="T3"/>
                </a:cxn>
                <a:cxn ang="T14">
                  <a:pos x="T4" y="T5"/>
                </a:cxn>
                <a:cxn ang="T15">
                  <a:pos x="T6" y="T7"/>
                </a:cxn>
                <a:cxn ang="T16">
                  <a:pos x="T8" y="T9"/>
                </a:cxn>
                <a:cxn ang="T17">
                  <a:pos x="T10" y="T11"/>
                </a:cxn>
              </a:cxnLst>
              <a:rect l="T18" t="T19" r="T20" b="T21"/>
              <a:pathLst>
                <a:path w="27" h="485">
                  <a:moveTo>
                    <a:pt x="17" y="485"/>
                  </a:moveTo>
                  <a:lnTo>
                    <a:pt x="27" y="445"/>
                  </a:lnTo>
                  <a:lnTo>
                    <a:pt x="27" y="0"/>
                  </a:lnTo>
                  <a:lnTo>
                    <a:pt x="0" y="0"/>
                  </a:lnTo>
                  <a:lnTo>
                    <a:pt x="9" y="438"/>
                  </a:lnTo>
                  <a:lnTo>
                    <a:pt x="17" y="485"/>
                  </a:lnTo>
                  <a:close/>
                </a:path>
              </a:pathLst>
            </a:custGeom>
            <a:solidFill>
              <a:srgbClr val="000000"/>
            </a:solidFill>
            <a:ln w="9525">
              <a:noFill/>
              <a:round/>
              <a:headEnd/>
              <a:tailEnd/>
            </a:ln>
          </p:spPr>
          <p:txBody>
            <a:bodyPr/>
            <a:lstStyle/>
            <a:p>
              <a:endParaRPr lang="en-US"/>
            </a:p>
          </p:txBody>
        </p:sp>
        <p:sp>
          <p:nvSpPr>
            <p:cNvPr id="8243" name="Freeform 264"/>
            <p:cNvSpPr>
              <a:spLocks/>
            </p:cNvSpPr>
            <p:nvPr/>
          </p:nvSpPr>
          <p:spPr bwMode="auto">
            <a:xfrm>
              <a:off x="929" y="3103"/>
              <a:ext cx="130" cy="64"/>
            </a:xfrm>
            <a:custGeom>
              <a:avLst/>
              <a:gdLst>
                <a:gd name="T0" fmla="*/ 33 w 260"/>
                <a:gd name="T1" fmla="*/ 8 h 129"/>
                <a:gd name="T2" fmla="*/ 38 w 260"/>
                <a:gd name="T3" fmla="*/ 9 h 129"/>
                <a:gd name="T4" fmla="*/ 44 w 260"/>
                <a:gd name="T5" fmla="*/ 10 h 129"/>
                <a:gd name="T6" fmla="*/ 49 w 260"/>
                <a:gd name="T7" fmla="*/ 12 h 129"/>
                <a:gd name="T8" fmla="*/ 54 w 260"/>
                <a:gd name="T9" fmla="*/ 14 h 129"/>
                <a:gd name="T10" fmla="*/ 58 w 260"/>
                <a:gd name="T11" fmla="*/ 18 h 129"/>
                <a:gd name="T12" fmla="*/ 61 w 260"/>
                <a:gd name="T13" fmla="*/ 22 h 129"/>
                <a:gd name="T14" fmla="*/ 63 w 260"/>
                <a:gd name="T15" fmla="*/ 27 h 129"/>
                <a:gd name="T16" fmla="*/ 65 w 260"/>
                <a:gd name="T17" fmla="*/ 32 h 129"/>
                <a:gd name="T18" fmla="*/ 65 w 260"/>
                <a:gd name="T19" fmla="*/ 31 h 129"/>
                <a:gd name="T20" fmla="*/ 65 w 260"/>
                <a:gd name="T21" fmla="*/ 30 h 129"/>
                <a:gd name="T22" fmla="*/ 65 w 260"/>
                <a:gd name="T23" fmla="*/ 30 h 129"/>
                <a:gd name="T24" fmla="*/ 65 w 260"/>
                <a:gd name="T25" fmla="*/ 29 h 129"/>
                <a:gd name="T26" fmla="*/ 65 w 260"/>
                <a:gd name="T27" fmla="*/ 23 h 129"/>
                <a:gd name="T28" fmla="*/ 62 w 260"/>
                <a:gd name="T29" fmla="*/ 18 h 129"/>
                <a:gd name="T30" fmla="*/ 59 w 260"/>
                <a:gd name="T31" fmla="*/ 13 h 129"/>
                <a:gd name="T32" fmla="*/ 55 w 260"/>
                <a:gd name="T33" fmla="*/ 8 h 129"/>
                <a:gd name="T34" fmla="*/ 50 w 260"/>
                <a:gd name="T35" fmla="*/ 5 h 129"/>
                <a:gd name="T36" fmla="*/ 45 w 260"/>
                <a:gd name="T37" fmla="*/ 2 h 129"/>
                <a:gd name="T38" fmla="*/ 39 w 260"/>
                <a:gd name="T39" fmla="*/ 0 h 129"/>
                <a:gd name="T40" fmla="*/ 33 w 260"/>
                <a:gd name="T41" fmla="*/ 0 h 129"/>
                <a:gd name="T42" fmla="*/ 25 w 260"/>
                <a:gd name="T43" fmla="*/ 0 h 129"/>
                <a:gd name="T44" fmla="*/ 19 w 260"/>
                <a:gd name="T45" fmla="*/ 2 h 129"/>
                <a:gd name="T46" fmla="*/ 14 w 260"/>
                <a:gd name="T47" fmla="*/ 5 h 129"/>
                <a:gd name="T48" fmla="*/ 9 w 260"/>
                <a:gd name="T49" fmla="*/ 8 h 129"/>
                <a:gd name="T50" fmla="*/ 5 w 260"/>
                <a:gd name="T51" fmla="*/ 13 h 129"/>
                <a:gd name="T52" fmla="*/ 2 w 260"/>
                <a:gd name="T53" fmla="*/ 18 h 129"/>
                <a:gd name="T54" fmla="*/ 1 w 260"/>
                <a:gd name="T55" fmla="*/ 23 h 129"/>
                <a:gd name="T56" fmla="*/ 0 w 260"/>
                <a:gd name="T57" fmla="*/ 29 h 129"/>
                <a:gd name="T58" fmla="*/ 0 w 260"/>
                <a:gd name="T59" fmla="*/ 30 h 129"/>
                <a:gd name="T60" fmla="*/ 0 w 260"/>
                <a:gd name="T61" fmla="*/ 30 h 129"/>
                <a:gd name="T62" fmla="*/ 0 w 260"/>
                <a:gd name="T63" fmla="*/ 31 h 129"/>
                <a:gd name="T64" fmla="*/ 0 w 260"/>
                <a:gd name="T65" fmla="*/ 32 h 129"/>
                <a:gd name="T66" fmla="*/ 1 w 260"/>
                <a:gd name="T67" fmla="*/ 27 h 129"/>
                <a:gd name="T68" fmla="*/ 3 w 260"/>
                <a:gd name="T69" fmla="*/ 22 h 129"/>
                <a:gd name="T70" fmla="*/ 6 w 260"/>
                <a:gd name="T71" fmla="*/ 18 h 129"/>
                <a:gd name="T72" fmla="*/ 10 w 260"/>
                <a:gd name="T73" fmla="*/ 14 h 129"/>
                <a:gd name="T74" fmla="*/ 15 w 260"/>
                <a:gd name="T75" fmla="*/ 12 h 129"/>
                <a:gd name="T76" fmla="*/ 20 w 260"/>
                <a:gd name="T77" fmla="*/ 10 h 129"/>
                <a:gd name="T78" fmla="*/ 26 w 260"/>
                <a:gd name="T79" fmla="*/ 9 h 129"/>
                <a:gd name="T80" fmla="*/ 33 w 260"/>
                <a:gd name="T81" fmla="*/ 8 h 12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0"/>
                <a:gd name="T124" fmla="*/ 0 h 129"/>
                <a:gd name="T125" fmla="*/ 260 w 260"/>
                <a:gd name="T126" fmla="*/ 129 h 12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0" h="129">
                  <a:moveTo>
                    <a:pt x="130" y="35"/>
                  </a:moveTo>
                  <a:lnTo>
                    <a:pt x="155" y="36"/>
                  </a:lnTo>
                  <a:lnTo>
                    <a:pt x="178" y="40"/>
                  </a:lnTo>
                  <a:lnTo>
                    <a:pt x="199" y="49"/>
                  </a:lnTo>
                  <a:lnTo>
                    <a:pt x="218" y="59"/>
                  </a:lnTo>
                  <a:lnTo>
                    <a:pt x="235" y="73"/>
                  </a:lnTo>
                  <a:lnTo>
                    <a:pt x="247" y="89"/>
                  </a:lnTo>
                  <a:lnTo>
                    <a:pt x="255" y="108"/>
                  </a:lnTo>
                  <a:lnTo>
                    <a:pt x="260" y="129"/>
                  </a:lnTo>
                  <a:lnTo>
                    <a:pt x="260" y="127"/>
                  </a:lnTo>
                  <a:lnTo>
                    <a:pt x="260" y="123"/>
                  </a:lnTo>
                  <a:lnTo>
                    <a:pt x="260" y="121"/>
                  </a:lnTo>
                  <a:lnTo>
                    <a:pt x="260" y="119"/>
                  </a:lnTo>
                  <a:lnTo>
                    <a:pt x="258" y="95"/>
                  </a:lnTo>
                  <a:lnTo>
                    <a:pt x="250" y="73"/>
                  </a:lnTo>
                  <a:lnTo>
                    <a:pt x="238" y="52"/>
                  </a:lnTo>
                  <a:lnTo>
                    <a:pt x="222" y="35"/>
                  </a:lnTo>
                  <a:lnTo>
                    <a:pt x="202" y="21"/>
                  </a:lnTo>
                  <a:lnTo>
                    <a:pt x="180" y="9"/>
                  </a:lnTo>
                  <a:lnTo>
                    <a:pt x="156" y="2"/>
                  </a:lnTo>
                  <a:lnTo>
                    <a:pt x="130" y="0"/>
                  </a:lnTo>
                  <a:lnTo>
                    <a:pt x="103" y="2"/>
                  </a:lnTo>
                  <a:lnTo>
                    <a:pt x="79" y="9"/>
                  </a:lnTo>
                  <a:lnTo>
                    <a:pt x="57" y="21"/>
                  </a:lnTo>
                  <a:lnTo>
                    <a:pt x="38" y="35"/>
                  </a:lnTo>
                  <a:lnTo>
                    <a:pt x="21" y="52"/>
                  </a:lnTo>
                  <a:lnTo>
                    <a:pt x="10" y="73"/>
                  </a:lnTo>
                  <a:lnTo>
                    <a:pt x="2" y="95"/>
                  </a:lnTo>
                  <a:lnTo>
                    <a:pt x="0" y="119"/>
                  </a:lnTo>
                  <a:lnTo>
                    <a:pt x="0" y="121"/>
                  </a:lnTo>
                  <a:lnTo>
                    <a:pt x="0" y="123"/>
                  </a:lnTo>
                  <a:lnTo>
                    <a:pt x="0" y="127"/>
                  </a:lnTo>
                  <a:lnTo>
                    <a:pt x="0" y="129"/>
                  </a:lnTo>
                  <a:lnTo>
                    <a:pt x="4" y="108"/>
                  </a:lnTo>
                  <a:lnTo>
                    <a:pt x="12" y="89"/>
                  </a:lnTo>
                  <a:lnTo>
                    <a:pt x="25" y="73"/>
                  </a:lnTo>
                  <a:lnTo>
                    <a:pt x="41" y="59"/>
                  </a:lnTo>
                  <a:lnTo>
                    <a:pt x="61" y="49"/>
                  </a:lnTo>
                  <a:lnTo>
                    <a:pt x="81" y="40"/>
                  </a:lnTo>
                  <a:lnTo>
                    <a:pt x="104" y="36"/>
                  </a:lnTo>
                  <a:lnTo>
                    <a:pt x="130" y="35"/>
                  </a:lnTo>
                  <a:close/>
                </a:path>
              </a:pathLst>
            </a:custGeom>
            <a:solidFill>
              <a:srgbClr val="000000"/>
            </a:solidFill>
            <a:ln w="9525">
              <a:noFill/>
              <a:round/>
              <a:headEnd/>
              <a:tailEnd/>
            </a:ln>
          </p:spPr>
          <p:txBody>
            <a:bodyPr/>
            <a:lstStyle/>
            <a:p>
              <a:endParaRPr lang="en-US"/>
            </a:p>
          </p:txBody>
        </p:sp>
        <p:sp>
          <p:nvSpPr>
            <p:cNvPr id="8244" name="Freeform 265"/>
            <p:cNvSpPr>
              <a:spLocks/>
            </p:cNvSpPr>
            <p:nvPr/>
          </p:nvSpPr>
          <p:spPr bwMode="auto">
            <a:xfrm>
              <a:off x="727" y="2486"/>
              <a:ext cx="363" cy="256"/>
            </a:xfrm>
            <a:custGeom>
              <a:avLst/>
              <a:gdLst>
                <a:gd name="T0" fmla="*/ 182 w 726"/>
                <a:gd name="T1" fmla="*/ 122 h 512"/>
                <a:gd name="T2" fmla="*/ 52 w 726"/>
                <a:gd name="T3" fmla="*/ 0 h 512"/>
                <a:gd name="T4" fmla="*/ 48 w 726"/>
                <a:gd name="T5" fmla="*/ 4 h 512"/>
                <a:gd name="T6" fmla="*/ 46 w 726"/>
                <a:gd name="T7" fmla="*/ 6 h 512"/>
                <a:gd name="T8" fmla="*/ 0 w 726"/>
                <a:gd name="T9" fmla="*/ 55 h 512"/>
                <a:gd name="T10" fmla="*/ 11 w 726"/>
                <a:gd name="T11" fmla="*/ 54 h 512"/>
                <a:gd name="T12" fmla="*/ 51 w 726"/>
                <a:gd name="T13" fmla="*/ 11 h 512"/>
                <a:gd name="T14" fmla="*/ 76 w 726"/>
                <a:gd name="T15" fmla="*/ 33 h 512"/>
                <a:gd name="T16" fmla="*/ 29 w 726"/>
                <a:gd name="T17" fmla="*/ 82 h 512"/>
                <a:gd name="T18" fmla="*/ 40 w 726"/>
                <a:gd name="T19" fmla="*/ 81 h 512"/>
                <a:gd name="T20" fmla="*/ 81 w 726"/>
                <a:gd name="T21" fmla="*/ 38 h 512"/>
                <a:gd name="T22" fmla="*/ 104 w 726"/>
                <a:gd name="T23" fmla="*/ 60 h 512"/>
                <a:gd name="T24" fmla="*/ 58 w 726"/>
                <a:gd name="T25" fmla="*/ 109 h 512"/>
                <a:gd name="T26" fmla="*/ 69 w 726"/>
                <a:gd name="T27" fmla="*/ 108 h 512"/>
                <a:gd name="T28" fmla="*/ 109 w 726"/>
                <a:gd name="T29" fmla="*/ 65 h 512"/>
                <a:gd name="T30" fmla="*/ 176 w 726"/>
                <a:gd name="T31" fmla="*/ 128 h 512"/>
                <a:gd name="T32" fmla="*/ 177 w 726"/>
                <a:gd name="T33" fmla="*/ 127 h 512"/>
                <a:gd name="T34" fmla="*/ 178 w 726"/>
                <a:gd name="T35" fmla="*/ 125 h 512"/>
                <a:gd name="T36" fmla="*/ 180 w 726"/>
                <a:gd name="T37" fmla="*/ 123 h 512"/>
                <a:gd name="T38" fmla="*/ 182 w 726"/>
                <a:gd name="T39" fmla="*/ 122 h 5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26"/>
                <a:gd name="T61" fmla="*/ 0 h 512"/>
                <a:gd name="T62" fmla="*/ 726 w 726"/>
                <a:gd name="T63" fmla="*/ 512 h 5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26" h="512">
                  <a:moveTo>
                    <a:pt x="726" y="489"/>
                  </a:moveTo>
                  <a:lnTo>
                    <a:pt x="209" y="0"/>
                  </a:lnTo>
                  <a:lnTo>
                    <a:pt x="192" y="18"/>
                  </a:lnTo>
                  <a:lnTo>
                    <a:pt x="186" y="25"/>
                  </a:lnTo>
                  <a:lnTo>
                    <a:pt x="0" y="220"/>
                  </a:lnTo>
                  <a:lnTo>
                    <a:pt x="43" y="216"/>
                  </a:lnTo>
                  <a:lnTo>
                    <a:pt x="207" y="45"/>
                  </a:lnTo>
                  <a:lnTo>
                    <a:pt x="301" y="134"/>
                  </a:lnTo>
                  <a:lnTo>
                    <a:pt x="117" y="329"/>
                  </a:lnTo>
                  <a:lnTo>
                    <a:pt x="159" y="327"/>
                  </a:lnTo>
                  <a:lnTo>
                    <a:pt x="323" y="153"/>
                  </a:lnTo>
                  <a:lnTo>
                    <a:pt x="417" y="243"/>
                  </a:lnTo>
                  <a:lnTo>
                    <a:pt x="232" y="439"/>
                  </a:lnTo>
                  <a:lnTo>
                    <a:pt x="273" y="435"/>
                  </a:lnTo>
                  <a:lnTo>
                    <a:pt x="437" y="263"/>
                  </a:lnTo>
                  <a:lnTo>
                    <a:pt x="702" y="512"/>
                  </a:lnTo>
                  <a:lnTo>
                    <a:pt x="707" y="508"/>
                  </a:lnTo>
                  <a:lnTo>
                    <a:pt x="712" y="502"/>
                  </a:lnTo>
                  <a:lnTo>
                    <a:pt x="719" y="495"/>
                  </a:lnTo>
                  <a:lnTo>
                    <a:pt x="726" y="489"/>
                  </a:lnTo>
                  <a:close/>
                </a:path>
              </a:pathLst>
            </a:custGeom>
            <a:solidFill>
              <a:srgbClr val="000000"/>
            </a:solidFill>
            <a:ln w="9525">
              <a:noFill/>
              <a:round/>
              <a:headEnd/>
              <a:tailEnd/>
            </a:ln>
          </p:spPr>
          <p:txBody>
            <a:bodyPr/>
            <a:lstStyle/>
            <a:p>
              <a:endParaRPr lang="en-US"/>
            </a:p>
          </p:txBody>
        </p:sp>
        <p:sp>
          <p:nvSpPr>
            <p:cNvPr id="8245" name="Freeform 266"/>
            <p:cNvSpPr>
              <a:spLocks/>
            </p:cNvSpPr>
            <p:nvPr/>
          </p:nvSpPr>
          <p:spPr bwMode="auto">
            <a:xfrm>
              <a:off x="834" y="2785"/>
              <a:ext cx="57" cy="12"/>
            </a:xfrm>
            <a:custGeom>
              <a:avLst/>
              <a:gdLst>
                <a:gd name="T0" fmla="*/ 28 w 116"/>
                <a:gd name="T1" fmla="*/ 0 h 25"/>
                <a:gd name="T2" fmla="*/ 0 w 116"/>
                <a:gd name="T3" fmla="*/ 0 h 25"/>
                <a:gd name="T4" fmla="*/ 27 w 116"/>
                <a:gd name="T5" fmla="*/ 6 h 25"/>
                <a:gd name="T6" fmla="*/ 28 w 116"/>
                <a:gd name="T7" fmla="*/ 0 h 25"/>
                <a:gd name="T8" fmla="*/ 0 60000 65536"/>
                <a:gd name="T9" fmla="*/ 0 60000 65536"/>
                <a:gd name="T10" fmla="*/ 0 60000 65536"/>
                <a:gd name="T11" fmla="*/ 0 60000 65536"/>
                <a:gd name="T12" fmla="*/ 0 w 116"/>
                <a:gd name="T13" fmla="*/ 0 h 25"/>
                <a:gd name="T14" fmla="*/ 116 w 116"/>
                <a:gd name="T15" fmla="*/ 25 h 25"/>
              </a:gdLst>
              <a:ahLst/>
              <a:cxnLst>
                <a:cxn ang="T8">
                  <a:pos x="T0" y="T1"/>
                </a:cxn>
                <a:cxn ang="T9">
                  <a:pos x="T2" y="T3"/>
                </a:cxn>
                <a:cxn ang="T10">
                  <a:pos x="T4" y="T5"/>
                </a:cxn>
                <a:cxn ang="T11">
                  <a:pos x="T6" y="T7"/>
                </a:cxn>
              </a:cxnLst>
              <a:rect l="T12" t="T13" r="T14" b="T15"/>
              <a:pathLst>
                <a:path w="116" h="25">
                  <a:moveTo>
                    <a:pt x="116" y="0"/>
                  </a:moveTo>
                  <a:lnTo>
                    <a:pt x="0" y="0"/>
                  </a:lnTo>
                  <a:lnTo>
                    <a:pt x="110" y="25"/>
                  </a:lnTo>
                  <a:lnTo>
                    <a:pt x="116" y="0"/>
                  </a:lnTo>
                  <a:close/>
                </a:path>
              </a:pathLst>
            </a:custGeom>
            <a:solidFill>
              <a:srgbClr val="FF0000"/>
            </a:solidFill>
            <a:ln w="9525">
              <a:noFill/>
              <a:round/>
              <a:headEnd/>
              <a:tailEnd/>
            </a:ln>
          </p:spPr>
          <p:txBody>
            <a:bodyPr/>
            <a:lstStyle/>
            <a:p>
              <a:endParaRPr lang="en-US"/>
            </a:p>
          </p:txBody>
        </p:sp>
        <p:sp>
          <p:nvSpPr>
            <p:cNvPr id="8246" name="Freeform 267"/>
            <p:cNvSpPr>
              <a:spLocks/>
            </p:cNvSpPr>
            <p:nvPr/>
          </p:nvSpPr>
          <p:spPr bwMode="auto">
            <a:xfrm>
              <a:off x="916" y="2816"/>
              <a:ext cx="57" cy="14"/>
            </a:xfrm>
            <a:custGeom>
              <a:avLst/>
              <a:gdLst>
                <a:gd name="T0" fmla="*/ 29 w 114"/>
                <a:gd name="T1" fmla="*/ 0 h 28"/>
                <a:gd name="T2" fmla="*/ 0 w 114"/>
                <a:gd name="T3" fmla="*/ 0 h 28"/>
                <a:gd name="T4" fmla="*/ 27 w 114"/>
                <a:gd name="T5" fmla="*/ 7 h 28"/>
                <a:gd name="T6" fmla="*/ 29 w 114"/>
                <a:gd name="T7" fmla="*/ 0 h 28"/>
                <a:gd name="T8" fmla="*/ 0 60000 65536"/>
                <a:gd name="T9" fmla="*/ 0 60000 65536"/>
                <a:gd name="T10" fmla="*/ 0 60000 65536"/>
                <a:gd name="T11" fmla="*/ 0 60000 65536"/>
                <a:gd name="T12" fmla="*/ 0 w 114"/>
                <a:gd name="T13" fmla="*/ 0 h 28"/>
                <a:gd name="T14" fmla="*/ 114 w 114"/>
                <a:gd name="T15" fmla="*/ 28 h 28"/>
              </a:gdLst>
              <a:ahLst/>
              <a:cxnLst>
                <a:cxn ang="T8">
                  <a:pos x="T0" y="T1"/>
                </a:cxn>
                <a:cxn ang="T9">
                  <a:pos x="T2" y="T3"/>
                </a:cxn>
                <a:cxn ang="T10">
                  <a:pos x="T4" y="T5"/>
                </a:cxn>
                <a:cxn ang="T11">
                  <a:pos x="T6" y="T7"/>
                </a:cxn>
              </a:cxnLst>
              <a:rect l="T12" t="T13" r="T14" b="T15"/>
              <a:pathLst>
                <a:path w="114" h="28">
                  <a:moveTo>
                    <a:pt x="114" y="0"/>
                  </a:moveTo>
                  <a:lnTo>
                    <a:pt x="0" y="0"/>
                  </a:lnTo>
                  <a:lnTo>
                    <a:pt x="108" y="28"/>
                  </a:lnTo>
                  <a:lnTo>
                    <a:pt x="114" y="0"/>
                  </a:lnTo>
                  <a:close/>
                </a:path>
              </a:pathLst>
            </a:custGeom>
            <a:solidFill>
              <a:srgbClr val="FF0000"/>
            </a:solidFill>
            <a:ln w="9525">
              <a:noFill/>
              <a:round/>
              <a:headEnd/>
              <a:tailEnd/>
            </a:ln>
          </p:spPr>
          <p:txBody>
            <a:bodyPr/>
            <a:lstStyle/>
            <a:p>
              <a:endParaRPr lang="en-US"/>
            </a:p>
          </p:txBody>
        </p:sp>
        <p:sp>
          <p:nvSpPr>
            <p:cNvPr id="8247" name="Freeform 268"/>
            <p:cNvSpPr>
              <a:spLocks/>
            </p:cNvSpPr>
            <p:nvPr/>
          </p:nvSpPr>
          <p:spPr bwMode="auto">
            <a:xfrm>
              <a:off x="804" y="2823"/>
              <a:ext cx="57" cy="14"/>
            </a:xfrm>
            <a:custGeom>
              <a:avLst/>
              <a:gdLst>
                <a:gd name="T0" fmla="*/ 28 w 115"/>
                <a:gd name="T1" fmla="*/ 0 h 27"/>
                <a:gd name="T2" fmla="*/ 0 w 115"/>
                <a:gd name="T3" fmla="*/ 0 h 27"/>
                <a:gd name="T4" fmla="*/ 27 w 115"/>
                <a:gd name="T5" fmla="*/ 7 h 27"/>
                <a:gd name="T6" fmla="*/ 28 w 115"/>
                <a:gd name="T7" fmla="*/ 0 h 27"/>
                <a:gd name="T8" fmla="*/ 0 60000 65536"/>
                <a:gd name="T9" fmla="*/ 0 60000 65536"/>
                <a:gd name="T10" fmla="*/ 0 60000 65536"/>
                <a:gd name="T11" fmla="*/ 0 60000 65536"/>
                <a:gd name="T12" fmla="*/ 0 w 115"/>
                <a:gd name="T13" fmla="*/ 0 h 27"/>
                <a:gd name="T14" fmla="*/ 115 w 115"/>
                <a:gd name="T15" fmla="*/ 27 h 27"/>
              </a:gdLst>
              <a:ahLst/>
              <a:cxnLst>
                <a:cxn ang="T8">
                  <a:pos x="T0" y="T1"/>
                </a:cxn>
                <a:cxn ang="T9">
                  <a:pos x="T2" y="T3"/>
                </a:cxn>
                <a:cxn ang="T10">
                  <a:pos x="T4" y="T5"/>
                </a:cxn>
                <a:cxn ang="T11">
                  <a:pos x="T6" y="T7"/>
                </a:cxn>
              </a:cxnLst>
              <a:rect l="T12" t="T13" r="T14" b="T15"/>
              <a:pathLst>
                <a:path w="115" h="27">
                  <a:moveTo>
                    <a:pt x="115" y="0"/>
                  </a:moveTo>
                  <a:lnTo>
                    <a:pt x="0" y="0"/>
                  </a:lnTo>
                  <a:lnTo>
                    <a:pt x="109" y="27"/>
                  </a:lnTo>
                  <a:lnTo>
                    <a:pt x="115" y="0"/>
                  </a:lnTo>
                  <a:close/>
                </a:path>
              </a:pathLst>
            </a:custGeom>
            <a:solidFill>
              <a:srgbClr val="FF0000"/>
            </a:solidFill>
            <a:ln w="9525">
              <a:noFill/>
              <a:round/>
              <a:headEnd/>
              <a:tailEnd/>
            </a:ln>
          </p:spPr>
          <p:txBody>
            <a:bodyPr/>
            <a:lstStyle/>
            <a:p>
              <a:endParaRPr lang="en-US"/>
            </a:p>
          </p:txBody>
        </p:sp>
        <p:sp>
          <p:nvSpPr>
            <p:cNvPr id="8248" name="Freeform 269"/>
            <p:cNvSpPr>
              <a:spLocks/>
            </p:cNvSpPr>
            <p:nvPr/>
          </p:nvSpPr>
          <p:spPr bwMode="auto">
            <a:xfrm>
              <a:off x="959" y="2780"/>
              <a:ext cx="57" cy="13"/>
            </a:xfrm>
            <a:custGeom>
              <a:avLst/>
              <a:gdLst>
                <a:gd name="T0" fmla="*/ 29 w 113"/>
                <a:gd name="T1" fmla="*/ 0 h 26"/>
                <a:gd name="T2" fmla="*/ 0 w 113"/>
                <a:gd name="T3" fmla="*/ 0 h 26"/>
                <a:gd name="T4" fmla="*/ 27 w 113"/>
                <a:gd name="T5" fmla="*/ 7 h 26"/>
                <a:gd name="T6" fmla="*/ 29 w 113"/>
                <a:gd name="T7" fmla="*/ 0 h 26"/>
                <a:gd name="T8" fmla="*/ 0 60000 65536"/>
                <a:gd name="T9" fmla="*/ 0 60000 65536"/>
                <a:gd name="T10" fmla="*/ 0 60000 65536"/>
                <a:gd name="T11" fmla="*/ 0 60000 65536"/>
                <a:gd name="T12" fmla="*/ 0 w 113"/>
                <a:gd name="T13" fmla="*/ 0 h 26"/>
                <a:gd name="T14" fmla="*/ 113 w 113"/>
                <a:gd name="T15" fmla="*/ 26 h 26"/>
              </a:gdLst>
              <a:ahLst/>
              <a:cxnLst>
                <a:cxn ang="T8">
                  <a:pos x="T0" y="T1"/>
                </a:cxn>
                <a:cxn ang="T9">
                  <a:pos x="T2" y="T3"/>
                </a:cxn>
                <a:cxn ang="T10">
                  <a:pos x="T4" y="T5"/>
                </a:cxn>
                <a:cxn ang="T11">
                  <a:pos x="T6" y="T7"/>
                </a:cxn>
              </a:cxnLst>
              <a:rect l="T12" t="T13" r="T14" b="T15"/>
              <a:pathLst>
                <a:path w="113" h="26">
                  <a:moveTo>
                    <a:pt x="113" y="0"/>
                  </a:moveTo>
                  <a:lnTo>
                    <a:pt x="0" y="0"/>
                  </a:lnTo>
                  <a:lnTo>
                    <a:pt x="108" y="26"/>
                  </a:lnTo>
                  <a:lnTo>
                    <a:pt x="113" y="0"/>
                  </a:lnTo>
                  <a:close/>
                </a:path>
              </a:pathLst>
            </a:custGeom>
            <a:solidFill>
              <a:srgbClr val="FF0000"/>
            </a:solidFill>
            <a:ln w="9525">
              <a:noFill/>
              <a:round/>
              <a:headEnd/>
              <a:tailEnd/>
            </a:ln>
          </p:spPr>
          <p:txBody>
            <a:bodyPr/>
            <a:lstStyle/>
            <a:p>
              <a:endParaRPr lang="en-US"/>
            </a:p>
          </p:txBody>
        </p:sp>
        <p:sp>
          <p:nvSpPr>
            <p:cNvPr id="8249" name="Freeform 270"/>
            <p:cNvSpPr>
              <a:spLocks/>
            </p:cNvSpPr>
            <p:nvPr/>
          </p:nvSpPr>
          <p:spPr bwMode="auto">
            <a:xfrm>
              <a:off x="739" y="2785"/>
              <a:ext cx="57" cy="12"/>
            </a:xfrm>
            <a:custGeom>
              <a:avLst/>
              <a:gdLst>
                <a:gd name="T0" fmla="*/ 29 w 114"/>
                <a:gd name="T1" fmla="*/ 0 h 25"/>
                <a:gd name="T2" fmla="*/ 0 w 114"/>
                <a:gd name="T3" fmla="*/ 0 h 25"/>
                <a:gd name="T4" fmla="*/ 28 w 114"/>
                <a:gd name="T5" fmla="*/ 6 h 25"/>
                <a:gd name="T6" fmla="*/ 29 w 114"/>
                <a:gd name="T7" fmla="*/ 0 h 25"/>
                <a:gd name="T8" fmla="*/ 0 60000 65536"/>
                <a:gd name="T9" fmla="*/ 0 60000 65536"/>
                <a:gd name="T10" fmla="*/ 0 60000 65536"/>
                <a:gd name="T11" fmla="*/ 0 60000 65536"/>
                <a:gd name="T12" fmla="*/ 0 w 114"/>
                <a:gd name="T13" fmla="*/ 0 h 25"/>
                <a:gd name="T14" fmla="*/ 114 w 114"/>
                <a:gd name="T15" fmla="*/ 25 h 25"/>
              </a:gdLst>
              <a:ahLst/>
              <a:cxnLst>
                <a:cxn ang="T8">
                  <a:pos x="T0" y="T1"/>
                </a:cxn>
                <a:cxn ang="T9">
                  <a:pos x="T2" y="T3"/>
                </a:cxn>
                <a:cxn ang="T10">
                  <a:pos x="T4" y="T5"/>
                </a:cxn>
                <a:cxn ang="T11">
                  <a:pos x="T6" y="T7"/>
                </a:cxn>
              </a:cxnLst>
              <a:rect l="T12" t="T13" r="T14" b="T15"/>
              <a:pathLst>
                <a:path w="114" h="25">
                  <a:moveTo>
                    <a:pt x="114" y="0"/>
                  </a:moveTo>
                  <a:lnTo>
                    <a:pt x="0" y="0"/>
                  </a:lnTo>
                  <a:lnTo>
                    <a:pt x="110" y="25"/>
                  </a:lnTo>
                  <a:lnTo>
                    <a:pt x="114" y="0"/>
                  </a:lnTo>
                  <a:close/>
                </a:path>
              </a:pathLst>
            </a:custGeom>
            <a:solidFill>
              <a:srgbClr val="FF0000"/>
            </a:solidFill>
            <a:ln w="9525">
              <a:noFill/>
              <a:round/>
              <a:headEnd/>
              <a:tailEnd/>
            </a:ln>
          </p:spPr>
          <p:txBody>
            <a:bodyPr/>
            <a:lstStyle/>
            <a:p>
              <a:endParaRPr lang="en-US"/>
            </a:p>
          </p:txBody>
        </p:sp>
        <p:sp>
          <p:nvSpPr>
            <p:cNvPr id="8250" name="Freeform 271"/>
            <p:cNvSpPr>
              <a:spLocks/>
            </p:cNvSpPr>
            <p:nvPr/>
          </p:nvSpPr>
          <p:spPr bwMode="auto">
            <a:xfrm>
              <a:off x="914" y="2876"/>
              <a:ext cx="57" cy="14"/>
            </a:xfrm>
            <a:custGeom>
              <a:avLst/>
              <a:gdLst>
                <a:gd name="T0" fmla="*/ 29 w 114"/>
                <a:gd name="T1" fmla="*/ 0 h 27"/>
                <a:gd name="T2" fmla="*/ 0 w 114"/>
                <a:gd name="T3" fmla="*/ 0 h 27"/>
                <a:gd name="T4" fmla="*/ 27 w 114"/>
                <a:gd name="T5" fmla="*/ 7 h 27"/>
                <a:gd name="T6" fmla="*/ 29 w 114"/>
                <a:gd name="T7" fmla="*/ 0 h 27"/>
                <a:gd name="T8" fmla="*/ 0 60000 65536"/>
                <a:gd name="T9" fmla="*/ 0 60000 65536"/>
                <a:gd name="T10" fmla="*/ 0 60000 65536"/>
                <a:gd name="T11" fmla="*/ 0 60000 65536"/>
                <a:gd name="T12" fmla="*/ 0 w 114"/>
                <a:gd name="T13" fmla="*/ 0 h 27"/>
                <a:gd name="T14" fmla="*/ 114 w 114"/>
                <a:gd name="T15" fmla="*/ 27 h 27"/>
              </a:gdLst>
              <a:ahLst/>
              <a:cxnLst>
                <a:cxn ang="T8">
                  <a:pos x="T0" y="T1"/>
                </a:cxn>
                <a:cxn ang="T9">
                  <a:pos x="T2" y="T3"/>
                </a:cxn>
                <a:cxn ang="T10">
                  <a:pos x="T4" y="T5"/>
                </a:cxn>
                <a:cxn ang="T11">
                  <a:pos x="T6" y="T7"/>
                </a:cxn>
              </a:cxnLst>
              <a:rect l="T12" t="T13" r="T14" b="T15"/>
              <a:pathLst>
                <a:path w="114" h="27">
                  <a:moveTo>
                    <a:pt x="114" y="0"/>
                  </a:moveTo>
                  <a:lnTo>
                    <a:pt x="0" y="0"/>
                  </a:lnTo>
                  <a:lnTo>
                    <a:pt x="108" y="27"/>
                  </a:lnTo>
                  <a:lnTo>
                    <a:pt x="114" y="0"/>
                  </a:lnTo>
                  <a:close/>
                </a:path>
              </a:pathLst>
            </a:custGeom>
            <a:solidFill>
              <a:srgbClr val="FF0000"/>
            </a:solidFill>
            <a:ln w="9525">
              <a:noFill/>
              <a:round/>
              <a:headEnd/>
              <a:tailEnd/>
            </a:ln>
          </p:spPr>
          <p:txBody>
            <a:bodyPr/>
            <a:lstStyle/>
            <a:p>
              <a:endParaRPr lang="en-US"/>
            </a:p>
          </p:txBody>
        </p:sp>
        <p:sp>
          <p:nvSpPr>
            <p:cNvPr id="8251" name="Freeform 272"/>
            <p:cNvSpPr>
              <a:spLocks/>
            </p:cNvSpPr>
            <p:nvPr/>
          </p:nvSpPr>
          <p:spPr bwMode="auto">
            <a:xfrm>
              <a:off x="863" y="2850"/>
              <a:ext cx="57" cy="13"/>
            </a:xfrm>
            <a:custGeom>
              <a:avLst/>
              <a:gdLst>
                <a:gd name="T0" fmla="*/ 28 w 115"/>
                <a:gd name="T1" fmla="*/ 0 h 25"/>
                <a:gd name="T2" fmla="*/ 0 w 115"/>
                <a:gd name="T3" fmla="*/ 0 h 25"/>
                <a:gd name="T4" fmla="*/ 27 w 115"/>
                <a:gd name="T5" fmla="*/ 7 h 25"/>
                <a:gd name="T6" fmla="*/ 28 w 115"/>
                <a:gd name="T7" fmla="*/ 0 h 25"/>
                <a:gd name="T8" fmla="*/ 0 60000 65536"/>
                <a:gd name="T9" fmla="*/ 0 60000 65536"/>
                <a:gd name="T10" fmla="*/ 0 60000 65536"/>
                <a:gd name="T11" fmla="*/ 0 60000 65536"/>
                <a:gd name="T12" fmla="*/ 0 w 115"/>
                <a:gd name="T13" fmla="*/ 0 h 25"/>
                <a:gd name="T14" fmla="*/ 115 w 115"/>
                <a:gd name="T15" fmla="*/ 25 h 25"/>
              </a:gdLst>
              <a:ahLst/>
              <a:cxnLst>
                <a:cxn ang="T8">
                  <a:pos x="T0" y="T1"/>
                </a:cxn>
                <a:cxn ang="T9">
                  <a:pos x="T2" y="T3"/>
                </a:cxn>
                <a:cxn ang="T10">
                  <a:pos x="T4" y="T5"/>
                </a:cxn>
                <a:cxn ang="T11">
                  <a:pos x="T6" y="T7"/>
                </a:cxn>
              </a:cxnLst>
              <a:rect l="T12" t="T13" r="T14" b="T15"/>
              <a:pathLst>
                <a:path w="115" h="25">
                  <a:moveTo>
                    <a:pt x="115" y="0"/>
                  </a:moveTo>
                  <a:lnTo>
                    <a:pt x="0" y="0"/>
                  </a:lnTo>
                  <a:lnTo>
                    <a:pt x="109" y="25"/>
                  </a:lnTo>
                  <a:lnTo>
                    <a:pt x="115" y="0"/>
                  </a:lnTo>
                  <a:close/>
                </a:path>
              </a:pathLst>
            </a:custGeom>
            <a:solidFill>
              <a:srgbClr val="FF0000"/>
            </a:solidFill>
            <a:ln w="9525">
              <a:noFill/>
              <a:round/>
              <a:headEnd/>
              <a:tailEnd/>
            </a:ln>
          </p:spPr>
          <p:txBody>
            <a:bodyPr/>
            <a:lstStyle/>
            <a:p>
              <a:endParaRPr lang="en-US"/>
            </a:p>
          </p:txBody>
        </p:sp>
        <p:sp>
          <p:nvSpPr>
            <p:cNvPr id="8252" name="Freeform 273"/>
            <p:cNvSpPr>
              <a:spLocks/>
            </p:cNvSpPr>
            <p:nvPr/>
          </p:nvSpPr>
          <p:spPr bwMode="auto">
            <a:xfrm>
              <a:off x="978" y="2849"/>
              <a:ext cx="57" cy="14"/>
            </a:xfrm>
            <a:custGeom>
              <a:avLst/>
              <a:gdLst>
                <a:gd name="T0" fmla="*/ 28 w 115"/>
                <a:gd name="T1" fmla="*/ 0 h 26"/>
                <a:gd name="T2" fmla="*/ 0 w 115"/>
                <a:gd name="T3" fmla="*/ 0 h 26"/>
                <a:gd name="T4" fmla="*/ 27 w 115"/>
                <a:gd name="T5" fmla="*/ 8 h 26"/>
                <a:gd name="T6" fmla="*/ 28 w 115"/>
                <a:gd name="T7" fmla="*/ 0 h 26"/>
                <a:gd name="T8" fmla="*/ 0 60000 65536"/>
                <a:gd name="T9" fmla="*/ 0 60000 65536"/>
                <a:gd name="T10" fmla="*/ 0 60000 65536"/>
                <a:gd name="T11" fmla="*/ 0 60000 65536"/>
                <a:gd name="T12" fmla="*/ 0 w 115"/>
                <a:gd name="T13" fmla="*/ 0 h 26"/>
                <a:gd name="T14" fmla="*/ 115 w 115"/>
                <a:gd name="T15" fmla="*/ 26 h 26"/>
              </a:gdLst>
              <a:ahLst/>
              <a:cxnLst>
                <a:cxn ang="T8">
                  <a:pos x="T0" y="T1"/>
                </a:cxn>
                <a:cxn ang="T9">
                  <a:pos x="T2" y="T3"/>
                </a:cxn>
                <a:cxn ang="T10">
                  <a:pos x="T4" y="T5"/>
                </a:cxn>
                <a:cxn ang="T11">
                  <a:pos x="T6" y="T7"/>
                </a:cxn>
              </a:cxnLst>
              <a:rect l="T12" t="T13" r="T14" b="T15"/>
              <a:pathLst>
                <a:path w="115" h="26">
                  <a:moveTo>
                    <a:pt x="115" y="0"/>
                  </a:moveTo>
                  <a:lnTo>
                    <a:pt x="0" y="0"/>
                  </a:lnTo>
                  <a:lnTo>
                    <a:pt x="109" y="26"/>
                  </a:lnTo>
                  <a:lnTo>
                    <a:pt x="115" y="0"/>
                  </a:lnTo>
                  <a:close/>
                </a:path>
              </a:pathLst>
            </a:custGeom>
            <a:solidFill>
              <a:srgbClr val="FF0000"/>
            </a:solidFill>
            <a:ln w="9525">
              <a:noFill/>
              <a:round/>
              <a:headEnd/>
              <a:tailEnd/>
            </a:ln>
          </p:spPr>
          <p:txBody>
            <a:bodyPr/>
            <a:lstStyle/>
            <a:p>
              <a:endParaRPr lang="en-US"/>
            </a:p>
          </p:txBody>
        </p:sp>
        <p:sp>
          <p:nvSpPr>
            <p:cNvPr id="8253" name="Freeform 274"/>
            <p:cNvSpPr>
              <a:spLocks/>
            </p:cNvSpPr>
            <p:nvPr/>
          </p:nvSpPr>
          <p:spPr bwMode="auto">
            <a:xfrm>
              <a:off x="1026" y="2809"/>
              <a:ext cx="57" cy="13"/>
            </a:xfrm>
            <a:custGeom>
              <a:avLst/>
              <a:gdLst>
                <a:gd name="T0" fmla="*/ 29 w 114"/>
                <a:gd name="T1" fmla="*/ 0 h 26"/>
                <a:gd name="T2" fmla="*/ 0 w 114"/>
                <a:gd name="T3" fmla="*/ 0 h 26"/>
                <a:gd name="T4" fmla="*/ 28 w 114"/>
                <a:gd name="T5" fmla="*/ 7 h 26"/>
                <a:gd name="T6" fmla="*/ 29 w 114"/>
                <a:gd name="T7" fmla="*/ 0 h 26"/>
                <a:gd name="T8" fmla="*/ 0 60000 65536"/>
                <a:gd name="T9" fmla="*/ 0 60000 65536"/>
                <a:gd name="T10" fmla="*/ 0 60000 65536"/>
                <a:gd name="T11" fmla="*/ 0 60000 65536"/>
                <a:gd name="T12" fmla="*/ 0 w 114"/>
                <a:gd name="T13" fmla="*/ 0 h 26"/>
                <a:gd name="T14" fmla="*/ 114 w 114"/>
                <a:gd name="T15" fmla="*/ 26 h 26"/>
              </a:gdLst>
              <a:ahLst/>
              <a:cxnLst>
                <a:cxn ang="T8">
                  <a:pos x="T0" y="T1"/>
                </a:cxn>
                <a:cxn ang="T9">
                  <a:pos x="T2" y="T3"/>
                </a:cxn>
                <a:cxn ang="T10">
                  <a:pos x="T4" y="T5"/>
                </a:cxn>
                <a:cxn ang="T11">
                  <a:pos x="T6" y="T7"/>
                </a:cxn>
              </a:cxnLst>
              <a:rect l="T12" t="T13" r="T14" b="T15"/>
              <a:pathLst>
                <a:path w="114" h="26">
                  <a:moveTo>
                    <a:pt x="114" y="0"/>
                  </a:moveTo>
                  <a:lnTo>
                    <a:pt x="0" y="0"/>
                  </a:lnTo>
                  <a:lnTo>
                    <a:pt x="110" y="26"/>
                  </a:lnTo>
                  <a:lnTo>
                    <a:pt x="114" y="0"/>
                  </a:lnTo>
                  <a:close/>
                </a:path>
              </a:pathLst>
            </a:custGeom>
            <a:solidFill>
              <a:srgbClr val="FF0000"/>
            </a:solidFill>
            <a:ln w="9525">
              <a:noFill/>
              <a:round/>
              <a:headEnd/>
              <a:tailEnd/>
            </a:ln>
          </p:spPr>
          <p:txBody>
            <a:bodyPr/>
            <a:lstStyle/>
            <a:p>
              <a:endParaRPr lang="en-US"/>
            </a:p>
          </p:txBody>
        </p:sp>
        <p:sp>
          <p:nvSpPr>
            <p:cNvPr id="8254" name="Freeform 275"/>
            <p:cNvSpPr>
              <a:spLocks/>
            </p:cNvSpPr>
            <p:nvPr/>
          </p:nvSpPr>
          <p:spPr bwMode="auto">
            <a:xfrm>
              <a:off x="1017" y="2876"/>
              <a:ext cx="57" cy="14"/>
            </a:xfrm>
            <a:custGeom>
              <a:avLst/>
              <a:gdLst>
                <a:gd name="T0" fmla="*/ 29 w 114"/>
                <a:gd name="T1" fmla="*/ 0 h 27"/>
                <a:gd name="T2" fmla="*/ 0 w 114"/>
                <a:gd name="T3" fmla="*/ 0 h 27"/>
                <a:gd name="T4" fmla="*/ 28 w 114"/>
                <a:gd name="T5" fmla="*/ 7 h 27"/>
                <a:gd name="T6" fmla="*/ 29 w 114"/>
                <a:gd name="T7" fmla="*/ 0 h 27"/>
                <a:gd name="T8" fmla="*/ 0 60000 65536"/>
                <a:gd name="T9" fmla="*/ 0 60000 65536"/>
                <a:gd name="T10" fmla="*/ 0 60000 65536"/>
                <a:gd name="T11" fmla="*/ 0 60000 65536"/>
                <a:gd name="T12" fmla="*/ 0 w 114"/>
                <a:gd name="T13" fmla="*/ 0 h 27"/>
                <a:gd name="T14" fmla="*/ 114 w 114"/>
                <a:gd name="T15" fmla="*/ 27 h 27"/>
              </a:gdLst>
              <a:ahLst/>
              <a:cxnLst>
                <a:cxn ang="T8">
                  <a:pos x="T0" y="T1"/>
                </a:cxn>
                <a:cxn ang="T9">
                  <a:pos x="T2" y="T3"/>
                </a:cxn>
                <a:cxn ang="T10">
                  <a:pos x="T4" y="T5"/>
                </a:cxn>
                <a:cxn ang="T11">
                  <a:pos x="T6" y="T7"/>
                </a:cxn>
              </a:cxnLst>
              <a:rect l="T12" t="T13" r="T14" b="T15"/>
              <a:pathLst>
                <a:path w="114" h="27">
                  <a:moveTo>
                    <a:pt x="114" y="0"/>
                  </a:moveTo>
                  <a:lnTo>
                    <a:pt x="0" y="0"/>
                  </a:lnTo>
                  <a:lnTo>
                    <a:pt x="109" y="27"/>
                  </a:lnTo>
                  <a:lnTo>
                    <a:pt x="114" y="0"/>
                  </a:lnTo>
                  <a:close/>
                </a:path>
              </a:pathLst>
            </a:custGeom>
            <a:solidFill>
              <a:srgbClr val="FF0000"/>
            </a:solidFill>
            <a:ln w="9525">
              <a:noFill/>
              <a:round/>
              <a:headEnd/>
              <a:tailEnd/>
            </a:ln>
          </p:spPr>
          <p:txBody>
            <a:bodyPr/>
            <a:lstStyle/>
            <a:p>
              <a:endParaRPr lang="en-US"/>
            </a:p>
          </p:txBody>
        </p:sp>
        <p:sp>
          <p:nvSpPr>
            <p:cNvPr id="8255" name="Freeform 276"/>
            <p:cNvSpPr>
              <a:spLocks/>
            </p:cNvSpPr>
            <p:nvPr/>
          </p:nvSpPr>
          <p:spPr bwMode="auto">
            <a:xfrm>
              <a:off x="1066" y="2776"/>
              <a:ext cx="57" cy="12"/>
            </a:xfrm>
            <a:custGeom>
              <a:avLst/>
              <a:gdLst>
                <a:gd name="T0" fmla="*/ 29 w 114"/>
                <a:gd name="T1" fmla="*/ 0 h 24"/>
                <a:gd name="T2" fmla="*/ 0 w 114"/>
                <a:gd name="T3" fmla="*/ 0 h 24"/>
                <a:gd name="T4" fmla="*/ 27 w 114"/>
                <a:gd name="T5" fmla="*/ 6 h 24"/>
                <a:gd name="T6" fmla="*/ 29 w 114"/>
                <a:gd name="T7" fmla="*/ 0 h 24"/>
                <a:gd name="T8" fmla="*/ 0 60000 65536"/>
                <a:gd name="T9" fmla="*/ 0 60000 65536"/>
                <a:gd name="T10" fmla="*/ 0 60000 65536"/>
                <a:gd name="T11" fmla="*/ 0 60000 65536"/>
                <a:gd name="T12" fmla="*/ 0 w 114"/>
                <a:gd name="T13" fmla="*/ 0 h 24"/>
                <a:gd name="T14" fmla="*/ 114 w 114"/>
                <a:gd name="T15" fmla="*/ 24 h 24"/>
              </a:gdLst>
              <a:ahLst/>
              <a:cxnLst>
                <a:cxn ang="T8">
                  <a:pos x="T0" y="T1"/>
                </a:cxn>
                <a:cxn ang="T9">
                  <a:pos x="T2" y="T3"/>
                </a:cxn>
                <a:cxn ang="T10">
                  <a:pos x="T4" y="T5"/>
                </a:cxn>
                <a:cxn ang="T11">
                  <a:pos x="T6" y="T7"/>
                </a:cxn>
              </a:cxnLst>
              <a:rect l="T12" t="T13" r="T14" b="T15"/>
              <a:pathLst>
                <a:path w="114" h="24">
                  <a:moveTo>
                    <a:pt x="114" y="0"/>
                  </a:moveTo>
                  <a:lnTo>
                    <a:pt x="0" y="0"/>
                  </a:lnTo>
                  <a:lnTo>
                    <a:pt x="108" y="24"/>
                  </a:lnTo>
                  <a:lnTo>
                    <a:pt x="114" y="0"/>
                  </a:lnTo>
                  <a:close/>
                </a:path>
              </a:pathLst>
            </a:custGeom>
            <a:solidFill>
              <a:srgbClr val="FF0000"/>
            </a:solidFill>
            <a:ln w="9525">
              <a:noFill/>
              <a:round/>
              <a:headEnd/>
              <a:tailEnd/>
            </a:ln>
          </p:spPr>
          <p:txBody>
            <a:bodyPr/>
            <a:lstStyle/>
            <a:p>
              <a:endParaRPr lang="en-US"/>
            </a:p>
          </p:txBody>
        </p:sp>
        <p:sp>
          <p:nvSpPr>
            <p:cNvPr id="8256" name="Freeform 277"/>
            <p:cNvSpPr>
              <a:spLocks/>
            </p:cNvSpPr>
            <p:nvPr/>
          </p:nvSpPr>
          <p:spPr bwMode="auto">
            <a:xfrm>
              <a:off x="1084" y="2839"/>
              <a:ext cx="57" cy="13"/>
            </a:xfrm>
            <a:custGeom>
              <a:avLst/>
              <a:gdLst>
                <a:gd name="T0" fmla="*/ 28 w 116"/>
                <a:gd name="T1" fmla="*/ 0 h 26"/>
                <a:gd name="T2" fmla="*/ 0 w 116"/>
                <a:gd name="T3" fmla="*/ 0 h 26"/>
                <a:gd name="T4" fmla="*/ 27 w 116"/>
                <a:gd name="T5" fmla="*/ 7 h 26"/>
                <a:gd name="T6" fmla="*/ 28 w 116"/>
                <a:gd name="T7" fmla="*/ 0 h 26"/>
                <a:gd name="T8" fmla="*/ 0 60000 65536"/>
                <a:gd name="T9" fmla="*/ 0 60000 65536"/>
                <a:gd name="T10" fmla="*/ 0 60000 65536"/>
                <a:gd name="T11" fmla="*/ 0 60000 65536"/>
                <a:gd name="T12" fmla="*/ 0 w 116"/>
                <a:gd name="T13" fmla="*/ 0 h 26"/>
                <a:gd name="T14" fmla="*/ 116 w 116"/>
                <a:gd name="T15" fmla="*/ 26 h 26"/>
              </a:gdLst>
              <a:ahLst/>
              <a:cxnLst>
                <a:cxn ang="T8">
                  <a:pos x="T0" y="T1"/>
                </a:cxn>
                <a:cxn ang="T9">
                  <a:pos x="T2" y="T3"/>
                </a:cxn>
                <a:cxn ang="T10">
                  <a:pos x="T4" y="T5"/>
                </a:cxn>
                <a:cxn ang="T11">
                  <a:pos x="T6" y="T7"/>
                </a:cxn>
              </a:cxnLst>
              <a:rect l="T12" t="T13" r="T14" b="T15"/>
              <a:pathLst>
                <a:path w="116" h="26">
                  <a:moveTo>
                    <a:pt x="116" y="0"/>
                  </a:moveTo>
                  <a:lnTo>
                    <a:pt x="0" y="0"/>
                  </a:lnTo>
                  <a:lnTo>
                    <a:pt x="110" y="26"/>
                  </a:lnTo>
                  <a:lnTo>
                    <a:pt x="116" y="0"/>
                  </a:lnTo>
                  <a:close/>
                </a:path>
              </a:pathLst>
            </a:custGeom>
            <a:solidFill>
              <a:srgbClr val="FF0000"/>
            </a:solidFill>
            <a:ln w="9525">
              <a:noFill/>
              <a:round/>
              <a:headEnd/>
              <a:tailEnd/>
            </a:ln>
          </p:spPr>
          <p:txBody>
            <a:bodyPr/>
            <a:lstStyle/>
            <a:p>
              <a:endParaRPr lang="en-US"/>
            </a:p>
          </p:txBody>
        </p:sp>
        <p:sp>
          <p:nvSpPr>
            <p:cNvPr id="8257" name="Freeform 278"/>
            <p:cNvSpPr>
              <a:spLocks/>
            </p:cNvSpPr>
            <p:nvPr/>
          </p:nvSpPr>
          <p:spPr bwMode="auto">
            <a:xfrm>
              <a:off x="1120" y="2808"/>
              <a:ext cx="58" cy="13"/>
            </a:xfrm>
            <a:custGeom>
              <a:avLst/>
              <a:gdLst>
                <a:gd name="T0" fmla="*/ 29 w 115"/>
                <a:gd name="T1" fmla="*/ 0 h 26"/>
                <a:gd name="T2" fmla="*/ 0 w 115"/>
                <a:gd name="T3" fmla="*/ 0 h 26"/>
                <a:gd name="T4" fmla="*/ 28 w 115"/>
                <a:gd name="T5" fmla="*/ 7 h 26"/>
                <a:gd name="T6" fmla="*/ 29 w 115"/>
                <a:gd name="T7" fmla="*/ 0 h 26"/>
                <a:gd name="T8" fmla="*/ 0 60000 65536"/>
                <a:gd name="T9" fmla="*/ 0 60000 65536"/>
                <a:gd name="T10" fmla="*/ 0 60000 65536"/>
                <a:gd name="T11" fmla="*/ 0 60000 65536"/>
                <a:gd name="T12" fmla="*/ 0 w 115"/>
                <a:gd name="T13" fmla="*/ 0 h 26"/>
                <a:gd name="T14" fmla="*/ 115 w 115"/>
                <a:gd name="T15" fmla="*/ 26 h 26"/>
              </a:gdLst>
              <a:ahLst/>
              <a:cxnLst>
                <a:cxn ang="T8">
                  <a:pos x="T0" y="T1"/>
                </a:cxn>
                <a:cxn ang="T9">
                  <a:pos x="T2" y="T3"/>
                </a:cxn>
                <a:cxn ang="T10">
                  <a:pos x="T4" y="T5"/>
                </a:cxn>
                <a:cxn ang="T11">
                  <a:pos x="T6" y="T7"/>
                </a:cxn>
              </a:cxnLst>
              <a:rect l="T12" t="T13" r="T14" b="T15"/>
              <a:pathLst>
                <a:path w="115" h="26">
                  <a:moveTo>
                    <a:pt x="115" y="0"/>
                  </a:moveTo>
                  <a:lnTo>
                    <a:pt x="0" y="0"/>
                  </a:lnTo>
                  <a:lnTo>
                    <a:pt x="110" y="26"/>
                  </a:lnTo>
                  <a:lnTo>
                    <a:pt x="115" y="0"/>
                  </a:lnTo>
                  <a:close/>
                </a:path>
              </a:pathLst>
            </a:custGeom>
            <a:solidFill>
              <a:srgbClr val="FF0000"/>
            </a:solidFill>
            <a:ln w="9525">
              <a:noFill/>
              <a:round/>
              <a:headEnd/>
              <a:tailEnd/>
            </a:ln>
          </p:spPr>
          <p:txBody>
            <a:bodyPr/>
            <a:lstStyle/>
            <a:p>
              <a:endParaRPr lang="en-US"/>
            </a:p>
          </p:txBody>
        </p:sp>
        <p:sp>
          <p:nvSpPr>
            <p:cNvPr id="8258" name="Freeform 279"/>
            <p:cNvSpPr>
              <a:spLocks/>
            </p:cNvSpPr>
            <p:nvPr/>
          </p:nvSpPr>
          <p:spPr bwMode="auto">
            <a:xfrm>
              <a:off x="1153" y="2767"/>
              <a:ext cx="57" cy="13"/>
            </a:xfrm>
            <a:custGeom>
              <a:avLst/>
              <a:gdLst>
                <a:gd name="T0" fmla="*/ 29 w 114"/>
                <a:gd name="T1" fmla="*/ 0 h 25"/>
                <a:gd name="T2" fmla="*/ 0 w 114"/>
                <a:gd name="T3" fmla="*/ 0 h 25"/>
                <a:gd name="T4" fmla="*/ 28 w 114"/>
                <a:gd name="T5" fmla="*/ 7 h 25"/>
                <a:gd name="T6" fmla="*/ 29 w 114"/>
                <a:gd name="T7" fmla="*/ 0 h 25"/>
                <a:gd name="T8" fmla="*/ 0 60000 65536"/>
                <a:gd name="T9" fmla="*/ 0 60000 65536"/>
                <a:gd name="T10" fmla="*/ 0 60000 65536"/>
                <a:gd name="T11" fmla="*/ 0 60000 65536"/>
                <a:gd name="T12" fmla="*/ 0 w 114"/>
                <a:gd name="T13" fmla="*/ 0 h 25"/>
                <a:gd name="T14" fmla="*/ 114 w 114"/>
                <a:gd name="T15" fmla="*/ 25 h 25"/>
              </a:gdLst>
              <a:ahLst/>
              <a:cxnLst>
                <a:cxn ang="T8">
                  <a:pos x="T0" y="T1"/>
                </a:cxn>
                <a:cxn ang="T9">
                  <a:pos x="T2" y="T3"/>
                </a:cxn>
                <a:cxn ang="T10">
                  <a:pos x="T4" y="T5"/>
                </a:cxn>
                <a:cxn ang="T11">
                  <a:pos x="T6" y="T7"/>
                </a:cxn>
              </a:cxnLst>
              <a:rect l="T12" t="T13" r="T14" b="T15"/>
              <a:pathLst>
                <a:path w="114" h="25">
                  <a:moveTo>
                    <a:pt x="114" y="0"/>
                  </a:moveTo>
                  <a:lnTo>
                    <a:pt x="0" y="0"/>
                  </a:lnTo>
                  <a:lnTo>
                    <a:pt x="109" y="25"/>
                  </a:lnTo>
                  <a:lnTo>
                    <a:pt x="114" y="0"/>
                  </a:lnTo>
                  <a:close/>
                </a:path>
              </a:pathLst>
            </a:custGeom>
            <a:solidFill>
              <a:srgbClr val="FF0000"/>
            </a:solidFill>
            <a:ln w="9525">
              <a:noFill/>
              <a:round/>
              <a:headEnd/>
              <a:tailEnd/>
            </a:ln>
          </p:spPr>
          <p:txBody>
            <a:bodyPr/>
            <a:lstStyle/>
            <a:p>
              <a:endParaRPr lang="en-US"/>
            </a:p>
          </p:txBody>
        </p:sp>
      </p:grpSp>
      <p:sp>
        <p:nvSpPr>
          <p:cNvPr id="22808" name="Text Box 280"/>
          <p:cNvSpPr txBox="1">
            <a:spLocks noChangeArrowheads="1"/>
          </p:cNvSpPr>
          <p:nvPr/>
        </p:nvSpPr>
        <p:spPr bwMode="auto">
          <a:xfrm>
            <a:off x="1806576" y="3019425"/>
            <a:ext cx="3686175" cy="3612487"/>
          </a:xfrm>
          <a:prstGeom prst="rect">
            <a:avLst/>
          </a:prstGeom>
          <a:solidFill>
            <a:schemeClr val="bg1">
              <a:alpha val="50000"/>
            </a:schemeClr>
          </a:solidFill>
          <a:ln w="19050">
            <a:solidFill>
              <a:srgbClr val="5F5F5F"/>
            </a:solidFill>
            <a:miter lim="800000"/>
            <a:headEnd/>
            <a:tailEnd/>
          </a:ln>
          <a:effectLst>
            <a:outerShdw blurRad="50800" dist="38100" dir="2700000" algn="tl" rotWithShape="0">
              <a:prstClr val="black">
                <a:alpha val="40000"/>
              </a:prstClr>
            </a:outerShdw>
          </a:effectLst>
        </p:spPr>
        <p:txBody>
          <a:bodyPr/>
          <a:lstStyle/>
          <a:p>
            <a:pPr algn="ctr">
              <a:spcBef>
                <a:spcPct val="50000"/>
              </a:spcBef>
              <a:defRPr/>
            </a:pPr>
            <a:r>
              <a:rPr lang="en-US" dirty="0">
                <a:solidFill>
                  <a:srgbClr val="000000"/>
                </a:solidFill>
                <a:effectLst>
                  <a:outerShdw blurRad="38100" dist="38100" dir="2700000" algn="tl">
                    <a:srgbClr val="C0C0C0"/>
                  </a:outerShdw>
                </a:effectLst>
                <a:latin typeface="Arial" charset="0"/>
              </a:rPr>
              <a:t>Once on the islands, the birds must have changed over the </a:t>
            </a:r>
            <a:r>
              <a:rPr lang="en-US" dirty="0">
                <a:solidFill>
                  <a:srgbClr val="000000"/>
                </a:solidFill>
                <a:effectLst>
                  <a:outerShdw blurRad="38100" dist="38100" dir="2700000" algn="tl">
                    <a:srgbClr val="C0C0C0"/>
                  </a:outerShdw>
                </a:effectLst>
                <a:latin typeface="Arial" charset="0"/>
              </a:rPr>
              <a:t>years</a:t>
            </a:r>
            <a:r>
              <a:rPr lang="en-US" dirty="0">
                <a:solidFill>
                  <a:srgbClr val="000000"/>
                </a:solidFill>
                <a:effectLst>
                  <a:outerShdw blurRad="38100" dist="38100" dir="2700000" algn="tl">
                    <a:srgbClr val="C0C0C0"/>
                  </a:outerShdw>
                </a:effectLst>
                <a:latin typeface="Arial" charset="0"/>
              </a:rPr>
              <a:t> </a:t>
            </a:r>
            <a:r>
              <a:rPr lang="en-US" dirty="0">
                <a:solidFill>
                  <a:srgbClr val="000000"/>
                </a:solidFill>
                <a:effectLst>
                  <a:outerShdw blurRad="38100" dist="38100" dir="2700000" algn="tl">
                    <a:srgbClr val="C0C0C0"/>
                  </a:outerShdw>
                </a:effectLst>
                <a:latin typeface="Arial" charset="0"/>
              </a:rPr>
              <a:t>because</a:t>
            </a:r>
            <a:r>
              <a:rPr lang="en-US" dirty="0"/>
              <a:t> each </a:t>
            </a:r>
            <a:r>
              <a:rPr lang="en-US" dirty="0"/>
              <a:t>island was different from the others….landscape and flora.</a:t>
            </a:r>
          </a:p>
          <a:p>
            <a:pPr algn="ctr">
              <a:spcBef>
                <a:spcPct val="50000"/>
              </a:spcBef>
              <a:defRPr/>
            </a:pPr>
            <a:endParaRPr lang="en-US" dirty="0">
              <a:solidFill>
                <a:srgbClr val="663300"/>
              </a:solidFill>
              <a:effectLst>
                <a:outerShdw blurRad="38100" dist="38100" dir="2700000" algn="tl">
                  <a:srgbClr val="C0C0C0"/>
                </a:outerShdw>
              </a:effectLst>
              <a:latin typeface="Arial" charset="0"/>
            </a:endParaRPr>
          </a:p>
        </p:txBody>
      </p:sp>
      <p:grpSp>
        <p:nvGrpSpPr>
          <p:cNvPr id="11" name="Group 313"/>
          <p:cNvGrpSpPr>
            <a:grpSpLocks/>
          </p:cNvGrpSpPr>
          <p:nvPr/>
        </p:nvGrpSpPr>
        <p:grpSpPr bwMode="auto">
          <a:xfrm>
            <a:off x="5546726" y="1279525"/>
            <a:ext cx="481013" cy="406400"/>
            <a:chOff x="2630" y="902"/>
            <a:chExt cx="303" cy="256"/>
          </a:xfrm>
        </p:grpSpPr>
        <p:sp>
          <p:nvSpPr>
            <p:cNvPr id="8217" name="Freeform 292"/>
            <p:cNvSpPr>
              <a:spLocks/>
            </p:cNvSpPr>
            <p:nvPr/>
          </p:nvSpPr>
          <p:spPr bwMode="auto">
            <a:xfrm flipH="1">
              <a:off x="2656" y="922"/>
              <a:ext cx="260" cy="144"/>
            </a:xfrm>
            <a:custGeom>
              <a:avLst/>
              <a:gdLst>
                <a:gd name="T0" fmla="*/ 0 w 1757"/>
                <a:gd name="T1" fmla="*/ 15 h 781"/>
                <a:gd name="T2" fmla="*/ 0 w 1757"/>
                <a:gd name="T3" fmla="*/ 16 h 781"/>
                <a:gd name="T4" fmla="*/ 1 w 1757"/>
                <a:gd name="T5" fmla="*/ 18 h 781"/>
                <a:gd name="T6" fmla="*/ 3 w 1757"/>
                <a:gd name="T7" fmla="*/ 20 h 781"/>
                <a:gd name="T8" fmla="*/ 4 w 1757"/>
                <a:gd name="T9" fmla="*/ 22 h 781"/>
                <a:gd name="T10" fmla="*/ 7 w 1757"/>
                <a:gd name="T11" fmla="*/ 24 h 781"/>
                <a:gd name="T12" fmla="*/ 9 w 1757"/>
                <a:gd name="T13" fmla="*/ 25 h 781"/>
                <a:gd name="T14" fmla="*/ 12 w 1757"/>
                <a:gd name="T15" fmla="*/ 26 h 781"/>
                <a:gd name="T16" fmla="*/ 15 w 1757"/>
                <a:gd name="T17" fmla="*/ 27 h 781"/>
                <a:gd name="T18" fmla="*/ 17 w 1757"/>
                <a:gd name="T19" fmla="*/ 26 h 781"/>
                <a:gd name="T20" fmla="*/ 20 w 1757"/>
                <a:gd name="T21" fmla="*/ 25 h 781"/>
                <a:gd name="T22" fmla="*/ 21 w 1757"/>
                <a:gd name="T23" fmla="*/ 24 h 781"/>
                <a:gd name="T24" fmla="*/ 22 w 1757"/>
                <a:gd name="T25" fmla="*/ 22 h 781"/>
                <a:gd name="T26" fmla="*/ 23 w 1757"/>
                <a:gd name="T27" fmla="*/ 21 h 781"/>
                <a:gd name="T28" fmla="*/ 25 w 1757"/>
                <a:gd name="T29" fmla="*/ 19 h 781"/>
                <a:gd name="T30" fmla="*/ 26 w 1757"/>
                <a:gd name="T31" fmla="*/ 17 h 781"/>
                <a:gd name="T32" fmla="*/ 26 w 1757"/>
                <a:gd name="T33" fmla="*/ 15 h 781"/>
                <a:gd name="T34" fmla="*/ 28 w 1757"/>
                <a:gd name="T35" fmla="*/ 14 h 781"/>
                <a:gd name="T36" fmla="*/ 29 w 1757"/>
                <a:gd name="T37" fmla="*/ 11 h 781"/>
                <a:gd name="T38" fmla="*/ 30 w 1757"/>
                <a:gd name="T39" fmla="*/ 9 h 781"/>
                <a:gd name="T40" fmla="*/ 32 w 1757"/>
                <a:gd name="T41" fmla="*/ 7 h 781"/>
                <a:gd name="T42" fmla="*/ 33 w 1757"/>
                <a:gd name="T43" fmla="*/ 7 h 781"/>
                <a:gd name="T44" fmla="*/ 34 w 1757"/>
                <a:gd name="T45" fmla="*/ 7 h 781"/>
                <a:gd name="T46" fmla="*/ 35 w 1757"/>
                <a:gd name="T47" fmla="*/ 6 h 781"/>
                <a:gd name="T48" fmla="*/ 36 w 1757"/>
                <a:gd name="T49" fmla="*/ 5 h 781"/>
                <a:gd name="T50" fmla="*/ 37 w 1757"/>
                <a:gd name="T51" fmla="*/ 5 h 781"/>
                <a:gd name="T52" fmla="*/ 37 w 1757"/>
                <a:gd name="T53" fmla="*/ 5 h 781"/>
                <a:gd name="T54" fmla="*/ 38 w 1757"/>
                <a:gd name="T55" fmla="*/ 3 h 781"/>
                <a:gd name="T56" fmla="*/ 37 w 1757"/>
                <a:gd name="T57" fmla="*/ 2 h 781"/>
                <a:gd name="T58" fmla="*/ 35 w 1757"/>
                <a:gd name="T59" fmla="*/ 1 h 781"/>
                <a:gd name="T60" fmla="*/ 33 w 1757"/>
                <a:gd name="T61" fmla="*/ 0 h 781"/>
                <a:gd name="T62" fmla="*/ 32 w 1757"/>
                <a:gd name="T63" fmla="*/ 0 h 781"/>
                <a:gd name="T64" fmla="*/ 31 w 1757"/>
                <a:gd name="T65" fmla="*/ 0 h 781"/>
                <a:gd name="T66" fmla="*/ 30 w 1757"/>
                <a:gd name="T67" fmla="*/ 1 h 781"/>
                <a:gd name="T68" fmla="*/ 28 w 1757"/>
                <a:gd name="T69" fmla="*/ 1 h 781"/>
                <a:gd name="T70" fmla="*/ 27 w 1757"/>
                <a:gd name="T71" fmla="*/ 2 h 781"/>
                <a:gd name="T72" fmla="*/ 26 w 1757"/>
                <a:gd name="T73" fmla="*/ 3 h 781"/>
                <a:gd name="T74" fmla="*/ 25 w 1757"/>
                <a:gd name="T75" fmla="*/ 4 h 781"/>
                <a:gd name="T76" fmla="*/ 23 w 1757"/>
                <a:gd name="T77" fmla="*/ 6 h 781"/>
                <a:gd name="T78" fmla="*/ 22 w 1757"/>
                <a:gd name="T79" fmla="*/ 8 h 781"/>
                <a:gd name="T80" fmla="*/ 20 w 1757"/>
                <a:gd name="T81" fmla="*/ 11 h 781"/>
                <a:gd name="T82" fmla="*/ 19 w 1757"/>
                <a:gd name="T83" fmla="*/ 13 h 781"/>
                <a:gd name="T84" fmla="*/ 18 w 1757"/>
                <a:gd name="T85" fmla="*/ 14 h 781"/>
                <a:gd name="T86" fmla="*/ 18 w 1757"/>
                <a:gd name="T87" fmla="*/ 14 h 781"/>
                <a:gd name="T88" fmla="*/ 17 w 1757"/>
                <a:gd name="T89" fmla="*/ 15 h 781"/>
                <a:gd name="T90" fmla="*/ 15 w 1757"/>
                <a:gd name="T91" fmla="*/ 15 h 781"/>
                <a:gd name="T92" fmla="*/ 13 w 1757"/>
                <a:gd name="T93" fmla="*/ 15 h 781"/>
                <a:gd name="T94" fmla="*/ 11 w 1757"/>
                <a:gd name="T95" fmla="*/ 15 h 781"/>
                <a:gd name="T96" fmla="*/ 8 w 1757"/>
                <a:gd name="T97" fmla="*/ 15 h 781"/>
                <a:gd name="T98" fmla="*/ 6 w 1757"/>
                <a:gd name="T99" fmla="*/ 15 h 781"/>
                <a:gd name="T100" fmla="*/ 4 w 1757"/>
                <a:gd name="T101" fmla="*/ 15 h 781"/>
                <a:gd name="T102" fmla="*/ 2 w 1757"/>
                <a:gd name="T103" fmla="*/ 15 h 781"/>
                <a:gd name="T104" fmla="*/ 0 w 1757"/>
                <a:gd name="T105" fmla="*/ 15 h 781"/>
                <a:gd name="T106" fmla="*/ 0 w 1757"/>
                <a:gd name="T107" fmla="*/ 15 h 7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57"/>
                <a:gd name="T163" fmla="*/ 0 h 781"/>
                <a:gd name="T164" fmla="*/ 1757 w 1757"/>
                <a:gd name="T165" fmla="*/ 781 h 78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57" h="781">
                  <a:moveTo>
                    <a:pt x="0" y="428"/>
                  </a:moveTo>
                  <a:lnTo>
                    <a:pt x="1" y="431"/>
                  </a:lnTo>
                  <a:lnTo>
                    <a:pt x="3" y="436"/>
                  </a:lnTo>
                  <a:lnTo>
                    <a:pt x="8" y="447"/>
                  </a:lnTo>
                  <a:lnTo>
                    <a:pt x="14" y="459"/>
                  </a:lnTo>
                  <a:lnTo>
                    <a:pt x="22" y="474"/>
                  </a:lnTo>
                  <a:lnTo>
                    <a:pt x="31" y="493"/>
                  </a:lnTo>
                  <a:lnTo>
                    <a:pt x="44" y="511"/>
                  </a:lnTo>
                  <a:lnTo>
                    <a:pt x="57" y="532"/>
                  </a:lnTo>
                  <a:lnTo>
                    <a:pt x="75" y="554"/>
                  </a:lnTo>
                  <a:lnTo>
                    <a:pt x="93" y="576"/>
                  </a:lnTo>
                  <a:lnTo>
                    <a:pt x="115" y="598"/>
                  </a:lnTo>
                  <a:lnTo>
                    <a:pt x="138" y="618"/>
                  </a:lnTo>
                  <a:lnTo>
                    <a:pt x="165" y="638"/>
                  </a:lnTo>
                  <a:lnTo>
                    <a:pt x="193" y="656"/>
                  </a:lnTo>
                  <a:lnTo>
                    <a:pt x="226" y="674"/>
                  </a:lnTo>
                  <a:lnTo>
                    <a:pt x="260" y="687"/>
                  </a:lnTo>
                  <a:lnTo>
                    <a:pt x="297" y="700"/>
                  </a:lnTo>
                  <a:lnTo>
                    <a:pt x="336" y="713"/>
                  </a:lnTo>
                  <a:lnTo>
                    <a:pt x="377" y="725"/>
                  </a:lnTo>
                  <a:lnTo>
                    <a:pt x="418" y="738"/>
                  </a:lnTo>
                  <a:lnTo>
                    <a:pt x="461" y="749"/>
                  </a:lnTo>
                  <a:lnTo>
                    <a:pt x="504" y="759"/>
                  </a:lnTo>
                  <a:lnTo>
                    <a:pt x="548" y="768"/>
                  </a:lnTo>
                  <a:lnTo>
                    <a:pt x="591" y="774"/>
                  </a:lnTo>
                  <a:lnTo>
                    <a:pt x="635" y="778"/>
                  </a:lnTo>
                  <a:lnTo>
                    <a:pt x="676" y="781"/>
                  </a:lnTo>
                  <a:lnTo>
                    <a:pt x="718" y="781"/>
                  </a:lnTo>
                  <a:lnTo>
                    <a:pt x="758" y="777"/>
                  </a:lnTo>
                  <a:lnTo>
                    <a:pt x="797" y="772"/>
                  </a:lnTo>
                  <a:lnTo>
                    <a:pt x="834" y="761"/>
                  </a:lnTo>
                  <a:lnTo>
                    <a:pt x="867" y="747"/>
                  </a:lnTo>
                  <a:lnTo>
                    <a:pt x="900" y="729"/>
                  </a:lnTo>
                  <a:lnTo>
                    <a:pt x="916" y="719"/>
                  </a:lnTo>
                  <a:lnTo>
                    <a:pt x="932" y="708"/>
                  </a:lnTo>
                  <a:lnTo>
                    <a:pt x="950" y="697"/>
                  </a:lnTo>
                  <a:lnTo>
                    <a:pt x="969" y="686"/>
                  </a:lnTo>
                  <a:lnTo>
                    <a:pt x="988" y="674"/>
                  </a:lnTo>
                  <a:lnTo>
                    <a:pt x="1008" y="661"/>
                  </a:lnTo>
                  <a:lnTo>
                    <a:pt x="1029" y="647"/>
                  </a:lnTo>
                  <a:lnTo>
                    <a:pt x="1048" y="633"/>
                  </a:lnTo>
                  <a:lnTo>
                    <a:pt x="1069" y="617"/>
                  </a:lnTo>
                  <a:lnTo>
                    <a:pt x="1090" y="601"/>
                  </a:lnTo>
                  <a:lnTo>
                    <a:pt x="1109" y="583"/>
                  </a:lnTo>
                  <a:lnTo>
                    <a:pt x="1130" y="563"/>
                  </a:lnTo>
                  <a:lnTo>
                    <a:pt x="1149" y="542"/>
                  </a:lnTo>
                  <a:lnTo>
                    <a:pt x="1167" y="521"/>
                  </a:lnTo>
                  <a:lnTo>
                    <a:pt x="1184" y="496"/>
                  </a:lnTo>
                  <a:lnTo>
                    <a:pt x="1200" y="470"/>
                  </a:lnTo>
                  <a:lnTo>
                    <a:pt x="1203" y="466"/>
                  </a:lnTo>
                  <a:lnTo>
                    <a:pt x="1211" y="458"/>
                  </a:lnTo>
                  <a:lnTo>
                    <a:pt x="1222" y="446"/>
                  </a:lnTo>
                  <a:lnTo>
                    <a:pt x="1237" y="428"/>
                  </a:lnTo>
                  <a:lnTo>
                    <a:pt x="1255" y="409"/>
                  </a:lnTo>
                  <a:lnTo>
                    <a:pt x="1275" y="386"/>
                  </a:lnTo>
                  <a:lnTo>
                    <a:pt x="1297" y="362"/>
                  </a:lnTo>
                  <a:lnTo>
                    <a:pt x="1321" y="337"/>
                  </a:lnTo>
                  <a:lnTo>
                    <a:pt x="1346" y="313"/>
                  </a:lnTo>
                  <a:lnTo>
                    <a:pt x="1370" y="289"/>
                  </a:lnTo>
                  <a:lnTo>
                    <a:pt x="1393" y="266"/>
                  </a:lnTo>
                  <a:lnTo>
                    <a:pt x="1415" y="246"/>
                  </a:lnTo>
                  <a:lnTo>
                    <a:pt x="1435" y="229"/>
                  </a:lnTo>
                  <a:lnTo>
                    <a:pt x="1454" y="217"/>
                  </a:lnTo>
                  <a:lnTo>
                    <a:pt x="1470" y="208"/>
                  </a:lnTo>
                  <a:lnTo>
                    <a:pt x="1481" y="205"/>
                  </a:lnTo>
                  <a:lnTo>
                    <a:pt x="1492" y="204"/>
                  </a:lnTo>
                  <a:lnTo>
                    <a:pt x="1506" y="202"/>
                  </a:lnTo>
                  <a:lnTo>
                    <a:pt x="1522" y="198"/>
                  </a:lnTo>
                  <a:lnTo>
                    <a:pt x="1539" y="195"/>
                  </a:lnTo>
                  <a:lnTo>
                    <a:pt x="1556" y="189"/>
                  </a:lnTo>
                  <a:lnTo>
                    <a:pt x="1576" y="183"/>
                  </a:lnTo>
                  <a:lnTo>
                    <a:pt x="1596" y="177"/>
                  </a:lnTo>
                  <a:lnTo>
                    <a:pt x="1615" y="170"/>
                  </a:lnTo>
                  <a:lnTo>
                    <a:pt x="1634" y="164"/>
                  </a:lnTo>
                  <a:lnTo>
                    <a:pt x="1651" y="158"/>
                  </a:lnTo>
                  <a:lnTo>
                    <a:pt x="1667" y="152"/>
                  </a:lnTo>
                  <a:lnTo>
                    <a:pt x="1681" y="146"/>
                  </a:lnTo>
                  <a:lnTo>
                    <a:pt x="1692" y="143"/>
                  </a:lnTo>
                  <a:lnTo>
                    <a:pt x="1702" y="139"/>
                  </a:lnTo>
                  <a:lnTo>
                    <a:pt x="1707" y="137"/>
                  </a:lnTo>
                  <a:lnTo>
                    <a:pt x="1710" y="136"/>
                  </a:lnTo>
                  <a:lnTo>
                    <a:pt x="1757" y="90"/>
                  </a:lnTo>
                  <a:lnTo>
                    <a:pt x="1753" y="89"/>
                  </a:lnTo>
                  <a:lnTo>
                    <a:pt x="1745" y="85"/>
                  </a:lnTo>
                  <a:lnTo>
                    <a:pt x="1732" y="80"/>
                  </a:lnTo>
                  <a:lnTo>
                    <a:pt x="1713" y="73"/>
                  </a:lnTo>
                  <a:lnTo>
                    <a:pt x="1691" y="66"/>
                  </a:lnTo>
                  <a:lnTo>
                    <a:pt x="1666" y="57"/>
                  </a:lnTo>
                  <a:lnTo>
                    <a:pt x="1639" y="47"/>
                  </a:lnTo>
                  <a:lnTo>
                    <a:pt x="1611" y="38"/>
                  </a:lnTo>
                  <a:lnTo>
                    <a:pt x="1582" y="29"/>
                  </a:lnTo>
                  <a:lnTo>
                    <a:pt x="1552" y="21"/>
                  </a:lnTo>
                  <a:lnTo>
                    <a:pt x="1523" y="13"/>
                  </a:lnTo>
                  <a:lnTo>
                    <a:pt x="1495" y="7"/>
                  </a:lnTo>
                  <a:lnTo>
                    <a:pt x="1470" y="2"/>
                  </a:lnTo>
                  <a:lnTo>
                    <a:pt x="1447" y="0"/>
                  </a:lnTo>
                  <a:lnTo>
                    <a:pt x="1427" y="0"/>
                  </a:lnTo>
                  <a:lnTo>
                    <a:pt x="1412" y="2"/>
                  </a:lnTo>
                  <a:lnTo>
                    <a:pt x="1399" y="7"/>
                  </a:lnTo>
                  <a:lnTo>
                    <a:pt x="1384" y="12"/>
                  </a:lnTo>
                  <a:lnTo>
                    <a:pt x="1367" y="16"/>
                  </a:lnTo>
                  <a:lnTo>
                    <a:pt x="1350" y="22"/>
                  </a:lnTo>
                  <a:lnTo>
                    <a:pt x="1333" y="28"/>
                  </a:lnTo>
                  <a:lnTo>
                    <a:pt x="1313" y="35"/>
                  </a:lnTo>
                  <a:lnTo>
                    <a:pt x="1294" y="42"/>
                  </a:lnTo>
                  <a:lnTo>
                    <a:pt x="1274" y="48"/>
                  </a:lnTo>
                  <a:lnTo>
                    <a:pt x="1255" y="57"/>
                  </a:lnTo>
                  <a:lnTo>
                    <a:pt x="1234" y="66"/>
                  </a:lnTo>
                  <a:lnTo>
                    <a:pt x="1214" y="75"/>
                  </a:lnTo>
                  <a:lnTo>
                    <a:pt x="1196" y="84"/>
                  </a:lnTo>
                  <a:lnTo>
                    <a:pt x="1177" y="94"/>
                  </a:lnTo>
                  <a:lnTo>
                    <a:pt x="1159" y="105"/>
                  </a:lnTo>
                  <a:lnTo>
                    <a:pt x="1143" y="115"/>
                  </a:lnTo>
                  <a:lnTo>
                    <a:pt x="1128" y="127"/>
                  </a:lnTo>
                  <a:lnTo>
                    <a:pt x="1112" y="141"/>
                  </a:lnTo>
                  <a:lnTo>
                    <a:pt x="1093" y="157"/>
                  </a:lnTo>
                  <a:lnTo>
                    <a:pt x="1071" y="175"/>
                  </a:lnTo>
                  <a:lnTo>
                    <a:pt x="1048" y="195"/>
                  </a:lnTo>
                  <a:lnTo>
                    <a:pt x="1024" y="217"/>
                  </a:lnTo>
                  <a:lnTo>
                    <a:pt x="1000" y="240"/>
                  </a:lnTo>
                  <a:lnTo>
                    <a:pt x="975" y="263"/>
                  </a:lnTo>
                  <a:lnTo>
                    <a:pt x="950" y="286"/>
                  </a:lnTo>
                  <a:lnTo>
                    <a:pt x="926" y="309"/>
                  </a:lnTo>
                  <a:lnTo>
                    <a:pt x="904" y="331"/>
                  </a:lnTo>
                  <a:lnTo>
                    <a:pt x="883" y="351"/>
                  </a:lnTo>
                  <a:lnTo>
                    <a:pt x="866" y="370"/>
                  </a:lnTo>
                  <a:lnTo>
                    <a:pt x="851" y="387"/>
                  </a:lnTo>
                  <a:lnTo>
                    <a:pt x="841" y="401"/>
                  </a:lnTo>
                  <a:lnTo>
                    <a:pt x="834" y="411"/>
                  </a:lnTo>
                  <a:lnTo>
                    <a:pt x="832" y="418"/>
                  </a:lnTo>
                  <a:lnTo>
                    <a:pt x="829" y="420"/>
                  </a:lnTo>
                  <a:lnTo>
                    <a:pt x="822" y="423"/>
                  </a:lnTo>
                  <a:lnTo>
                    <a:pt x="812" y="425"/>
                  </a:lnTo>
                  <a:lnTo>
                    <a:pt x="797" y="426"/>
                  </a:lnTo>
                  <a:lnTo>
                    <a:pt x="777" y="427"/>
                  </a:lnTo>
                  <a:lnTo>
                    <a:pt x="756" y="428"/>
                  </a:lnTo>
                  <a:lnTo>
                    <a:pt x="730" y="430"/>
                  </a:lnTo>
                  <a:lnTo>
                    <a:pt x="703" y="431"/>
                  </a:lnTo>
                  <a:lnTo>
                    <a:pt x="673" y="432"/>
                  </a:lnTo>
                  <a:lnTo>
                    <a:pt x="639" y="432"/>
                  </a:lnTo>
                  <a:lnTo>
                    <a:pt x="606" y="433"/>
                  </a:lnTo>
                  <a:lnTo>
                    <a:pt x="569" y="433"/>
                  </a:lnTo>
                  <a:lnTo>
                    <a:pt x="532" y="433"/>
                  </a:lnTo>
                  <a:lnTo>
                    <a:pt x="494" y="433"/>
                  </a:lnTo>
                  <a:lnTo>
                    <a:pt x="456" y="433"/>
                  </a:lnTo>
                  <a:lnTo>
                    <a:pt x="417" y="433"/>
                  </a:lnTo>
                  <a:lnTo>
                    <a:pt x="378" y="433"/>
                  </a:lnTo>
                  <a:lnTo>
                    <a:pt x="339" y="433"/>
                  </a:lnTo>
                  <a:lnTo>
                    <a:pt x="300" y="433"/>
                  </a:lnTo>
                  <a:lnTo>
                    <a:pt x="264" y="432"/>
                  </a:lnTo>
                  <a:lnTo>
                    <a:pt x="228" y="432"/>
                  </a:lnTo>
                  <a:lnTo>
                    <a:pt x="193" y="432"/>
                  </a:lnTo>
                  <a:lnTo>
                    <a:pt x="161" y="431"/>
                  </a:lnTo>
                  <a:lnTo>
                    <a:pt x="130" y="431"/>
                  </a:lnTo>
                  <a:lnTo>
                    <a:pt x="102" y="430"/>
                  </a:lnTo>
                  <a:lnTo>
                    <a:pt x="77" y="430"/>
                  </a:lnTo>
                  <a:lnTo>
                    <a:pt x="54" y="430"/>
                  </a:lnTo>
                  <a:lnTo>
                    <a:pt x="35" y="430"/>
                  </a:lnTo>
                  <a:lnTo>
                    <a:pt x="21" y="428"/>
                  </a:lnTo>
                  <a:lnTo>
                    <a:pt x="9" y="428"/>
                  </a:lnTo>
                  <a:lnTo>
                    <a:pt x="2" y="428"/>
                  </a:lnTo>
                  <a:lnTo>
                    <a:pt x="0" y="428"/>
                  </a:lnTo>
                  <a:close/>
                </a:path>
              </a:pathLst>
            </a:custGeom>
            <a:solidFill>
              <a:srgbClr val="800080"/>
            </a:solidFill>
            <a:ln w="9525">
              <a:noFill/>
              <a:round/>
              <a:headEnd/>
              <a:tailEnd/>
            </a:ln>
          </p:spPr>
          <p:txBody>
            <a:bodyPr/>
            <a:lstStyle/>
            <a:p>
              <a:endParaRPr lang="en-US"/>
            </a:p>
          </p:txBody>
        </p:sp>
        <p:sp>
          <p:nvSpPr>
            <p:cNvPr id="8218" name="Freeform 293"/>
            <p:cNvSpPr>
              <a:spLocks/>
            </p:cNvSpPr>
            <p:nvPr/>
          </p:nvSpPr>
          <p:spPr bwMode="auto">
            <a:xfrm flipH="1">
              <a:off x="2630" y="920"/>
              <a:ext cx="303" cy="84"/>
            </a:xfrm>
            <a:custGeom>
              <a:avLst/>
              <a:gdLst>
                <a:gd name="T0" fmla="*/ 41 w 2044"/>
                <a:gd name="T1" fmla="*/ 3 h 458"/>
                <a:gd name="T2" fmla="*/ 41 w 2044"/>
                <a:gd name="T3" fmla="*/ 2 h 458"/>
                <a:gd name="T4" fmla="*/ 40 w 2044"/>
                <a:gd name="T5" fmla="*/ 2 h 458"/>
                <a:gd name="T6" fmla="*/ 39 w 2044"/>
                <a:gd name="T7" fmla="*/ 1 h 458"/>
                <a:gd name="T8" fmla="*/ 38 w 2044"/>
                <a:gd name="T9" fmla="*/ 1 h 458"/>
                <a:gd name="T10" fmla="*/ 37 w 2044"/>
                <a:gd name="T11" fmla="*/ 0 h 458"/>
                <a:gd name="T12" fmla="*/ 35 w 2044"/>
                <a:gd name="T13" fmla="*/ 0 h 458"/>
                <a:gd name="T14" fmla="*/ 34 w 2044"/>
                <a:gd name="T15" fmla="*/ 0 h 458"/>
                <a:gd name="T16" fmla="*/ 33 w 2044"/>
                <a:gd name="T17" fmla="*/ 0 h 458"/>
                <a:gd name="T18" fmla="*/ 32 w 2044"/>
                <a:gd name="T19" fmla="*/ 1 h 458"/>
                <a:gd name="T20" fmla="*/ 31 w 2044"/>
                <a:gd name="T21" fmla="*/ 1 h 458"/>
                <a:gd name="T22" fmla="*/ 30 w 2044"/>
                <a:gd name="T23" fmla="*/ 2 h 458"/>
                <a:gd name="T24" fmla="*/ 28 w 2044"/>
                <a:gd name="T25" fmla="*/ 3 h 458"/>
                <a:gd name="T26" fmla="*/ 27 w 2044"/>
                <a:gd name="T27" fmla="*/ 5 h 458"/>
                <a:gd name="T28" fmla="*/ 24 w 2044"/>
                <a:gd name="T29" fmla="*/ 8 h 458"/>
                <a:gd name="T30" fmla="*/ 22 w 2044"/>
                <a:gd name="T31" fmla="*/ 12 h 458"/>
                <a:gd name="T32" fmla="*/ 2 w 2044"/>
                <a:gd name="T33" fmla="*/ 14 h 458"/>
                <a:gd name="T34" fmla="*/ 21 w 2044"/>
                <a:gd name="T35" fmla="*/ 15 h 458"/>
                <a:gd name="T36" fmla="*/ 23 w 2044"/>
                <a:gd name="T37" fmla="*/ 11 h 458"/>
                <a:gd name="T38" fmla="*/ 26 w 2044"/>
                <a:gd name="T39" fmla="*/ 8 h 458"/>
                <a:gd name="T40" fmla="*/ 28 w 2044"/>
                <a:gd name="T41" fmla="*/ 5 h 458"/>
                <a:gd name="T42" fmla="*/ 29 w 2044"/>
                <a:gd name="T43" fmla="*/ 3 h 458"/>
                <a:gd name="T44" fmla="*/ 30 w 2044"/>
                <a:gd name="T45" fmla="*/ 3 h 458"/>
                <a:gd name="T46" fmla="*/ 31 w 2044"/>
                <a:gd name="T47" fmla="*/ 2 h 458"/>
                <a:gd name="T48" fmla="*/ 32 w 2044"/>
                <a:gd name="T49" fmla="*/ 2 h 458"/>
                <a:gd name="T50" fmla="*/ 33 w 2044"/>
                <a:gd name="T51" fmla="*/ 1 h 458"/>
                <a:gd name="T52" fmla="*/ 34 w 2044"/>
                <a:gd name="T53" fmla="*/ 1 h 458"/>
                <a:gd name="T54" fmla="*/ 36 w 2044"/>
                <a:gd name="T55" fmla="*/ 1 h 458"/>
                <a:gd name="T56" fmla="*/ 37 w 2044"/>
                <a:gd name="T57" fmla="*/ 2 h 458"/>
                <a:gd name="T58" fmla="*/ 38 w 2044"/>
                <a:gd name="T59" fmla="*/ 2 h 458"/>
                <a:gd name="T60" fmla="*/ 39 w 2044"/>
                <a:gd name="T61" fmla="*/ 3 h 458"/>
                <a:gd name="T62" fmla="*/ 40 w 2044"/>
                <a:gd name="T63" fmla="*/ 3 h 458"/>
                <a:gd name="T64" fmla="*/ 41 w 2044"/>
                <a:gd name="T65" fmla="*/ 4 h 458"/>
                <a:gd name="T66" fmla="*/ 41 w 2044"/>
                <a:gd name="T67" fmla="*/ 4 h 458"/>
                <a:gd name="T68" fmla="*/ 43 w 2044"/>
                <a:gd name="T69" fmla="*/ 3 h 4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044"/>
                <a:gd name="T106" fmla="*/ 0 h 458"/>
                <a:gd name="T107" fmla="*/ 2044 w 2044"/>
                <a:gd name="T108" fmla="*/ 458 h 4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044" h="458">
                  <a:moveTo>
                    <a:pt x="1871" y="82"/>
                  </a:moveTo>
                  <a:lnTo>
                    <a:pt x="1869" y="81"/>
                  </a:lnTo>
                  <a:lnTo>
                    <a:pt x="1862" y="78"/>
                  </a:lnTo>
                  <a:lnTo>
                    <a:pt x="1852" y="73"/>
                  </a:lnTo>
                  <a:lnTo>
                    <a:pt x="1838" y="66"/>
                  </a:lnTo>
                  <a:lnTo>
                    <a:pt x="1820" y="58"/>
                  </a:lnTo>
                  <a:lnTo>
                    <a:pt x="1800" y="50"/>
                  </a:lnTo>
                  <a:lnTo>
                    <a:pt x="1777" y="41"/>
                  </a:lnTo>
                  <a:lnTo>
                    <a:pt x="1751" y="33"/>
                  </a:lnTo>
                  <a:lnTo>
                    <a:pt x="1724" y="24"/>
                  </a:lnTo>
                  <a:lnTo>
                    <a:pt x="1695" y="17"/>
                  </a:lnTo>
                  <a:lnTo>
                    <a:pt x="1665" y="10"/>
                  </a:lnTo>
                  <a:lnTo>
                    <a:pt x="1633" y="4"/>
                  </a:lnTo>
                  <a:lnTo>
                    <a:pt x="1600" y="1"/>
                  </a:lnTo>
                  <a:lnTo>
                    <a:pt x="1568" y="0"/>
                  </a:lnTo>
                  <a:lnTo>
                    <a:pt x="1535" y="1"/>
                  </a:lnTo>
                  <a:lnTo>
                    <a:pt x="1502" y="4"/>
                  </a:lnTo>
                  <a:lnTo>
                    <a:pt x="1486" y="6"/>
                  </a:lnTo>
                  <a:lnTo>
                    <a:pt x="1468" y="10"/>
                  </a:lnTo>
                  <a:lnTo>
                    <a:pt x="1449" y="15"/>
                  </a:lnTo>
                  <a:lnTo>
                    <a:pt x="1429" y="20"/>
                  </a:lnTo>
                  <a:lnTo>
                    <a:pt x="1406" y="28"/>
                  </a:lnTo>
                  <a:lnTo>
                    <a:pt x="1380" y="39"/>
                  </a:lnTo>
                  <a:lnTo>
                    <a:pt x="1353" y="53"/>
                  </a:lnTo>
                  <a:lnTo>
                    <a:pt x="1322" y="70"/>
                  </a:lnTo>
                  <a:lnTo>
                    <a:pt x="1287" y="93"/>
                  </a:lnTo>
                  <a:lnTo>
                    <a:pt x="1249" y="119"/>
                  </a:lnTo>
                  <a:lnTo>
                    <a:pt x="1206" y="153"/>
                  </a:lnTo>
                  <a:lnTo>
                    <a:pt x="1159" y="192"/>
                  </a:lnTo>
                  <a:lnTo>
                    <a:pt x="1107" y="238"/>
                  </a:lnTo>
                  <a:lnTo>
                    <a:pt x="1051" y="291"/>
                  </a:lnTo>
                  <a:lnTo>
                    <a:pt x="987" y="352"/>
                  </a:lnTo>
                  <a:lnTo>
                    <a:pt x="919" y="422"/>
                  </a:lnTo>
                  <a:lnTo>
                    <a:pt x="104" y="418"/>
                  </a:lnTo>
                  <a:lnTo>
                    <a:pt x="0" y="458"/>
                  </a:lnTo>
                  <a:lnTo>
                    <a:pt x="941" y="444"/>
                  </a:lnTo>
                  <a:lnTo>
                    <a:pt x="1007" y="377"/>
                  </a:lnTo>
                  <a:lnTo>
                    <a:pt x="1068" y="319"/>
                  </a:lnTo>
                  <a:lnTo>
                    <a:pt x="1122" y="267"/>
                  </a:lnTo>
                  <a:lnTo>
                    <a:pt x="1173" y="223"/>
                  </a:lnTo>
                  <a:lnTo>
                    <a:pt x="1218" y="185"/>
                  </a:lnTo>
                  <a:lnTo>
                    <a:pt x="1258" y="154"/>
                  </a:lnTo>
                  <a:lnTo>
                    <a:pt x="1295" y="127"/>
                  </a:lnTo>
                  <a:lnTo>
                    <a:pt x="1328" y="105"/>
                  </a:lnTo>
                  <a:lnTo>
                    <a:pt x="1358" y="88"/>
                  </a:lnTo>
                  <a:lnTo>
                    <a:pt x="1385" y="76"/>
                  </a:lnTo>
                  <a:lnTo>
                    <a:pt x="1409" y="65"/>
                  </a:lnTo>
                  <a:lnTo>
                    <a:pt x="1431" y="57"/>
                  </a:lnTo>
                  <a:lnTo>
                    <a:pt x="1452" y="51"/>
                  </a:lnTo>
                  <a:lnTo>
                    <a:pt x="1469" y="48"/>
                  </a:lnTo>
                  <a:lnTo>
                    <a:pt x="1486" y="44"/>
                  </a:lnTo>
                  <a:lnTo>
                    <a:pt x="1502" y="42"/>
                  </a:lnTo>
                  <a:lnTo>
                    <a:pt x="1534" y="39"/>
                  </a:lnTo>
                  <a:lnTo>
                    <a:pt x="1566" y="38"/>
                  </a:lnTo>
                  <a:lnTo>
                    <a:pt x="1597" y="39"/>
                  </a:lnTo>
                  <a:lnTo>
                    <a:pt x="1628" y="42"/>
                  </a:lnTo>
                  <a:lnTo>
                    <a:pt x="1658" y="48"/>
                  </a:lnTo>
                  <a:lnTo>
                    <a:pt x="1688" y="55"/>
                  </a:lnTo>
                  <a:lnTo>
                    <a:pt x="1716" y="62"/>
                  </a:lnTo>
                  <a:lnTo>
                    <a:pt x="1742" y="70"/>
                  </a:lnTo>
                  <a:lnTo>
                    <a:pt x="1766" y="79"/>
                  </a:lnTo>
                  <a:lnTo>
                    <a:pt x="1788" y="87"/>
                  </a:lnTo>
                  <a:lnTo>
                    <a:pt x="1808" y="96"/>
                  </a:lnTo>
                  <a:lnTo>
                    <a:pt x="1824" y="103"/>
                  </a:lnTo>
                  <a:lnTo>
                    <a:pt x="1838" y="110"/>
                  </a:lnTo>
                  <a:lnTo>
                    <a:pt x="1848" y="115"/>
                  </a:lnTo>
                  <a:lnTo>
                    <a:pt x="1854" y="118"/>
                  </a:lnTo>
                  <a:lnTo>
                    <a:pt x="1856" y="119"/>
                  </a:lnTo>
                  <a:lnTo>
                    <a:pt x="2044" y="119"/>
                  </a:lnTo>
                  <a:lnTo>
                    <a:pt x="1971" y="93"/>
                  </a:lnTo>
                  <a:lnTo>
                    <a:pt x="1871" y="82"/>
                  </a:lnTo>
                  <a:close/>
                </a:path>
              </a:pathLst>
            </a:custGeom>
            <a:solidFill>
              <a:srgbClr val="000000"/>
            </a:solidFill>
            <a:ln w="9525">
              <a:noFill/>
              <a:round/>
              <a:headEnd/>
              <a:tailEnd/>
            </a:ln>
          </p:spPr>
          <p:txBody>
            <a:bodyPr/>
            <a:lstStyle/>
            <a:p>
              <a:endParaRPr lang="en-US"/>
            </a:p>
          </p:txBody>
        </p:sp>
        <p:sp>
          <p:nvSpPr>
            <p:cNvPr id="8219" name="Freeform 294"/>
            <p:cNvSpPr>
              <a:spLocks/>
            </p:cNvSpPr>
            <p:nvPr/>
          </p:nvSpPr>
          <p:spPr bwMode="auto">
            <a:xfrm flipH="1">
              <a:off x="2643" y="947"/>
              <a:ext cx="290" cy="123"/>
            </a:xfrm>
            <a:custGeom>
              <a:avLst/>
              <a:gdLst>
                <a:gd name="T0" fmla="*/ 10 w 1954"/>
                <a:gd name="T1" fmla="*/ 21 h 665"/>
                <a:gd name="T2" fmla="*/ 12 w 1954"/>
                <a:gd name="T3" fmla="*/ 22 h 665"/>
                <a:gd name="T4" fmla="*/ 14 w 1954"/>
                <a:gd name="T5" fmla="*/ 22 h 665"/>
                <a:gd name="T6" fmla="*/ 16 w 1954"/>
                <a:gd name="T7" fmla="*/ 23 h 665"/>
                <a:gd name="T8" fmla="*/ 18 w 1954"/>
                <a:gd name="T9" fmla="*/ 23 h 665"/>
                <a:gd name="T10" fmla="*/ 20 w 1954"/>
                <a:gd name="T11" fmla="*/ 22 h 665"/>
                <a:gd name="T12" fmla="*/ 22 w 1954"/>
                <a:gd name="T13" fmla="*/ 21 h 665"/>
                <a:gd name="T14" fmla="*/ 23 w 1954"/>
                <a:gd name="T15" fmla="*/ 20 h 665"/>
                <a:gd name="T16" fmla="*/ 25 w 1954"/>
                <a:gd name="T17" fmla="*/ 19 h 665"/>
                <a:gd name="T18" fmla="*/ 27 w 1954"/>
                <a:gd name="T19" fmla="*/ 16 h 665"/>
                <a:gd name="T20" fmla="*/ 28 w 1954"/>
                <a:gd name="T21" fmla="*/ 14 h 665"/>
                <a:gd name="T22" fmla="*/ 31 w 1954"/>
                <a:gd name="T23" fmla="*/ 9 h 665"/>
                <a:gd name="T24" fmla="*/ 33 w 1954"/>
                <a:gd name="T25" fmla="*/ 6 h 665"/>
                <a:gd name="T26" fmla="*/ 34 w 1954"/>
                <a:gd name="T27" fmla="*/ 4 h 665"/>
                <a:gd name="T28" fmla="*/ 36 w 1954"/>
                <a:gd name="T29" fmla="*/ 3 h 665"/>
                <a:gd name="T30" fmla="*/ 37 w 1954"/>
                <a:gd name="T31" fmla="*/ 2 h 665"/>
                <a:gd name="T32" fmla="*/ 39 w 1954"/>
                <a:gd name="T33" fmla="*/ 1 h 665"/>
                <a:gd name="T34" fmla="*/ 40 w 1954"/>
                <a:gd name="T35" fmla="*/ 1 h 665"/>
                <a:gd name="T36" fmla="*/ 41 w 1954"/>
                <a:gd name="T37" fmla="*/ 1 h 665"/>
                <a:gd name="T38" fmla="*/ 40 w 1954"/>
                <a:gd name="T39" fmla="*/ 0 h 665"/>
                <a:gd name="T40" fmla="*/ 39 w 1954"/>
                <a:gd name="T41" fmla="*/ 0 h 665"/>
                <a:gd name="T42" fmla="*/ 38 w 1954"/>
                <a:gd name="T43" fmla="*/ 1 h 665"/>
                <a:gd name="T44" fmla="*/ 36 w 1954"/>
                <a:gd name="T45" fmla="*/ 1 h 665"/>
                <a:gd name="T46" fmla="*/ 35 w 1954"/>
                <a:gd name="T47" fmla="*/ 2 h 665"/>
                <a:gd name="T48" fmla="*/ 34 w 1954"/>
                <a:gd name="T49" fmla="*/ 3 h 665"/>
                <a:gd name="T50" fmla="*/ 32 w 1954"/>
                <a:gd name="T51" fmla="*/ 5 h 665"/>
                <a:gd name="T52" fmla="*/ 30 w 1954"/>
                <a:gd name="T53" fmla="*/ 8 h 665"/>
                <a:gd name="T54" fmla="*/ 28 w 1954"/>
                <a:gd name="T55" fmla="*/ 13 h 665"/>
                <a:gd name="T56" fmla="*/ 27 w 1954"/>
                <a:gd name="T57" fmla="*/ 15 h 665"/>
                <a:gd name="T58" fmla="*/ 25 w 1954"/>
                <a:gd name="T59" fmla="*/ 17 h 665"/>
                <a:gd name="T60" fmla="*/ 23 w 1954"/>
                <a:gd name="T61" fmla="*/ 19 h 665"/>
                <a:gd name="T62" fmla="*/ 22 w 1954"/>
                <a:gd name="T63" fmla="*/ 20 h 665"/>
                <a:gd name="T64" fmla="*/ 20 w 1954"/>
                <a:gd name="T65" fmla="*/ 21 h 665"/>
                <a:gd name="T66" fmla="*/ 18 w 1954"/>
                <a:gd name="T67" fmla="*/ 21 h 665"/>
                <a:gd name="T68" fmla="*/ 16 w 1954"/>
                <a:gd name="T69" fmla="*/ 21 h 665"/>
                <a:gd name="T70" fmla="*/ 14 w 1954"/>
                <a:gd name="T71" fmla="*/ 21 h 665"/>
                <a:gd name="T72" fmla="*/ 12 w 1954"/>
                <a:gd name="T73" fmla="*/ 20 h 665"/>
                <a:gd name="T74" fmla="*/ 11 w 1954"/>
                <a:gd name="T75" fmla="*/ 20 h 665"/>
                <a:gd name="T76" fmla="*/ 8 w 1954"/>
                <a:gd name="T77" fmla="*/ 18 h 665"/>
                <a:gd name="T78" fmla="*/ 5 w 1954"/>
                <a:gd name="T79" fmla="*/ 15 h 665"/>
                <a:gd name="T80" fmla="*/ 3 w 1954"/>
                <a:gd name="T81" fmla="*/ 11 h 665"/>
                <a:gd name="T82" fmla="*/ 1 w 1954"/>
                <a:gd name="T83" fmla="*/ 7 h 665"/>
                <a:gd name="T84" fmla="*/ 0 w 1954"/>
                <a:gd name="T85" fmla="*/ 4 h 665"/>
                <a:gd name="T86" fmla="*/ 0 w 1954"/>
                <a:gd name="T87" fmla="*/ 3 h 665"/>
                <a:gd name="T88" fmla="*/ 1 w 1954"/>
                <a:gd name="T89" fmla="*/ 6 h 665"/>
                <a:gd name="T90" fmla="*/ 2 w 1954"/>
                <a:gd name="T91" fmla="*/ 9 h 665"/>
                <a:gd name="T92" fmla="*/ 3 w 1954"/>
                <a:gd name="T93" fmla="*/ 13 h 665"/>
                <a:gd name="T94" fmla="*/ 5 w 1954"/>
                <a:gd name="T95" fmla="*/ 16 h 665"/>
                <a:gd name="T96" fmla="*/ 7 w 1954"/>
                <a:gd name="T97" fmla="*/ 19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54"/>
                <a:gd name="T148" fmla="*/ 0 h 665"/>
                <a:gd name="T149" fmla="*/ 1954 w 1954"/>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54" h="665">
                  <a:moveTo>
                    <a:pt x="402" y="595"/>
                  </a:moveTo>
                  <a:lnTo>
                    <a:pt x="431" y="606"/>
                  </a:lnTo>
                  <a:lnTo>
                    <a:pt x="460" y="616"/>
                  </a:lnTo>
                  <a:lnTo>
                    <a:pt x="489" y="624"/>
                  </a:lnTo>
                  <a:lnTo>
                    <a:pt x="518" y="633"/>
                  </a:lnTo>
                  <a:lnTo>
                    <a:pt x="547" y="640"/>
                  </a:lnTo>
                  <a:lnTo>
                    <a:pt x="576" y="647"/>
                  </a:lnTo>
                  <a:lnTo>
                    <a:pt x="606" y="652"/>
                  </a:lnTo>
                  <a:lnTo>
                    <a:pt x="635" y="656"/>
                  </a:lnTo>
                  <a:lnTo>
                    <a:pt x="665" y="661"/>
                  </a:lnTo>
                  <a:lnTo>
                    <a:pt x="694" y="663"/>
                  </a:lnTo>
                  <a:lnTo>
                    <a:pt x="722" y="664"/>
                  </a:lnTo>
                  <a:lnTo>
                    <a:pt x="751" y="665"/>
                  </a:lnTo>
                  <a:lnTo>
                    <a:pt x="781" y="664"/>
                  </a:lnTo>
                  <a:lnTo>
                    <a:pt x="810" y="663"/>
                  </a:lnTo>
                  <a:lnTo>
                    <a:pt x="838" y="660"/>
                  </a:lnTo>
                  <a:lnTo>
                    <a:pt x="866" y="656"/>
                  </a:lnTo>
                  <a:lnTo>
                    <a:pt x="894" y="650"/>
                  </a:lnTo>
                  <a:lnTo>
                    <a:pt x="923" y="645"/>
                  </a:lnTo>
                  <a:lnTo>
                    <a:pt x="951" y="637"/>
                  </a:lnTo>
                  <a:lnTo>
                    <a:pt x="978" y="627"/>
                  </a:lnTo>
                  <a:lnTo>
                    <a:pt x="1005" y="617"/>
                  </a:lnTo>
                  <a:lnTo>
                    <a:pt x="1031" y="606"/>
                  </a:lnTo>
                  <a:lnTo>
                    <a:pt x="1058" y="593"/>
                  </a:lnTo>
                  <a:lnTo>
                    <a:pt x="1084" y="578"/>
                  </a:lnTo>
                  <a:lnTo>
                    <a:pt x="1110" y="562"/>
                  </a:lnTo>
                  <a:lnTo>
                    <a:pt x="1135" y="545"/>
                  </a:lnTo>
                  <a:lnTo>
                    <a:pt x="1159" y="525"/>
                  </a:lnTo>
                  <a:lnTo>
                    <a:pt x="1183" y="505"/>
                  </a:lnTo>
                  <a:lnTo>
                    <a:pt x="1208" y="482"/>
                  </a:lnTo>
                  <a:lnTo>
                    <a:pt x="1231" y="459"/>
                  </a:lnTo>
                  <a:lnTo>
                    <a:pt x="1254" y="434"/>
                  </a:lnTo>
                  <a:lnTo>
                    <a:pt x="1275" y="406"/>
                  </a:lnTo>
                  <a:lnTo>
                    <a:pt x="1317" y="353"/>
                  </a:lnTo>
                  <a:lnTo>
                    <a:pt x="1356" y="307"/>
                  </a:lnTo>
                  <a:lnTo>
                    <a:pt x="1392" y="267"/>
                  </a:lnTo>
                  <a:lnTo>
                    <a:pt x="1424" y="231"/>
                  </a:lnTo>
                  <a:lnTo>
                    <a:pt x="1454" y="200"/>
                  </a:lnTo>
                  <a:lnTo>
                    <a:pt x="1482" y="174"/>
                  </a:lnTo>
                  <a:lnTo>
                    <a:pt x="1508" y="152"/>
                  </a:lnTo>
                  <a:lnTo>
                    <a:pt x="1532" y="134"/>
                  </a:lnTo>
                  <a:lnTo>
                    <a:pt x="1555" y="117"/>
                  </a:lnTo>
                  <a:lnTo>
                    <a:pt x="1576" y="105"/>
                  </a:lnTo>
                  <a:lnTo>
                    <a:pt x="1597" y="93"/>
                  </a:lnTo>
                  <a:lnTo>
                    <a:pt x="1618" y="84"/>
                  </a:lnTo>
                  <a:lnTo>
                    <a:pt x="1637" y="77"/>
                  </a:lnTo>
                  <a:lnTo>
                    <a:pt x="1657" y="70"/>
                  </a:lnTo>
                  <a:lnTo>
                    <a:pt x="1676" y="63"/>
                  </a:lnTo>
                  <a:lnTo>
                    <a:pt x="1697" y="58"/>
                  </a:lnTo>
                  <a:lnTo>
                    <a:pt x="1725" y="49"/>
                  </a:lnTo>
                  <a:lnTo>
                    <a:pt x="1752" y="44"/>
                  </a:lnTo>
                  <a:lnTo>
                    <a:pt x="1779" y="37"/>
                  </a:lnTo>
                  <a:lnTo>
                    <a:pt x="1804" y="32"/>
                  </a:lnTo>
                  <a:lnTo>
                    <a:pt x="1825" y="28"/>
                  </a:lnTo>
                  <a:lnTo>
                    <a:pt x="1841" y="24"/>
                  </a:lnTo>
                  <a:lnTo>
                    <a:pt x="1853" y="23"/>
                  </a:lnTo>
                  <a:lnTo>
                    <a:pt x="1856" y="22"/>
                  </a:lnTo>
                  <a:lnTo>
                    <a:pt x="1939" y="11"/>
                  </a:lnTo>
                  <a:lnTo>
                    <a:pt x="1954" y="0"/>
                  </a:lnTo>
                  <a:lnTo>
                    <a:pt x="1822" y="0"/>
                  </a:lnTo>
                  <a:lnTo>
                    <a:pt x="1818" y="1"/>
                  </a:lnTo>
                  <a:lnTo>
                    <a:pt x="1808" y="2"/>
                  </a:lnTo>
                  <a:lnTo>
                    <a:pt x="1792" y="6"/>
                  </a:lnTo>
                  <a:lnTo>
                    <a:pt x="1772" y="9"/>
                  </a:lnTo>
                  <a:lnTo>
                    <a:pt x="1748" y="15"/>
                  </a:lnTo>
                  <a:lnTo>
                    <a:pt x="1723" y="21"/>
                  </a:lnTo>
                  <a:lnTo>
                    <a:pt x="1696" y="28"/>
                  </a:lnTo>
                  <a:lnTo>
                    <a:pt x="1670" y="34"/>
                  </a:lnTo>
                  <a:lnTo>
                    <a:pt x="1650" y="40"/>
                  </a:lnTo>
                  <a:lnTo>
                    <a:pt x="1632" y="46"/>
                  </a:lnTo>
                  <a:lnTo>
                    <a:pt x="1612" y="53"/>
                  </a:lnTo>
                  <a:lnTo>
                    <a:pt x="1593" y="60"/>
                  </a:lnTo>
                  <a:lnTo>
                    <a:pt x="1574" y="68"/>
                  </a:lnTo>
                  <a:lnTo>
                    <a:pt x="1554" y="78"/>
                  </a:lnTo>
                  <a:lnTo>
                    <a:pt x="1534" y="91"/>
                  </a:lnTo>
                  <a:lnTo>
                    <a:pt x="1513" y="106"/>
                  </a:lnTo>
                  <a:lnTo>
                    <a:pt x="1489" y="123"/>
                  </a:lnTo>
                  <a:lnTo>
                    <a:pt x="1464" y="145"/>
                  </a:lnTo>
                  <a:lnTo>
                    <a:pt x="1438" y="170"/>
                  </a:lnTo>
                  <a:lnTo>
                    <a:pt x="1409" y="199"/>
                  </a:lnTo>
                  <a:lnTo>
                    <a:pt x="1378" y="233"/>
                  </a:lnTo>
                  <a:lnTo>
                    <a:pt x="1345" y="272"/>
                  </a:lnTo>
                  <a:lnTo>
                    <a:pt x="1308" y="317"/>
                  </a:lnTo>
                  <a:lnTo>
                    <a:pt x="1269" y="366"/>
                  </a:lnTo>
                  <a:lnTo>
                    <a:pt x="1248" y="391"/>
                  </a:lnTo>
                  <a:lnTo>
                    <a:pt x="1226" y="417"/>
                  </a:lnTo>
                  <a:lnTo>
                    <a:pt x="1203" y="439"/>
                  </a:lnTo>
                  <a:lnTo>
                    <a:pt x="1180" y="461"/>
                  </a:lnTo>
                  <a:lnTo>
                    <a:pt x="1157" y="480"/>
                  </a:lnTo>
                  <a:lnTo>
                    <a:pt x="1133" y="499"/>
                  </a:lnTo>
                  <a:lnTo>
                    <a:pt x="1108" y="516"/>
                  </a:lnTo>
                  <a:lnTo>
                    <a:pt x="1083" y="531"/>
                  </a:lnTo>
                  <a:lnTo>
                    <a:pt x="1058" y="545"/>
                  </a:lnTo>
                  <a:lnTo>
                    <a:pt x="1032" y="558"/>
                  </a:lnTo>
                  <a:lnTo>
                    <a:pt x="1006" y="570"/>
                  </a:lnTo>
                  <a:lnTo>
                    <a:pt x="979" y="579"/>
                  </a:lnTo>
                  <a:lnTo>
                    <a:pt x="953" y="588"/>
                  </a:lnTo>
                  <a:lnTo>
                    <a:pt x="926" y="596"/>
                  </a:lnTo>
                  <a:lnTo>
                    <a:pt x="899" y="602"/>
                  </a:lnTo>
                  <a:lnTo>
                    <a:pt x="871" y="608"/>
                  </a:lnTo>
                  <a:lnTo>
                    <a:pt x="843" y="613"/>
                  </a:lnTo>
                  <a:lnTo>
                    <a:pt x="816" y="615"/>
                  </a:lnTo>
                  <a:lnTo>
                    <a:pt x="788" y="617"/>
                  </a:lnTo>
                  <a:lnTo>
                    <a:pt x="759" y="617"/>
                  </a:lnTo>
                  <a:lnTo>
                    <a:pt x="732" y="617"/>
                  </a:lnTo>
                  <a:lnTo>
                    <a:pt x="703" y="616"/>
                  </a:lnTo>
                  <a:lnTo>
                    <a:pt x="674" y="614"/>
                  </a:lnTo>
                  <a:lnTo>
                    <a:pt x="646" y="610"/>
                  </a:lnTo>
                  <a:lnTo>
                    <a:pt x="618" y="607"/>
                  </a:lnTo>
                  <a:lnTo>
                    <a:pt x="590" y="601"/>
                  </a:lnTo>
                  <a:lnTo>
                    <a:pt x="561" y="595"/>
                  </a:lnTo>
                  <a:lnTo>
                    <a:pt x="533" y="588"/>
                  </a:lnTo>
                  <a:lnTo>
                    <a:pt x="506" y="580"/>
                  </a:lnTo>
                  <a:lnTo>
                    <a:pt x="478" y="572"/>
                  </a:lnTo>
                  <a:lnTo>
                    <a:pt x="451" y="563"/>
                  </a:lnTo>
                  <a:lnTo>
                    <a:pt x="423" y="553"/>
                  </a:lnTo>
                  <a:lnTo>
                    <a:pt x="370" y="530"/>
                  </a:lnTo>
                  <a:lnTo>
                    <a:pt x="321" y="501"/>
                  </a:lnTo>
                  <a:lnTo>
                    <a:pt x="275" y="467"/>
                  </a:lnTo>
                  <a:lnTo>
                    <a:pt x="234" y="432"/>
                  </a:lnTo>
                  <a:lnTo>
                    <a:pt x="196" y="393"/>
                  </a:lnTo>
                  <a:lnTo>
                    <a:pt x="161" y="353"/>
                  </a:lnTo>
                  <a:lnTo>
                    <a:pt x="130" y="313"/>
                  </a:lnTo>
                  <a:lnTo>
                    <a:pt x="103" y="273"/>
                  </a:lnTo>
                  <a:lnTo>
                    <a:pt x="78" y="234"/>
                  </a:lnTo>
                  <a:lnTo>
                    <a:pt x="56" y="198"/>
                  </a:lnTo>
                  <a:lnTo>
                    <a:pt x="39" y="165"/>
                  </a:lnTo>
                  <a:lnTo>
                    <a:pt x="25" y="135"/>
                  </a:lnTo>
                  <a:lnTo>
                    <a:pt x="14" y="110"/>
                  </a:lnTo>
                  <a:lnTo>
                    <a:pt x="6" y="92"/>
                  </a:lnTo>
                  <a:lnTo>
                    <a:pt x="1" y="81"/>
                  </a:lnTo>
                  <a:lnTo>
                    <a:pt x="0" y="76"/>
                  </a:lnTo>
                  <a:lnTo>
                    <a:pt x="5" y="105"/>
                  </a:lnTo>
                  <a:lnTo>
                    <a:pt x="16" y="135"/>
                  </a:lnTo>
                  <a:lnTo>
                    <a:pt x="30" y="167"/>
                  </a:lnTo>
                  <a:lnTo>
                    <a:pt x="46" y="200"/>
                  </a:lnTo>
                  <a:lnTo>
                    <a:pt x="62" y="235"/>
                  </a:lnTo>
                  <a:lnTo>
                    <a:pt x="81" y="271"/>
                  </a:lnTo>
                  <a:lnTo>
                    <a:pt x="101" y="306"/>
                  </a:lnTo>
                  <a:lnTo>
                    <a:pt x="123" y="342"/>
                  </a:lnTo>
                  <a:lnTo>
                    <a:pt x="147" y="378"/>
                  </a:lnTo>
                  <a:lnTo>
                    <a:pt x="173" y="412"/>
                  </a:lnTo>
                  <a:lnTo>
                    <a:pt x="200" y="446"/>
                  </a:lnTo>
                  <a:lnTo>
                    <a:pt x="229" y="477"/>
                  </a:lnTo>
                  <a:lnTo>
                    <a:pt x="260" y="507"/>
                  </a:lnTo>
                  <a:lnTo>
                    <a:pt x="293" y="533"/>
                  </a:lnTo>
                  <a:lnTo>
                    <a:pt x="327" y="557"/>
                  </a:lnTo>
                  <a:lnTo>
                    <a:pt x="364" y="578"/>
                  </a:lnTo>
                  <a:lnTo>
                    <a:pt x="402" y="595"/>
                  </a:lnTo>
                  <a:close/>
                </a:path>
              </a:pathLst>
            </a:custGeom>
            <a:solidFill>
              <a:srgbClr val="000000"/>
            </a:solidFill>
            <a:ln w="9525">
              <a:noFill/>
              <a:round/>
              <a:headEnd/>
              <a:tailEnd/>
            </a:ln>
          </p:spPr>
          <p:txBody>
            <a:bodyPr/>
            <a:lstStyle/>
            <a:p>
              <a:endParaRPr lang="en-US"/>
            </a:p>
          </p:txBody>
        </p:sp>
        <p:sp>
          <p:nvSpPr>
            <p:cNvPr id="8220" name="Freeform 295"/>
            <p:cNvSpPr>
              <a:spLocks/>
            </p:cNvSpPr>
            <p:nvPr/>
          </p:nvSpPr>
          <p:spPr bwMode="auto">
            <a:xfrm flipH="1">
              <a:off x="2698" y="933"/>
              <a:ext cx="13" cy="16"/>
            </a:xfrm>
            <a:custGeom>
              <a:avLst/>
              <a:gdLst>
                <a:gd name="T0" fmla="*/ 1 w 87"/>
                <a:gd name="T1" fmla="*/ 3 h 89"/>
                <a:gd name="T2" fmla="*/ 1 w 87"/>
                <a:gd name="T3" fmla="*/ 3 h 89"/>
                <a:gd name="T4" fmla="*/ 1 w 87"/>
                <a:gd name="T5" fmla="*/ 3 h 89"/>
                <a:gd name="T6" fmla="*/ 1 w 87"/>
                <a:gd name="T7" fmla="*/ 3 h 89"/>
                <a:gd name="T8" fmla="*/ 2 w 87"/>
                <a:gd name="T9" fmla="*/ 3 h 89"/>
                <a:gd name="T10" fmla="*/ 2 w 87"/>
                <a:gd name="T11" fmla="*/ 2 h 89"/>
                <a:gd name="T12" fmla="*/ 2 w 87"/>
                <a:gd name="T13" fmla="*/ 2 h 89"/>
                <a:gd name="T14" fmla="*/ 2 w 87"/>
                <a:gd name="T15" fmla="*/ 2 h 89"/>
                <a:gd name="T16" fmla="*/ 2 w 87"/>
                <a:gd name="T17" fmla="*/ 1 h 89"/>
                <a:gd name="T18" fmla="*/ 2 w 87"/>
                <a:gd name="T19" fmla="*/ 1 h 89"/>
                <a:gd name="T20" fmla="*/ 2 w 87"/>
                <a:gd name="T21" fmla="*/ 1 h 89"/>
                <a:gd name="T22" fmla="*/ 2 w 87"/>
                <a:gd name="T23" fmla="*/ 1 h 89"/>
                <a:gd name="T24" fmla="*/ 2 w 87"/>
                <a:gd name="T25" fmla="*/ 0 h 89"/>
                <a:gd name="T26" fmla="*/ 1 w 87"/>
                <a:gd name="T27" fmla="*/ 0 h 89"/>
                <a:gd name="T28" fmla="*/ 1 w 87"/>
                <a:gd name="T29" fmla="*/ 0 h 89"/>
                <a:gd name="T30" fmla="*/ 1 w 87"/>
                <a:gd name="T31" fmla="*/ 0 h 89"/>
                <a:gd name="T32" fmla="*/ 1 w 87"/>
                <a:gd name="T33" fmla="*/ 0 h 89"/>
                <a:gd name="T34" fmla="*/ 1 w 87"/>
                <a:gd name="T35" fmla="*/ 0 h 89"/>
                <a:gd name="T36" fmla="*/ 1 w 87"/>
                <a:gd name="T37" fmla="*/ 0 h 89"/>
                <a:gd name="T38" fmla="*/ 0 w 87"/>
                <a:gd name="T39" fmla="*/ 0 h 89"/>
                <a:gd name="T40" fmla="*/ 0 w 87"/>
                <a:gd name="T41" fmla="*/ 0 h 89"/>
                <a:gd name="T42" fmla="*/ 0 w 87"/>
                <a:gd name="T43" fmla="*/ 1 h 89"/>
                <a:gd name="T44" fmla="*/ 0 w 87"/>
                <a:gd name="T45" fmla="*/ 1 h 89"/>
                <a:gd name="T46" fmla="*/ 0 w 87"/>
                <a:gd name="T47" fmla="*/ 1 h 89"/>
                <a:gd name="T48" fmla="*/ 0 w 87"/>
                <a:gd name="T49" fmla="*/ 1 h 89"/>
                <a:gd name="T50" fmla="*/ 0 w 87"/>
                <a:gd name="T51" fmla="*/ 2 h 89"/>
                <a:gd name="T52" fmla="*/ 0 w 87"/>
                <a:gd name="T53" fmla="*/ 2 h 89"/>
                <a:gd name="T54" fmla="*/ 0 w 87"/>
                <a:gd name="T55" fmla="*/ 2 h 89"/>
                <a:gd name="T56" fmla="*/ 0 w 87"/>
                <a:gd name="T57" fmla="*/ 3 h 89"/>
                <a:gd name="T58" fmla="*/ 0 w 87"/>
                <a:gd name="T59" fmla="*/ 3 h 89"/>
                <a:gd name="T60" fmla="*/ 1 w 87"/>
                <a:gd name="T61" fmla="*/ 3 h 89"/>
                <a:gd name="T62" fmla="*/ 1 w 87"/>
                <a:gd name="T63" fmla="*/ 3 h 89"/>
                <a:gd name="T64" fmla="*/ 1 w 87"/>
                <a:gd name="T65" fmla="*/ 3 h 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7"/>
                <a:gd name="T100" fmla="*/ 0 h 89"/>
                <a:gd name="T101" fmla="*/ 87 w 87"/>
                <a:gd name="T102" fmla="*/ 89 h 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7" h="89">
                  <a:moveTo>
                    <a:pt x="43" y="89"/>
                  </a:moveTo>
                  <a:lnTo>
                    <a:pt x="53" y="87"/>
                  </a:lnTo>
                  <a:lnTo>
                    <a:pt x="61" y="85"/>
                  </a:lnTo>
                  <a:lnTo>
                    <a:pt x="69" y="81"/>
                  </a:lnTo>
                  <a:lnTo>
                    <a:pt x="75" y="76"/>
                  </a:lnTo>
                  <a:lnTo>
                    <a:pt x="80" y="69"/>
                  </a:lnTo>
                  <a:lnTo>
                    <a:pt x="84" y="61"/>
                  </a:lnTo>
                  <a:lnTo>
                    <a:pt x="86" y="53"/>
                  </a:lnTo>
                  <a:lnTo>
                    <a:pt x="87" y="44"/>
                  </a:lnTo>
                  <a:lnTo>
                    <a:pt x="86" y="36"/>
                  </a:lnTo>
                  <a:lnTo>
                    <a:pt x="84" y="28"/>
                  </a:lnTo>
                  <a:lnTo>
                    <a:pt x="80" y="20"/>
                  </a:lnTo>
                  <a:lnTo>
                    <a:pt x="75" y="13"/>
                  </a:lnTo>
                  <a:lnTo>
                    <a:pt x="69" y="8"/>
                  </a:lnTo>
                  <a:lnTo>
                    <a:pt x="61" y="3"/>
                  </a:lnTo>
                  <a:lnTo>
                    <a:pt x="53" y="1"/>
                  </a:lnTo>
                  <a:lnTo>
                    <a:pt x="43" y="0"/>
                  </a:lnTo>
                  <a:lnTo>
                    <a:pt x="34" y="1"/>
                  </a:lnTo>
                  <a:lnTo>
                    <a:pt x="26" y="3"/>
                  </a:lnTo>
                  <a:lnTo>
                    <a:pt x="19" y="8"/>
                  </a:lnTo>
                  <a:lnTo>
                    <a:pt x="12" y="13"/>
                  </a:lnTo>
                  <a:lnTo>
                    <a:pt x="7" y="20"/>
                  </a:lnTo>
                  <a:lnTo>
                    <a:pt x="3" y="28"/>
                  </a:lnTo>
                  <a:lnTo>
                    <a:pt x="1" y="36"/>
                  </a:lnTo>
                  <a:lnTo>
                    <a:pt x="0" y="44"/>
                  </a:lnTo>
                  <a:lnTo>
                    <a:pt x="1" y="53"/>
                  </a:lnTo>
                  <a:lnTo>
                    <a:pt x="3" y="61"/>
                  </a:lnTo>
                  <a:lnTo>
                    <a:pt x="7" y="69"/>
                  </a:lnTo>
                  <a:lnTo>
                    <a:pt x="12" y="76"/>
                  </a:lnTo>
                  <a:lnTo>
                    <a:pt x="19" y="81"/>
                  </a:lnTo>
                  <a:lnTo>
                    <a:pt x="26" y="85"/>
                  </a:lnTo>
                  <a:lnTo>
                    <a:pt x="34" y="87"/>
                  </a:lnTo>
                  <a:lnTo>
                    <a:pt x="43" y="89"/>
                  </a:lnTo>
                  <a:close/>
                </a:path>
              </a:pathLst>
            </a:custGeom>
            <a:solidFill>
              <a:srgbClr val="000000"/>
            </a:solidFill>
            <a:ln w="9525">
              <a:noFill/>
              <a:round/>
              <a:headEnd/>
              <a:tailEnd/>
            </a:ln>
          </p:spPr>
          <p:txBody>
            <a:bodyPr/>
            <a:lstStyle/>
            <a:p>
              <a:endParaRPr lang="en-US"/>
            </a:p>
          </p:txBody>
        </p:sp>
        <p:sp>
          <p:nvSpPr>
            <p:cNvPr id="8221" name="Freeform 296"/>
            <p:cNvSpPr>
              <a:spLocks/>
            </p:cNvSpPr>
            <p:nvPr/>
          </p:nvSpPr>
          <p:spPr bwMode="auto">
            <a:xfrm flipH="1">
              <a:off x="2817" y="1068"/>
              <a:ext cx="4" cy="90"/>
            </a:xfrm>
            <a:custGeom>
              <a:avLst/>
              <a:gdLst>
                <a:gd name="T0" fmla="*/ 0 w 27"/>
                <a:gd name="T1" fmla="*/ 17 h 485"/>
                <a:gd name="T2" fmla="*/ 1 w 27"/>
                <a:gd name="T3" fmla="*/ 15 h 485"/>
                <a:gd name="T4" fmla="*/ 1 w 27"/>
                <a:gd name="T5" fmla="*/ 0 h 485"/>
                <a:gd name="T6" fmla="*/ 0 w 27"/>
                <a:gd name="T7" fmla="*/ 0 h 485"/>
                <a:gd name="T8" fmla="*/ 0 w 27"/>
                <a:gd name="T9" fmla="*/ 15 h 485"/>
                <a:gd name="T10" fmla="*/ 0 w 27"/>
                <a:gd name="T11" fmla="*/ 17 h 485"/>
                <a:gd name="T12" fmla="*/ 0 60000 65536"/>
                <a:gd name="T13" fmla="*/ 0 60000 65536"/>
                <a:gd name="T14" fmla="*/ 0 60000 65536"/>
                <a:gd name="T15" fmla="*/ 0 60000 65536"/>
                <a:gd name="T16" fmla="*/ 0 60000 65536"/>
                <a:gd name="T17" fmla="*/ 0 60000 65536"/>
                <a:gd name="T18" fmla="*/ 0 w 27"/>
                <a:gd name="T19" fmla="*/ 0 h 485"/>
                <a:gd name="T20" fmla="*/ 27 w 27"/>
                <a:gd name="T21" fmla="*/ 485 h 485"/>
              </a:gdLst>
              <a:ahLst/>
              <a:cxnLst>
                <a:cxn ang="T12">
                  <a:pos x="T0" y="T1"/>
                </a:cxn>
                <a:cxn ang="T13">
                  <a:pos x="T2" y="T3"/>
                </a:cxn>
                <a:cxn ang="T14">
                  <a:pos x="T4" y="T5"/>
                </a:cxn>
                <a:cxn ang="T15">
                  <a:pos x="T6" y="T7"/>
                </a:cxn>
                <a:cxn ang="T16">
                  <a:pos x="T8" y="T9"/>
                </a:cxn>
                <a:cxn ang="T17">
                  <a:pos x="T10" y="T11"/>
                </a:cxn>
              </a:cxnLst>
              <a:rect l="T18" t="T19" r="T20" b="T21"/>
              <a:pathLst>
                <a:path w="27" h="485">
                  <a:moveTo>
                    <a:pt x="17" y="485"/>
                  </a:moveTo>
                  <a:lnTo>
                    <a:pt x="27" y="445"/>
                  </a:lnTo>
                  <a:lnTo>
                    <a:pt x="27" y="0"/>
                  </a:lnTo>
                  <a:lnTo>
                    <a:pt x="0" y="0"/>
                  </a:lnTo>
                  <a:lnTo>
                    <a:pt x="9" y="438"/>
                  </a:lnTo>
                  <a:lnTo>
                    <a:pt x="17" y="485"/>
                  </a:lnTo>
                  <a:close/>
                </a:path>
              </a:pathLst>
            </a:custGeom>
            <a:solidFill>
              <a:srgbClr val="000000"/>
            </a:solidFill>
            <a:ln w="9525">
              <a:noFill/>
              <a:round/>
              <a:headEnd/>
              <a:tailEnd/>
            </a:ln>
          </p:spPr>
          <p:txBody>
            <a:bodyPr/>
            <a:lstStyle/>
            <a:p>
              <a:endParaRPr lang="en-US"/>
            </a:p>
          </p:txBody>
        </p:sp>
        <p:sp>
          <p:nvSpPr>
            <p:cNvPr id="8222" name="Freeform 297"/>
            <p:cNvSpPr>
              <a:spLocks/>
            </p:cNvSpPr>
            <p:nvPr/>
          </p:nvSpPr>
          <p:spPr bwMode="auto">
            <a:xfrm flipH="1">
              <a:off x="2798" y="1130"/>
              <a:ext cx="39" cy="24"/>
            </a:xfrm>
            <a:custGeom>
              <a:avLst/>
              <a:gdLst>
                <a:gd name="T0" fmla="*/ 3 w 260"/>
                <a:gd name="T1" fmla="*/ 1 h 129"/>
                <a:gd name="T2" fmla="*/ 3 w 260"/>
                <a:gd name="T3" fmla="*/ 1 h 129"/>
                <a:gd name="T4" fmla="*/ 4 w 260"/>
                <a:gd name="T5" fmla="*/ 1 h 129"/>
                <a:gd name="T6" fmla="*/ 4 w 260"/>
                <a:gd name="T7" fmla="*/ 2 h 129"/>
                <a:gd name="T8" fmla="*/ 5 w 260"/>
                <a:gd name="T9" fmla="*/ 2 h 129"/>
                <a:gd name="T10" fmla="*/ 5 w 260"/>
                <a:gd name="T11" fmla="*/ 3 h 129"/>
                <a:gd name="T12" fmla="*/ 6 w 260"/>
                <a:gd name="T13" fmla="*/ 3 h 129"/>
                <a:gd name="T14" fmla="*/ 6 w 260"/>
                <a:gd name="T15" fmla="*/ 4 h 129"/>
                <a:gd name="T16" fmla="*/ 6 w 260"/>
                <a:gd name="T17" fmla="*/ 4 h 129"/>
                <a:gd name="T18" fmla="*/ 6 w 260"/>
                <a:gd name="T19" fmla="*/ 4 h 129"/>
                <a:gd name="T20" fmla="*/ 6 w 260"/>
                <a:gd name="T21" fmla="*/ 4 h 129"/>
                <a:gd name="T22" fmla="*/ 6 w 260"/>
                <a:gd name="T23" fmla="*/ 4 h 129"/>
                <a:gd name="T24" fmla="*/ 6 w 260"/>
                <a:gd name="T25" fmla="*/ 4 h 129"/>
                <a:gd name="T26" fmla="*/ 6 w 260"/>
                <a:gd name="T27" fmla="*/ 3 h 129"/>
                <a:gd name="T28" fmla="*/ 6 w 260"/>
                <a:gd name="T29" fmla="*/ 3 h 129"/>
                <a:gd name="T30" fmla="*/ 5 w 260"/>
                <a:gd name="T31" fmla="*/ 2 h 129"/>
                <a:gd name="T32" fmla="*/ 5 w 260"/>
                <a:gd name="T33" fmla="*/ 1 h 129"/>
                <a:gd name="T34" fmla="*/ 4 w 260"/>
                <a:gd name="T35" fmla="*/ 1 h 129"/>
                <a:gd name="T36" fmla="*/ 4 w 260"/>
                <a:gd name="T37" fmla="*/ 0 h 129"/>
                <a:gd name="T38" fmla="*/ 3 w 260"/>
                <a:gd name="T39" fmla="*/ 0 h 129"/>
                <a:gd name="T40" fmla="*/ 3 w 260"/>
                <a:gd name="T41" fmla="*/ 0 h 129"/>
                <a:gd name="T42" fmla="*/ 2 w 260"/>
                <a:gd name="T43" fmla="*/ 0 h 129"/>
                <a:gd name="T44" fmla="*/ 2 w 260"/>
                <a:gd name="T45" fmla="*/ 0 h 129"/>
                <a:gd name="T46" fmla="*/ 1 w 260"/>
                <a:gd name="T47" fmla="*/ 1 h 129"/>
                <a:gd name="T48" fmla="*/ 1 w 260"/>
                <a:gd name="T49" fmla="*/ 1 h 129"/>
                <a:gd name="T50" fmla="*/ 0 w 260"/>
                <a:gd name="T51" fmla="*/ 2 h 129"/>
                <a:gd name="T52" fmla="*/ 0 w 260"/>
                <a:gd name="T53" fmla="*/ 3 h 129"/>
                <a:gd name="T54" fmla="*/ 0 w 260"/>
                <a:gd name="T55" fmla="*/ 3 h 129"/>
                <a:gd name="T56" fmla="*/ 0 w 260"/>
                <a:gd name="T57" fmla="*/ 4 h 129"/>
                <a:gd name="T58" fmla="*/ 0 w 260"/>
                <a:gd name="T59" fmla="*/ 4 h 129"/>
                <a:gd name="T60" fmla="*/ 0 w 260"/>
                <a:gd name="T61" fmla="*/ 4 h 129"/>
                <a:gd name="T62" fmla="*/ 0 w 260"/>
                <a:gd name="T63" fmla="*/ 4 h 129"/>
                <a:gd name="T64" fmla="*/ 0 w 260"/>
                <a:gd name="T65" fmla="*/ 4 h 129"/>
                <a:gd name="T66" fmla="*/ 0 w 260"/>
                <a:gd name="T67" fmla="*/ 4 h 129"/>
                <a:gd name="T68" fmla="*/ 0 w 260"/>
                <a:gd name="T69" fmla="*/ 3 h 129"/>
                <a:gd name="T70" fmla="*/ 1 w 260"/>
                <a:gd name="T71" fmla="*/ 3 h 129"/>
                <a:gd name="T72" fmla="*/ 1 w 260"/>
                <a:gd name="T73" fmla="*/ 2 h 129"/>
                <a:gd name="T74" fmla="*/ 1 w 260"/>
                <a:gd name="T75" fmla="*/ 2 h 129"/>
                <a:gd name="T76" fmla="*/ 2 w 260"/>
                <a:gd name="T77" fmla="*/ 1 h 129"/>
                <a:gd name="T78" fmla="*/ 2 w 260"/>
                <a:gd name="T79" fmla="*/ 1 h 129"/>
                <a:gd name="T80" fmla="*/ 3 w 260"/>
                <a:gd name="T81" fmla="*/ 1 h 12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0"/>
                <a:gd name="T124" fmla="*/ 0 h 129"/>
                <a:gd name="T125" fmla="*/ 260 w 260"/>
                <a:gd name="T126" fmla="*/ 129 h 12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0" h="129">
                  <a:moveTo>
                    <a:pt x="130" y="35"/>
                  </a:moveTo>
                  <a:lnTo>
                    <a:pt x="155" y="36"/>
                  </a:lnTo>
                  <a:lnTo>
                    <a:pt x="178" y="40"/>
                  </a:lnTo>
                  <a:lnTo>
                    <a:pt x="199" y="49"/>
                  </a:lnTo>
                  <a:lnTo>
                    <a:pt x="218" y="59"/>
                  </a:lnTo>
                  <a:lnTo>
                    <a:pt x="235" y="73"/>
                  </a:lnTo>
                  <a:lnTo>
                    <a:pt x="247" y="89"/>
                  </a:lnTo>
                  <a:lnTo>
                    <a:pt x="255" y="108"/>
                  </a:lnTo>
                  <a:lnTo>
                    <a:pt x="260" y="129"/>
                  </a:lnTo>
                  <a:lnTo>
                    <a:pt x="260" y="127"/>
                  </a:lnTo>
                  <a:lnTo>
                    <a:pt x="260" y="123"/>
                  </a:lnTo>
                  <a:lnTo>
                    <a:pt x="260" y="121"/>
                  </a:lnTo>
                  <a:lnTo>
                    <a:pt x="260" y="119"/>
                  </a:lnTo>
                  <a:lnTo>
                    <a:pt x="258" y="95"/>
                  </a:lnTo>
                  <a:lnTo>
                    <a:pt x="250" y="73"/>
                  </a:lnTo>
                  <a:lnTo>
                    <a:pt x="238" y="52"/>
                  </a:lnTo>
                  <a:lnTo>
                    <a:pt x="222" y="35"/>
                  </a:lnTo>
                  <a:lnTo>
                    <a:pt x="202" y="21"/>
                  </a:lnTo>
                  <a:lnTo>
                    <a:pt x="180" y="9"/>
                  </a:lnTo>
                  <a:lnTo>
                    <a:pt x="156" y="2"/>
                  </a:lnTo>
                  <a:lnTo>
                    <a:pt x="130" y="0"/>
                  </a:lnTo>
                  <a:lnTo>
                    <a:pt x="103" y="2"/>
                  </a:lnTo>
                  <a:lnTo>
                    <a:pt x="79" y="9"/>
                  </a:lnTo>
                  <a:lnTo>
                    <a:pt x="57" y="21"/>
                  </a:lnTo>
                  <a:lnTo>
                    <a:pt x="38" y="35"/>
                  </a:lnTo>
                  <a:lnTo>
                    <a:pt x="21" y="52"/>
                  </a:lnTo>
                  <a:lnTo>
                    <a:pt x="10" y="73"/>
                  </a:lnTo>
                  <a:lnTo>
                    <a:pt x="2" y="95"/>
                  </a:lnTo>
                  <a:lnTo>
                    <a:pt x="0" y="119"/>
                  </a:lnTo>
                  <a:lnTo>
                    <a:pt x="0" y="121"/>
                  </a:lnTo>
                  <a:lnTo>
                    <a:pt x="0" y="123"/>
                  </a:lnTo>
                  <a:lnTo>
                    <a:pt x="0" y="127"/>
                  </a:lnTo>
                  <a:lnTo>
                    <a:pt x="0" y="129"/>
                  </a:lnTo>
                  <a:lnTo>
                    <a:pt x="4" y="108"/>
                  </a:lnTo>
                  <a:lnTo>
                    <a:pt x="12" y="89"/>
                  </a:lnTo>
                  <a:lnTo>
                    <a:pt x="25" y="73"/>
                  </a:lnTo>
                  <a:lnTo>
                    <a:pt x="41" y="59"/>
                  </a:lnTo>
                  <a:lnTo>
                    <a:pt x="61" y="49"/>
                  </a:lnTo>
                  <a:lnTo>
                    <a:pt x="81" y="40"/>
                  </a:lnTo>
                  <a:lnTo>
                    <a:pt x="104" y="36"/>
                  </a:lnTo>
                  <a:lnTo>
                    <a:pt x="130" y="35"/>
                  </a:lnTo>
                  <a:close/>
                </a:path>
              </a:pathLst>
            </a:custGeom>
            <a:solidFill>
              <a:srgbClr val="000000"/>
            </a:solidFill>
            <a:ln w="9525">
              <a:noFill/>
              <a:round/>
              <a:headEnd/>
              <a:tailEnd/>
            </a:ln>
          </p:spPr>
          <p:txBody>
            <a:bodyPr/>
            <a:lstStyle/>
            <a:p>
              <a:endParaRPr lang="en-US"/>
            </a:p>
          </p:txBody>
        </p:sp>
        <p:sp>
          <p:nvSpPr>
            <p:cNvPr id="8223" name="Freeform 298"/>
            <p:cNvSpPr>
              <a:spLocks/>
            </p:cNvSpPr>
            <p:nvPr/>
          </p:nvSpPr>
          <p:spPr bwMode="auto">
            <a:xfrm flipH="1">
              <a:off x="2789" y="902"/>
              <a:ext cx="108" cy="95"/>
            </a:xfrm>
            <a:custGeom>
              <a:avLst/>
              <a:gdLst>
                <a:gd name="T0" fmla="*/ 16 w 726"/>
                <a:gd name="T1" fmla="*/ 17 h 512"/>
                <a:gd name="T2" fmla="*/ 5 w 726"/>
                <a:gd name="T3" fmla="*/ 0 h 512"/>
                <a:gd name="T4" fmla="*/ 4 w 726"/>
                <a:gd name="T5" fmla="*/ 1 h 512"/>
                <a:gd name="T6" fmla="*/ 4 w 726"/>
                <a:gd name="T7" fmla="*/ 1 h 512"/>
                <a:gd name="T8" fmla="*/ 0 w 726"/>
                <a:gd name="T9" fmla="*/ 8 h 512"/>
                <a:gd name="T10" fmla="*/ 1 w 726"/>
                <a:gd name="T11" fmla="*/ 7 h 512"/>
                <a:gd name="T12" fmla="*/ 5 w 726"/>
                <a:gd name="T13" fmla="*/ 1 h 512"/>
                <a:gd name="T14" fmla="*/ 7 w 726"/>
                <a:gd name="T15" fmla="*/ 5 h 512"/>
                <a:gd name="T16" fmla="*/ 3 w 726"/>
                <a:gd name="T17" fmla="*/ 11 h 512"/>
                <a:gd name="T18" fmla="*/ 4 w 726"/>
                <a:gd name="T19" fmla="*/ 11 h 512"/>
                <a:gd name="T20" fmla="*/ 7 w 726"/>
                <a:gd name="T21" fmla="*/ 5 h 512"/>
                <a:gd name="T22" fmla="*/ 9 w 726"/>
                <a:gd name="T23" fmla="*/ 8 h 512"/>
                <a:gd name="T24" fmla="*/ 5 w 726"/>
                <a:gd name="T25" fmla="*/ 15 h 512"/>
                <a:gd name="T26" fmla="*/ 6 w 726"/>
                <a:gd name="T27" fmla="*/ 15 h 512"/>
                <a:gd name="T28" fmla="*/ 10 w 726"/>
                <a:gd name="T29" fmla="*/ 9 h 512"/>
                <a:gd name="T30" fmla="*/ 15 w 726"/>
                <a:gd name="T31" fmla="*/ 18 h 512"/>
                <a:gd name="T32" fmla="*/ 16 w 726"/>
                <a:gd name="T33" fmla="*/ 17 h 512"/>
                <a:gd name="T34" fmla="*/ 16 w 726"/>
                <a:gd name="T35" fmla="*/ 17 h 512"/>
                <a:gd name="T36" fmla="*/ 16 w 726"/>
                <a:gd name="T37" fmla="*/ 17 h 512"/>
                <a:gd name="T38" fmla="*/ 16 w 726"/>
                <a:gd name="T39" fmla="*/ 17 h 5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26"/>
                <a:gd name="T61" fmla="*/ 0 h 512"/>
                <a:gd name="T62" fmla="*/ 726 w 726"/>
                <a:gd name="T63" fmla="*/ 512 h 5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26" h="512">
                  <a:moveTo>
                    <a:pt x="726" y="489"/>
                  </a:moveTo>
                  <a:lnTo>
                    <a:pt x="209" y="0"/>
                  </a:lnTo>
                  <a:lnTo>
                    <a:pt x="192" y="18"/>
                  </a:lnTo>
                  <a:lnTo>
                    <a:pt x="186" y="25"/>
                  </a:lnTo>
                  <a:lnTo>
                    <a:pt x="0" y="220"/>
                  </a:lnTo>
                  <a:lnTo>
                    <a:pt x="43" y="216"/>
                  </a:lnTo>
                  <a:lnTo>
                    <a:pt x="207" y="45"/>
                  </a:lnTo>
                  <a:lnTo>
                    <a:pt x="301" y="134"/>
                  </a:lnTo>
                  <a:lnTo>
                    <a:pt x="117" y="329"/>
                  </a:lnTo>
                  <a:lnTo>
                    <a:pt x="159" y="327"/>
                  </a:lnTo>
                  <a:lnTo>
                    <a:pt x="323" y="153"/>
                  </a:lnTo>
                  <a:lnTo>
                    <a:pt x="417" y="243"/>
                  </a:lnTo>
                  <a:lnTo>
                    <a:pt x="232" y="439"/>
                  </a:lnTo>
                  <a:lnTo>
                    <a:pt x="273" y="435"/>
                  </a:lnTo>
                  <a:lnTo>
                    <a:pt x="437" y="263"/>
                  </a:lnTo>
                  <a:lnTo>
                    <a:pt x="702" y="512"/>
                  </a:lnTo>
                  <a:lnTo>
                    <a:pt x="707" y="508"/>
                  </a:lnTo>
                  <a:lnTo>
                    <a:pt x="712" y="502"/>
                  </a:lnTo>
                  <a:lnTo>
                    <a:pt x="719" y="495"/>
                  </a:lnTo>
                  <a:lnTo>
                    <a:pt x="726" y="489"/>
                  </a:lnTo>
                  <a:close/>
                </a:path>
              </a:pathLst>
            </a:custGeom>
            <a:solidFill>
              <a:srgbClr val="000000"/>
            </a:solidFill>
            <a:ln w="9525">
              <a:noFill/>
              <a:round/>
              <a:headEnd/>
              <a:tailEnd/>
            </a:ln>
          </p:spPr>
          <p:txBody>
            <a:bodyPr/>
            <a:lstStyle/>
            <a:p>
              <a:endParaRPr lang="en-US"/>
            </a:p>
          </p:txBody>
        </p:sp>
        <p:sp>
          <p:nvSpPr>
            <p:cNvPr id="8224" name="Freeform 299"/>
            <p:cNvSpPr>
              <a:spLocks/>
            </p:cNvSpPr>
            <p:nvPr/>
          </p:nvSpPr>
          <p:spPr bwMode="auto">
            <a:xfrm flipH="1">
              <a:off x="2848" y="1013"/>
              <a:ext cx="17" cy="4"/>
            </a:xfrm>
            <a:custGeom>
              <a:avLst/>
              <a:gdLst>
                <a:gd name="T0" fmla="*/ 2 w 116"/>
                <a:gd name="T1" fmla="*/ 0 h 25"/>
                <a:gd name="T2" fmla="*/ 0 w 116"/>
                <a:gd name="T3" fmla="*/ 0 h 25"/>
                <a:gd name="T4" fmla="*/ 2 w 116"/>
                <a:gd name="T5" fmla="*/ 1 h 25"/>
                <a:gd name="T6" fmla="*/ 2 w 116"/>
                <a:gd name="T7" fmla="*/ 0 h 25"/>
                <a:gd name="T8" fmla="*/ 0 60000 65536"/>
                <a:gd name="T9" fmla="*/ 0 60000 65536"/>
                <a:gd name="T10" fmla="*/ 0 60000 65536"/>
                <a:gd name="T11" fmla="*/ 0 60000 65536"/>
                <a:gd name="T12" fmla="*/ 0 w 116"/>
                <a:gd name="T13" fmla="*/ 0 h 25"/>
                <a:gd name="T14" fmla="*/ 116 w 116"/>
                <a:gd name="T15" fmla="*/ 25 h 25"/>
              </a:gdLst>
              <a:ahLst/>
              <a:cxnLst>
                <a:cxn ang="T8">
                  <a:pos x="T0" y="T1"/>
                </a:cxn>
                <a:cxn ang="T9">
                  <a:pos x="T2" y="T3"/>
                </a:cxn>
                <a:cxn ang="T10">
                  <a:pos x="T4" y="T5"/>
                </a:cxn>
                <a:cxn ang="T11">
                  <a:pos x="T6" y="T7"/>
                </a:cxn>
              </a:cxnLst>
              <a:rect l="T12" t="T13" r="T14" b="T15"/>
              <a:pathLst>
                <a:path w="116" h="25">
                  <a:moveTo>
                    <a:pt x="116" y="0"/>
                  </a:moveTo>
                  <a:lnTo>
                    <a:pt x="0" y="0"/>
                  </a:lnTo>
                  <a:lnTo>
                    <a:pt x="110" y="25"/>
                  </a:lnTo>
                  <a:lnTo>
                    <a:pt x="116" y="0"/>
                  </a:lnTo>
                  <a:close/>
                </a:path>
              </a:pathLst>
            </a:custGeom>
            <a:solidFill>
              <a:srgbClr val="FFFF00"/>
            </a:solidFill>
            <a:ln w="9525">
              <a:noFill/>
              <a:round/>
              <a:headEnd/>
              <a:tailEnd/>
            </a:ln>
          </p:spPr>
          <p:txBody>
            <a:bodyPr/>
            <a:lstStyle/>
            <a:p>
              <a:endParaRPr lang="en-US"/>
            </a:p>
          </p:txBody>
        </p:sp>
        <p:sp>
          <p:nvSpPr>
            <p:cNvPr id="8225" name="Freeform 300"/>
            <p:cNvSpPr>
              <a:spLocks/>
            </p:cNvSpPr>
            <p:nvPr/>
          </p:nvSpPr>
          <p:spPr bwMode="auto">
            <a:xfrm flipH="1">
              <a:off x="2824" y="1024"/>
              <a:ext cx="17" cy="5"/>
            </a:xfrm>
            <a:custGeom>
              <a:avLst/>
              <a:gdLst>
                <a:gd name="T0" fmla="*/ 3 w 114"/>
                <a:gd name="T1" fmla="*/ 0 h 28"/>
                <a:gd name="T2" fmla="*/ 0 w 114"/>
                <a:gd name="T3" fmla="*/ 0 h 28"/>
                <a:gd name="T4" fmla="*/ 2 w 114"/>
                <a:gd name="T5" fmla="*/ 1 h 28"/>
                <a:gd name="T6" fmla="*/ 3 w 114"/>
                <a:gd name="T7" fmla="*/ 0 h 28"/>
                <a:gd name="T8" fmla="*/ 0 60000 65536"/>
                <a:gd name="T9" fmla="*/ 0 60000 65536"/>
                <a:gd name="T10" fmla="*/ 0 60000 65536"/>
                <a:gd name="T11" fmla="*/ 0 60000 65536"/>
                <a:gd name="T12" fmla="*/ 0 w 114"/>
                <a:gd name="T13" fmla="*/ 0 h 28"/>
                <a:gd name="T14" fmla="*/ 114 w 114"/>
                <a:gd name="T15" fmla="*/ 28 h 28"/>
              </a:gdLst>
              <a:ahLst/>
              <a:cxnLst>
                <a:cxn ang="T8">
                  <a:pos x="T0" y="T1"/>
                </a:cxn>
                <a:cxn ang="T9">
                  <a:pos x="T2" y="T3"/>
                </a:cxn>
                <a:cxn ang="T10">
                  <a:pos x="T4" y="T5"/>
                </a:cxn>
                <a:cxn ang="T11">
                  <a:pos x="T6" y="T7"/>
                </a:cxn>
              </a:cxnLst>
              <a:rect l="T12" t="T13" r="T14" b="T15"/>
              <a:pathLst>
                <a:path w="114" h="28">
                  <a:moveTo>
                    <a:pt x="114" y="0"/>
                  </a:moveTo>
                  <a:lnTo>
                    <a:pt x="0" y="0"/>
                  </a:lnTo>
                  <a:lnTo>
                    <a:pt x="108" y="28"/>
                  </a:lnTo>
                  <a:lnTo>
                    <a:pt x="114" y="0"/>
                  </a:lnTo>
                  <a:close/>
                </a:path>
              </a:pathLst>
            </a:custGeom>
            <a:solidFill>
              <a:srgbClr val="FFFF00"/>
            </a:solidFill>
            <a:ln w="9525">
              <a:noFill/>
              <a:round/>
              <a:headEnd/>
              <a:tailEnd/>
            </a:ln>
          </p:spPr>
          <p:txBody>
            <a:bodyPr/>
            <a:lstStyle/>
            <a:p>
              <a:endParaRPr lang="en-US"/>
            </a:p>
          </p:txBody>
        </p:sp>
        <p:sp>
          <p:nvSpPr>
            <p:cNvPr id="8226" name="Freeform 301"/>
            <p:cNvSpPr>
              <a:spLocks/>
            </p:cNvSpPr>
            <p:nvPr/>
          </p:nvSpPr>
          <p:spPr bwMode="auto">
            <a:xfrm flipH="1">
              <a:off x="2857" y="1027"/>
              <a:ext cx="17" cy="5"/>
            </a:xfrm>
            <a:custGeom>
              <a:avLst/>
              <a:gdLst>
                <a:gd name="T0" fmla="*/ 3 w 115"/>
                <a:gd name="T1" fmla="*/ 0 h 27"/>
                <a:gd name="T2" fmla="*/ 0 w 115"/>
                <a:gd name="T3" fmla="*/ 0 h 27"/>
                <a:gd name="T4" fmla="*/ 2 w 115"/>
                <a:gd name="T5" fmla="*/ 1 h 27"/>
                <a:gd name="T6" fmla="*/ 3 w 115"/>
                <a:gd name="T7" fmla="*/ 0 h 27"/>
                <a:gd name="T8" fmla="*/ 0 60000 65536"/>
                <a:gd name="T9" fmla="*/ 0 60000 65536"/>
                <a:gd name="T10" fmla="*/ 0 60000 65536"/>
                <a:gd name="T11" fmla="*/ 0 60000 65536"/>
                <a:gd name="T12" fmla="*/ 0 w 115"/>
                <a:gd name="T13" fmla="*/ 0 h 27"/>
                <a:gd name="T14" fmla="*/ 115 w 115"/>
                <a:gd name="T15" fmla="*/ 27 h 27"/>
              </a:gdLst>
              <a:ahLst/>
              <a:cxnLst>
                <a:cxn ang="T8">
                  <a:pos x="T0" y="T1"/>
                </a:cxn>
                <a:cxn ang="T9">
                  <a:pos x="T2" y="T3"/>
                </a:cxn>
                <a:cxn ang="T10">
                  <a:pos x="T4" y="T5"/>
                </a:cxn>
                <a:cxn ang="T11">
                  <a:pos x="T6" y="T7"/>
                </a:cxn>
              </a:cxnLst>
              <a:rect l="T12" t="T13" r="T14" b="T15"/>
              <a:pathLst>
                <a:path w="115" h="27">
                  <a:moveTo>
                    <a:pt x="115" y="0"/>
                  </a:moveTo>
                  <a:lnTo>
                    <a:pt x="0" y="0"/>
                  </a:lnTo>
                  <a:lnTo>
                    <a:pt x="109" y="27"/>
                  </a:lnTo>
                  <a:lnTo>
                    <a:pt x="115" y="0"/>
                  </a:lnTo>
                  <a:close/>
                </a:path>
              </a:pathLst>
            </a:custGeom>
            <a:solidFill>
              <a:srgbClr val="FFFF00"/>
            </a:solidFill>
            <a:ln w="9525">
              <a:noFill/>
              <a:round/>
              <a:headEnd/>
              <a:tailEnd/>
            </a:ln>
          </p:spPr>
          <p:txBody>
            <a:bodyPr/>
            <a:lstStyle/>
            <a:p>
              <a:endParaRPr lang="en-US"/>
            </a:p>
          </p:txBody>
        </p:sp>
        <p:sp>
          <p:nvSpPr>
            <p:cNvPr id="8227" name="Freeform 302"/>
            <p:cNvSpPr>
              <a:spLocks/>
            </p:cNvSpPr>
            <p:nvPr/>
          </p:nvSpPr>
          <p:spPr bwMode="auto">
            <a:xfrm flipH="1">
              <a:off x="2811" y="1011"/>
              <a:ext cx="17" cy="5"/>
            </a:xfrm>
            <a:custGeom>
              <a:avLst/>
              <a:gdLst>
                <a:gd name="T0" fmla="*/ 3 w 113"/>
                <a:gd name="T1" fmla="*/ 0 h 26"/>
                <a:gd name="T2" fmla="*/ 0 w 113"/>
                <a:gd name="T3" fmla="*/ 0 h 26"/>
                <a:gd name="T4" fmla="*/ 2 w 113"/>
                <a:gd name="T5" fmla="*/ 1 h 26"/>
                <a:gd name="T6" fmla="*/ 3 w 113"/>
                <a:gd name="T7" fmla="*/ 0 h 26"/>
                <a:gd name="T8" fmla="*/ 0 60000 65536"/>
                <a:gd name="T9" fmla="*/ 0 60000 65536"/>
                <a:gd name="T10" fmla="*/ 0 60000 65536"/>
                <a:gd name="T11" fmla="*/ 0 60000 65536"/>
                <a:gd name="T12" fmla="*/ 0 w 113"/>
                <a:gd name="T13" fmla="*/ 0 h 26"/>
                <a:gd name="T14" fmla="*/ 113 w 113"/>
                <a:gd name="T15" fmla="*/ 26 h 26"/>
              </a:gdLst>
              <a:ahLst/>
              <a:cxnLst>
                <a:cxn ang="T8">
                  <a:pos x="T0" y="T1"/>
                </a:cxn>
                <a:cxn ang="T9">
                  <a:pos x="T2" y="T3"/>
                </a:cxn>
                <a:cxn ang="T10">
                  <a:pos x="T4" y="T5"/>
                </a:cxn>
                <a:cxn ang="T11">
                  <a:pos x="T6" y="T7"/>
                </a:cxn>
              </a:cxnLst>
              <a:rect l="T12" t="T13" r="T14" b="T15"/>
              <a:pathLst>
                <a:path w="113" h="26">
                  <a:moveTo>
                    <a:pt x="113" y="0"/>
                  </a:moveTo>
                  <a:lnTo>
                    <a:pt x="0" y="0"/>
                  </a:lnTo>
                  <a:lnTo>
                    <a:pt x="108" y="26"/>
                  </a:lnTo>
                  <a:lnTo>
                    <a:pt x="113" y="0"/>
                  </a:lnTo>
                  <a:close/>
                </a:path>
              </a:pathLst>
            </a:custGeom>
            <a:solidFill>
              <a:srgbClr val="FFFF00"/>
            </a:solidFill>
            <a:ln w="9525">
              <a:noFill/>
              <a:round/>
              <a:headEnd/>
              <a:tailEnd/>
            </a:ln>
          </p:spPr>
          <p:txBody>
            <a:bodyPr/>
            <a:lstStyle/>
            <a:p>
              <a:endParaRPr lang="en-US"/>
            </a:p>
          </p:txBody>
        </p:sp>
        <p:sp>
          <p:nvSpPr>
            <p:cNvPr id="8228" name="Freeform 303"/>
            <p:cNvSpPr>
              <a:spLocks/>
            </p:cNvSpPr>
            <p:nvPr/>
          </p:nvSpPr>
          <p:spPr bwMode="auto">
            <a:xfrm flipH="1">
              <a:off x="2876" y="1013"/>
              <a:ext cx="17" cy="4"/>
            </a:xfrm>
            <a:custGeom>
              <a:avLst/>
              <a:gdLst>
                <a:gd name="T0" fmla="*/ 3 w 114"/>
                <a:gd name="T1" fmla="*/ 0 h 25"/>
                <a:gd name="T2" fmla="*/ 0 w 114"/>
                <a:gd name="T3" fmla="*/ 0 h 25"/>
                <a:gd name="T4" fmla="*/ 2 w 114"/>
                <a:gd name="T5" fmla="*/ 1 h 25"/>
                <a:gd name="T6" fmla="*/ 3 w 114"/>
                <a:gd name="T7" fmla="*/ 0 h 25"/>
                <a:gd name="T8" fmla="*/ 0 60000 65536"/>
                <a:gd name="T9" fmla="*/ 0 60000 65536"/>
                <a:gd name="T10" fmla="*/ 0 60000 65536"/>
                <a:gd name="T11" fmla="*/ 0 60000 65536"/>
                <a:gd name="T12" fmla="*/ 0 w 114"/>
                <a:gd name="T13" fmla="*/ 0 h 25"/>
                <a:gd name="T14" fmla="*/ 114 w 114"/>
                <a:gd name="T15" fmla="*/ 25 h 25"/>
              </a:gdLst>
              <a:ahLst/>
              <a:cxnLst>
                <a:cxn ang="T8">
                  <a:pos x="T0" y="T1"/>
                </a:cxn>
                <a:cxn ang="T9">
                  <a:pos x="T2" y="T3"/>
                </a:cxn>
                <a:cxn ang="T10">
                  <a:pos x="T4" y="T5"/>
                </a:cxn>
                <a:cxn ang="T11">
                  <a:pos x="T6" y="T7"/>
                </a:cxn>
              </a:cxnLst>
              <a:rect l="T12" t="T13" r="T14" b="T15"/>
              <a:pathLst>
                <a:path w="114" h="25">
                  <a:moveTo>
                    <a:pt x="114" y="0"/>
                  </a:moveTo>
                  <a:lnTo>
                    <a:pt x="0" y="0"/>
                  </a:lnTo>
                  <a:lnTo>
                    <a:pt x="110" y="25"/>
                  </a:lnTo>
                  <a:lnTo>
                    <a:pt x="114" y="0"/>
                  </a:lnTo>
                  <a:close/>
                </a:path>
              </a:pathLst>
            </a:custGeom>
            <a:solidFill>
              <a:srgbClr val="FFFF00"/>
            </a:solidFill>
            <a:ln w="9525">
              <a:noFill/>
              <a:round/>
              <a:headEnd/>
              <a:tailEnd/>
            </a:ln>
          </p:spPr>
          <p:txBody>
            <a:bodyPr/>
            <a:lstStyle/>
            <a:p>
              <a:endParaRPr lang="en-US"/>
            </a:p>
          </p:txBody>
        </p:sp>
        <p:sp>
          <p:nvSpPr>
            <p:cNvPr id="8229" name="Freeform 304"/>
            <p:cNvSpPr>
              <a:spLocks/>
            </p:cNvSpPr>
            <p:nvPr/>
          </p:nvSpPr>
          <p:spPr bwMode="auto">
            <a:xfrm flipH="1">
              <a:off x="2824" y="1046"/>
              <a:ext cx="17" cy="5"/>
            </a:xfrm>
            <a:custGeom>
              <a:avLst/>
              <a:gdLst>
                <a:gd name="T0" fmla="*/ 3 w 114"/>
                <a:gd name="T1" fmla="*/ 0 h 27"/>
                <a:gd name="T2" fmla="*/ 0 w 114"/>
                <a:gd name="T3" fmla="*/ 0 h 27"/>
                <a:gd name="T4" fmla="*/ 2 w 114"/>
                <a:gd name="T5" fmla="*/ 1 h 27"/>
                <a:gd name="T6" fmla="*/ 3 w 114"/>
                <a:gd name="T7" fmla="*/ 0 h 27"/>
                <a:gd name="T8" fmla="*/ 0 60000 65536"/>
                <a:gd name="T9" fmla="*/ 0 60000 65536"/>
                <a:gd name="T10" fmla="*/ 0 60000 65536"/>
                <a:gd name="T11" fmla="*/ 0 60000 65536"/>
                <a:gd name="T12" fmla="*/ 0 w 114"/>
                <a:gd name="T13" fmla="*/ 0 h 27"/>
                <a:gd name="T14" fmla="*/ 114 w 114"/>
                <a:gd name="T15" fmla="*/ 27 h 27"/>
              </a:gdLst>
              <a:ahLst/>
              <a:cxnLst>
                <a:cxn ang="T8">
                  <a:pos x="T0" y="T1"/>
                </a:cxn>
                <a:cxn ang="T9">
                  <a:pos x="T2" y="T3"/>
                </a:cxn>
                <a:cxn ang="T10">
                  <a:pos x="T4" y="T5"/>
                </a:cxn>
                <a:cxn ang="T11">
                  <a:pos x="T6" y="T7"/>
                </a:cxn>
              </a:cxnLst>
              <a:rect l="T12" t="T13" r="T14" b="T15"/>
              <a:pathLst>
                <a:path w="114" h="27">
                  <a:moveTo>
                    <a:pt x="114" y="0"/>
                  </a:moveTo>
                  <a:lnTo>
                    <a:pt x="0" y="0"/>
                  </a:lnTo>
                  <a:lnTo>
                    <a:pt x="108" y="27"/>
                  </a:lnTo>
                  <a:lnTo>
                    <a:pt x="114" y="0"/>
                  </a:lnTo>
                  <a:close/>
                </a:path>
              </a:pathLst>
            </a:custGeom>
            <a:solidFill>
              <a:srgbClr val="FFFF00"/>
            </a:solidFill>
            <a:ln w="9525">
              <a:noFill/>
              <a:round/>
              <a:headEnd/>
              <a:tailEnd/>
            </a:ln>
          </p:spPr>
          <p:txBody>
            <a:bodyPr/>
            <a:lstStyle/>
            <a:p>
              <a:endParaRPr lang="en-US"/>
            </a:p>
          </p:txBody>
        </p:sp>
        <p:sp>
          <p:nvSpPr>
            <p:cNvPr id="8230" name="Freeform 305"/>
            <p:cNvSpPr>
              <a:spLocks/>
            </p:cNvSpPr>
            <p:nvPr/>
          </p:nvSpPr>
          <p:spPr bwMode="auto">
            <a:xfrm flipH="1">
              <a:off x="2840" y="1037"/>
              <a:ext cx="17" cy="4"/>
            </a:xfrm>
            <a:custGeom>
              <a:avLst/>
              <a:gdLst>
                <a:gd name="T0" fmla="*/ 3 w 115"/>
                <a:gd name="T1" fmla="*/ 0 h 25"/>
                <a:gd name="T2" fmla="*/ 0 w 115"/>
                <a:gd name="T3" fmla="*/ 0 h 25"/>
                <a:gd name="T4" fmla="*/ 2 w 115"/>
                <a:gd name="T5" fmla="*/ 1 h 25"/>
                <a:gd name="T6" fmla="*/ 3 w 115"/>
                <a:gd name="T7" fmla="*/ 0 h 25"/>
                <a:gd name="T8" fmla="*/ 0 60000 65536"/>
                <a:gd name="T9" fmla="*/ 0 60000 65536"/>
                <a:gd name="T10" fmla="*/ 0 60000 65536"/>
                <a:gd name="T11" fmla="*/ 0 60000 65536"/>
                <a:gd name="T12" fmla="*/ 0 w 115"/>
                <a:gd name="T13" fmla="*/ 0 h 25"/>
                <a:gd name="T14" fmla="*/ 115 w 115"/>
                <a:gd name="T15" fmla="*/ 25 h 25"/>
              </a:gdLst>
              <a:ahLst/>
              <a:cxnLst>
                <a:cxn ang="T8">
                  <a:pos x="T0" y="T1"/>
                </a:cxn>
                <a:cxn ang="T9">
                  <a:pos x="T2" y="T3"/>
                </a:cxn>
                <a:cxn ang="T10">
                  <a:pos x="T4" y="T5"/>
                </a:cxn>
                <a:cxn ang="T11">
                  <a:pos x="T6" y="T7"/>
                </a:cxn>
              </a:cxnLst>
              <a:rect l="T12" t="T13" r="T14" b="T15"/>
              <a:pathLst>
                <a:path w="115" h="25">
                  <a:moveTo>
                    <a:pt x="115" y="0"/>
                  </a:moveTo>
                  <a:lnTo>
                    <a:pt x="0" y="0"/>
                  </a:lnTo>
                  <a:lnTo>
                    <a:pt x="109" y="25"/>
                  </a:lnTo>
                  <a:lnTo>
                    <a:pt x="115" y="0"/>
                  </a:lnTo>
                  <a:close/>
                </a:path>
              </a:pathLst>
            </a:custGeom>
            <a:solidFill>
              <a:srgbClr val="FFFF00"/>
            </a:solidFill>
            <a:ln w="9525">
              <a:noFill/>
              <a:round/>
              <a:headEnd/>
              <a:tailEnd/>
            </a:ln>
          </p:spPr>
          <p:txBody>
            <a:bodyPr/>
            <a:lstStyle/>
            <a:p>
              <a:endParaRPr lang="en-US"/>
            </a:p>
          </p:txBody>
        </p:sp>
        <p:sp>
          <p:nvSpPr>
            <p:cNvPr id="8231" name="Freeform 306"/>
            <p:cNvSpPr>
              <a:spLocks/>
            </p:cNvSpPr>
            <p:nvPr/>
          </p:nvSpPr>
          <p:spPr bwMode="auto">
            <a:xfrm flipH="1">
              <a:off x="2806" y="1036"/>
              <a:ext cx="16" cy="5"/>
            </a:xfrm>
            <a:custGeom>
              <a:avLst/>
              <a:gdLst>
                <a:gd name="T0" fmla="*/ 2 w 115"/>
                <a:gd name="T1" fmla="*/ 0 h 26"/>
                <a:gd name="T2" fmla="*/ 0 w 115"/>
                <a:gd name="T3" fmla="*/ 0 h 26"/>
                <a:gd name="T4" fmla="*/ 2 w 115"/>
                <a:gd name="T5" fmla="*/ 1 h 26"/>
                <a:gd name="T6" fmla="*/ 2 w 115"/>
                <a:gd name="T7" fmla="*/ 0 h 26"/>
                <a:gd name="T8" fmla="*/ 0 60000 65536"/>
                <a:gd name="T9" fmla="*/ 0 60000 65536"/>
                <a:gd name="T10" fmla="*/ 0 60000 65536"/>
                <a:gd name="T11" fmla="*/ 0 60000 65536"/>
                <a:gd name="T12" fmla="*/ 0 w 115"/>
                <a:gd name="T13" fmla="*/ 0 h 26"/>
                <a:gd name="T14" fmla="*/ 115 w 115"/>
                <a:gd name="T15" fmla="*/ 26 h 26"/>
              </a:gdLst>
              <a:ahLst/>
              <a:cxnLst>
                <a:cxn ang="T8">
                  <a:pos x="T0" y="T1"/>
                </a:cxn>
                <a:cxn ang="T9">
                  <a:pos x="T2" y="T3"/>
                </a:cxn>
                <a:cxn ang="T10">
                  <a:pos x="T4" y="T5"/>
                </a:cxn>
                <a:cxn ang="T11">
                  <a:pos x="T6" y="T7"/>
                </a:cxn>
              </a:cxnLst>
              <a:rect l="T12" t="T13" r="T14" b="T15"/>
              <a:pathLst>
                <a:path w="115" h="26">
                  <a:moveTo>
                    <a:pt x="115" y="0"/>
                  </a:moveTo>
                  <a:lnTo>
                    <a:pt x="0" y="0"/>
                  </a:lnTo>
                  <a:lnTo>
                    <a:pt x="109" y="26"/>
                  </a:lnTo>
                  <a:lnTo>
                    <a:pt x="115" y="0"/>
                  </a:lnTo>
                  <a:close/>
                </a:path>
              </a:pathLst>
            </a:custGeom>
            <a:solidFill>
              <a:srgbClr val="FFFF00"/>
            </a:solidFill>
            <a:ln w="9525">
              <a:noFill/>
              <a:round/>
              <a:headEnd/>
              <a:tailEnd/>
            </a:ln>
          </p:spPr>
          <p:txBody>
            <a:bodyPr/>
            <a:lstStyle/>
            <a:p>
              <a:endParaRPr lang="en-US"/>
            </a:p>
          </p:txBody>
        </p:sp>
        <p:sp>
          <p:nvSpPr>
            <p:cNvPr id="8232" name="Freeform 307"/>
            <p:cNvSpPr>
              <a:spLocks/>
            </p:cNvSpPr>
            <p:nvPr/>
          </p:nvSpPr>
          <p:spPr bwMode="auto">
            <a:xfrm flipH="1">
              <a:off x="2791" y="1021"/>
              <a:ext cx="17" cy="5"/>
            </a:xfrm>
            <a:custGeom>
              <a:avLst/>
              <a:gdLst>
                <a:gd name="T0" fmla="*/ 3 w 114"/>
                <a:gd name="T1" fmla="*/ 0 h 26"/>
                <a:gd name="T2" fmla="*/ 0 w 114"/>
                <a:gd name="T3" fmla="*/ 0 h 26"/>
                <a:gd name="T4" fmla="*/ 2 w 114"/>
                <a:gd name="T5" fmla="*/ 1 h 26"/>
                <a:gd name="T6" fmla="*/ 3 w 114"/>
                <a:gd name="T7" fmla="*/ 0 h 26"/>
                <a:gd name="T8" fmla="*/ 0 60000 65536"/>
                <a:gd name="T9" fmla="*/ 0 60000 65536"/>
                <a:gd name="T10" fmla="*/ 0 60000 65536"/>
                <a:gd name="T11" fmla="*/ 0 60000 65536"/>
                <a:gd name="T12" fmla="*/ 0 w 114"/>
                <a:gd name="T13" fmla="*/ 0 h 26"/>
                <a:gd name="T14" fmla="*/ 114 w 114"/>
                <a:gd name="T15" fmla="*/ 26 h 26"/>
              </a:gdLst>
              <a:ahLst/>
              <a:cxnLst>
                <a:cxn ang="T8">
                  <a:pos x="T0" y="T1"/>
                </a:cxn>
                <a:cxn ang="T9">
                  <a:pos x="T2" y="T3"/>
                </a:cxn>
                <a:cxn ang="T10">
                  <a:pos x="T4" y="T5"/>
                </a:cxn>
                <a:cxn ang="T11">
                  <a:pos x="T6" y="T7"/>
                </a:cxn>
              </a:cxnLst>
              <a:rect l="T12" t="T13" r="T14" b="T15"/>
              <a:pathLst>
                <a:path w="114" h="26">
                  <a:moveTo>
                    <a:pt x="114" y="0"/>
                  </a:moveTo>
                  <a:lnTo>
                    <a:pt x="0" y="0"/>
                  </a:lnTo>
                  <a:lnTo>
                    <a:pt x="110" y="26"/>
                  </a:lnTo>
                  <a:lnTo>
                    <a:pt x="114" y="0"/>
                  </a:lnTo>
                  <a:close/>
                </a:path>
              </a:pathLst>
            </a:custGeom>
            <a:solidFill>
              <a:srgbClr val="FFFF00"/>
            </a:solidFill>
            <a:ln w="9525">
              <a:noFill/>
              <a:round/>
              <a:headEnd/>
              <a:tailEnd/>
            </a:ln>
          </p:spPr>
          <p:txBody>
            <a:bodyPr/>
            <a:lstStyle/>
            <a:p>
              <a:endParaRPr lang="en-US"/>
            </a:p>
          </p:txBody>
        </p:sp>
        <p:sp>
          <p:nvSpPr>
            <p:cNvPr id="8233" name="Freeform 308"/>
            <p:cNvSpPr>
              <a:spLocks/>
            </p:cNvSpPr>
            <p:nvPr/>
          </p:nvSpPr>
          <p:spPr bwMode="auto">
            <a:xfrm flipH="1">
              <a:off x="2794" y="1046"/>
              <a:ext cx="17" cy="5"/>
            </a:xfrm>
            <a:custGeom>
              <a:avLst/>
              <a:gdLst>
                <a:gd name="T0" fmla="*/ 3 w 114"/>
                <a:gd name="T1" fmla="*/ 0 h 27"/>
                <a:gd name="T2" fmla="*/ 0 w 114"/>
                <a:gd name="T3" fmla="*/ 0 h 27"/>
                <a:gd name="T4" fmla="*/ 2 w 114"/>
                <a:gd name="T5" fmla="*/ 1 h 27"/>
                <a:gd name="T6" fmla="*/ 3 w 114"/>
                <a:gd name="T7" fmla="*/ 0 h 27"/>
                <a:gd name="T8" fmla="*/ 0 60000 65536"/>
                <a:gd name="T9" fmla="*/ 0 60000 65536"/>
                <a:gd name="T10" fmla="*/ 0 60000 65536"/>
                <a:gd name="T11" fmla="*/ 0 60000 65536"/>
                <a:gd name="T12" fmla="*/ 0 w 114"/>
                <a:gd name="T13" fmla="*/ 0 h 27"/>
                <a:gd name="T14" fmla="*/ 114 w 114"/>
                <a:gd name="T15" fmla="*/ 27 h 27"/>
              </a:gdLst>
              <a:ahLst/>
              <a:cxnLst>
                <a:cxn ang="T8">
                  <a:pos x="T0" y="T1"/>
                </a:cxn>
                <a:cxn ang="T9">
                  <a:pos x="T2" y="T3"/>
                </a:cxn>
                <a:cxn ang="T10">
                  <a:pos x="T4" y="T5"/>
                </a:cxn>
                <a:cxn ang="T11">
                  <a:pos x="T6" y="T7"/>
                </a:cxn>
              </a:cxnLst>
              <a:rect l="T12" t="T13" r="T14" b="T15"/>
              <a:pathLst>
                <a:path w="114" h="27">
                  <a:moveTo>
                    <a:pt x="114" y="0"/>
                  </a:moveTo>
                  <a:lnTo>
                    <a:pt x="0" y="0"/>
                  </a:lnTo>
                  <a:lnTo>
                    <a:pt x="109" y="27"/>
                  </a:lnTo>
                  <a:lnTo>
                    <a:pt x="114" y="0"/>
                  </a:lnTo>
                  <a:close/>
                </a:path>
              </a:pathLst>
            </a:custGeom>
            <a:solidFill>
              <a:srgbClr val="FFFF00"/>
            </a:solidFill>
            <a:ln w="9525">
              <a:noFill/>
              <a:round/>
              <a:headEnd/>
              <a:tailEnd/>
            </a:ln>
          </p:spPr>
          <p:txBody>
            <a:bodyPr/>
            <a:lstStyle/>
            <a:p>
              <a:endParaRPr lang="en-US"/>
            </a:p>
          </p:txBody>
        </p:sp>
        <p:sp>
          <p:nvSpPr>
            <p:cNvPr id="8234" name="Freeform 309"/>
            <p:cNvSpPr>
              <a:spLocks/>
            </p:cNvSpPr>
            <p:nvPr/>
          </p:nvSpPr>
          <p:spPr bwMode="auto">
            <a:xfrm flipH="1">
              <a:off x="2779" y="1009"/>
              <a:ext cx="17" cy="5"/>
            </a:xfrm>
            <a:custGeom>
              <a:avLst/>
              <a:gdLst>
                <a:gd name="T0" fmla="*/ 3 w 114"/>
                <a:gd name="T1" fmla="*/ 0 h 24"/>
                <a:gd name="T2" fmla="*/ 0 w 114"/>
                <a:gd name="T3" fmla="*/ 0 h 24"/>
                <a:gd name="T4" fmla="*/ 2 w 114"/>
                <a:gd name="T5" fmla="*/ 1 h 24"/>
                <a:gd name="T6" fmla="*/ 3 w 114"/>
                <a:gd name="T7" fmla="*/ 0 h 24"/>
                <a:gd name="T8" fmla="*/ 0 60000 65536"/>
                <a:gd name="T9" fmla="*/ 0 60000 65536"/>
                <a:gd name="T10" fmla="*/ 0 60000 65536"/>
                <a:gd name="T11" fmla="*/ 0 60000 65536"/>
                <a:gd name="T12" fmla="*/ 0 w 114"/>
                <a:gd name="T13" fmla="*/ 0 h 24"/>
                <a:gd name="T14" fmla="*/ 114 w 114"/>
                <a:gd name="T15" fmla="*/ 24 h 24"/>
              </a:gdLst>
              <a:ahLst/>
              <a:cxnLst>
                <a:cxn ang="T8">
                  <a:pos x="T0" y="T1"/>
                </a:cxn>
                <a:cxn ang="T9">
                  <a:pos x="T2" y="T3"/>
                </a:cxn>
                <a:cxn ang="T10">
                  <a:pos x="T4" y="T5"/>
                </a:cxn>
                <a:cxn ang="T11">
                  <a:pos x="T6" y="T7"/>
                </a:cxn>
              </a:cxnLst>
              <a:rect l="T12" t="T13" r="T14" b="T15"/>
              <a:pathLst>
                <a:path w="114" h="24">
                  <a:moveTo>
                    <a:pt x="114" y="0"/>
                  </a:moveTo>
                  <a:lnTo>
                    <a:pt x="0" y="0"/>
                  </a:lnTo>
                  <a:lnTo>
                    <a:pt x="108" y="24"/>
                  </a:lnTo>
                  <a:lnTo>
                    <a:pt x="114" y="0"/>
                  </a:lnTo>
                  <a:close/>
                </a:path>
              </a:pathLst>
            </a:custGeom>
            <a:solidFill>
              <a:srgbClr val="FFFF00"/>
            </a:solidFill>
            <a:ln w="9525">
              <a:noFill/>
              <a:round/>
              <a:headEnd/>
              <a:tailEnd/>
            </a:ln>
          </p:spPr>
          <p:txBody>
            <a:bodyPr/>
            <a:lstStyle/>
            <a:p>
              <a:endParaRPr lang="en-US"/>
            </a:p>
          </p:txBody>
        </p:sp>
        <p:sp>
          <p:nvSpPr>
            <p:cNvPr id="8235" name="Freeform 310"/>
            <p:cNvSpPr>
              <a:spLocks/>
            </p:cNvSpPr>
            <p:nvPr/>
          </p:nvSpPr>
          <p:spPr bwMode="auto">
            <a:xfrm flipH="1">
              <a:off x="2774" y="1033"/>
              <a:ext cx="17" cy="4"/>
            </a:xfrm>
            <a:custGeom>
              <a:avLst/>
              <a:gdLst>
                <a:gd name="T0" fmla="*/ 2 w 116"/>
                <a:gd name="T1" fmla="*/ 0 h 26"/>
                <a:gd name="T2" fmla="*/ 0 w 116"/>
                <a:gd name="T3" fmla="*/ 0 h 26"/>
                <a:gd name="T4" fmla="*/ 2 w 116"/>
                <a:gd name="T5" fmla="*/ 1 h 26"/>
                <a:gd name="T6" fmla="*/ 2 w 116"/>
                <a:gd name="T7" fmla="*/ 0 h 26"/>
                <a:gd name="T8" fmla="*/ 0 60000 65536"/>
                <a:gd name="T9" fmla="*/ 0 60000 65536"/>
                <a:gd name="T10" fmla="*/ 0 60000 65536"/>
                <a:gd name="T11" fmla="*/ 0 60000 65536"/>
                <a:gd name="T12" fmla="*/ 0 w 116"/>
                <a:gd name="T13" fmla="*/ 0 h 26"/>
                <a:gd name="T14" fmla="*/ 116 w 116"/>
                <a:gd name="T15" fmla="*/ 26 h 26"/>
              </a:gdLst>
              <a:ahLst/>
              <a:cxnLst>
                <a:cxn ang="T8">
                  <a:pos x="T0" y="T1"/>
                </a:cxn>
                <a:cxn ang="T9">
                  <a:pos x="T2" y="T3"/>
                </a:cxn>
                <a:cxn ang="T10">
                  <a:pos x="T4" y="T5"/>
                </a:cxn>
                <a:cxn ang="T11">
                  <a:pos x="T6" y="T7"/>
                </a:cxn>
              </a:cxnLst>
              <a:rect l="T12" t="T13" r="T14" b="T15"/>
              <a:pathLst>
                <a:path w="116" h="26">
                  <a:moveTo>
                    <a:pt x="116" y="0"/>
                  </a:moveTo>
                  <a:lnTo>
                    <a:pt x="0" y="0"/>
                  </a:lnTo>
                  <a:lnTo>
                    <a:pt x="110" y="26"/>
                  </a:lnTo>
                  <a:lnTo>
                    <a:pt x="116" y="0"/>
                  </a:lnTo>
                  <a:close/>
                </a:path>
              </a:pathLst>
            </a:custGeom>
            <a:solidFill>
              <a:srgbClr val="FFFF00"/>
            </a:solidFill>
            <a:ln w="9525">
              <a:noFill/>
              <a:round/>
              <a:headEnd/>
              <a:tailEnd/>
            </a:ln>
          </p:spPr>
          <p:txBody>
            <a:bodyPr/>
            <a:lstStyle/>
            <a:p>
              <a:endParaRPr lang="en-US"/>
            </a:p>
          </p:txBody>
        </p:sp>
        <p:sp>
          <p:nvSpPr>
            <p:cNvPr id="8236" name="Freeform 311"/>
            <p:cNvSpPr>
              <a:spLocks/>
            </p:cNvSpPr>
            <p:nvPr/>
          </p:nvSpPr>
          <p:spPr bwMode="auto">
            <a:xfrm flipH="1">
              <a:off x="2763" y="1021"/>
              <a:ext cx="17" cy="5"/>
            </a:xfrm>
            <a:custGeom>
              <a:avLst/>
              <a:gdLst>
                <a:gd name="T0" fmla="*/ 3 w 115"/>
                <a:gd name="T1" fmla="*/ 0 h 26"/>
                <a:gd name="T2" fmla="*/ 0 w 115"/>
                <a:gd name="T3" fmla="*/ 0 h 26"/>
                <a:gd name="T4" fmla="*/ 2 w 115"/>
                <a:gd name="T5" fmla="*/ 1 h 26"/>
                <a:gd name="T6" fmla="*/ 3 w 115"/>
                <a:gd name="T7" fmla="*/ 0 h 26"/>
                <a:gd name="T8" fmla="*/ 0 60000 65536"/>
                <a:gd name="T9" fmla="*/ 0 60000 65536"/>
                <a:gd name="T10" fmla="*/ 0 60000 65536"/>
                <a:gd name="T11" fmla="*/ 0 60000 65536"/>
                <a:gd name="T12" fmla="*/ 0 w 115"/>
                <a:gd name="T13" fmla="*/ 0 h 26"/>
                <a:gd name="T14" fmla="*/ 115 w 115"/>
                <a:gd name="T15" fmla="*/ 26 h 26"/>
              </a:gdLst>
              <a:ahLst/>
              <a:cxnLst>
                <a:cxn ang="T8">
                  <a:pos x="T0" y="T1"/>
                </a:cxn>
                <a:cxn ang="T9">
                  <a:pos x="T2" y="T3"/>
                </a:cxn>
                <a:cxn ang="T10">
                  <a:pos x="T4" y="T5"/>
                </a:cxn>
                <a:cxn ang="T11">
                  <a:pos x="T6" y="T7"/>
                </a:cxn>
              </a:cxnLst>
              <a:rect l="T12" t="T13" r="T14" b="T15"/>
              <a:pathLst>
                <a:path w="115" h="26">
                  <a:moveTo>
                    <a:pt x="115" y="0"/>
                  </a:moveTo>
                  <a:lnTo>
                    <a:pt x="0" y="0"/>
                  </a:lnTo>
                  <a:lnTo>
                    <a:pt x="110" y="26"/>
                  </a:lnTo>
                  <a:lnTo>
                    <a:pt x="115" y="0"/>
                  </a:lnTo>
                  <a:close/>
                </a:path>
              </a:pathLst>
            </a:custGeom>
            <a:solidFill>
              <a:srgbClr val="FFFF00"/>
            </a:solidFill>
            <a:ln w="9525">
              <a:noFill/>
              <a:round/>
              <a:headEnd/>
              <a:tailEnd/>
            </a:ln>
          </p:spPr>
          <p:txBody>
            <a:bodyPr/>
            <a:lstStyle/>
            <a:p>
              <a:endParaRPr lang="en-US"/>
            </a:p>
          </p:txBody>
        </p:sp>
        <p:sp>
          <p:nvSpPr>
            <p:cNvPr id="8237" name="Freeform 312"/>
            <p:cNvSpPr>
              <a:spLocks/>
            </p:cNvSpPr>
            <p:nvPr/>
          </p:nvSpPr>
          <p:spPr bwMode="auto">
            <a:xfrm flipH="1">
              <a:off x="2754" y="1006"/>
              <a:ext cx="17" cy="5"/>
            </a:xfrm>
            <a:custGeom>
              <a:avLst/>
              <a:gdLst>
                <a:gd name="T0" fmla="*/ 3 w 114"/>
                <a:gd name="T1" fmla="*/ 0 h 25"/>
                <a:gd name="T2" fmla="*/ 0 w 114"/>
                <a:gd name="T3" fmla="*/ 0 h 25"/>
                <a:gd name="T4" fmla="*/ 2 w 114"/>
                <a:gd name="T5" fmla="*/ 1 h 25"/>
                <a:gd name="T6" fmla="*/ 3 w 114"/>
                <a:gd name="T7" fmla="*/ 0 h 25"/>
                <a:gd name="T8" fmla="*/ 0 60000 65536"/>
                <a:gd name="T9" fmla="*/ 0 60000 65536"/>
                <a:gd name="T10" fmla="*/ 0 60000 65536"/>
                <a:gd name="T11" fmla="*/ 0 60000 65536"/>
                <a:gd name="T12" fmla="*/ 0 w 114"/>
                <a:gd name="T13" fmla="*/ 0 h 25"/>
                <a:gd name="T14" fmla="*/ 114 w 114"/>
                <a:gd name="T15" fmla="*/ 25 h 25"/>
              </a:gdLst>
              <a:ahLst/>
              <a:cxnLst>
                <a:cxn ang="T8">
                  <a:pos x="T0" y="T1"/>
                </a:cxn>
                <a:cxn ang="T9">
                  <a:pos x="T2" y="T3"/>
                </a:cxn>
                <a:cxn ang="T10">
                  <a:pos x="T4" y="T5"/>
                </a:cxn>
                <a:cxn ang="T11">
                  <a:pos x="T6" y="T7"/>
                </a:cxn>
              </a:cxnLst>
              <a:rect l="T12" t="T13" r="T14" b="T15"/>
              <a:pathLst>
                <a:path w="114" h="25">
                  <a:moveTo>
                    <a:pt x="114" y="0"/>
                  </a:moveTo>
                  <a:lnTo>
                    <a:pt x="0" y="0"/>
                  </a:lnTo>
                  <a:lnTo>
                    <a:pt x="109" y="25"/>
                  </a:lnTo>
                  <a:lnTo>
                    <a:pt x="114" y="0"/>
                  </a:lnTo>
                  <a:close/>
                </a:path>
              </a:pathLst>
            </a:custGeom>
            <a:solidFill>
              <a:srgbClr val="FFFF00"/>
            </a:solidFill>
            <a:ln w="9525">
              <a:noFill/>
              <a:round/>
              <a:headEnd/>
              <a:tailEnd/>
            </a:ln>
          </p:spPr>
          <p:txBody>
            <a:bodyPr/>
            <a:lstStyle/>
            <a:p>
              <a:endParaRPr lang="en-US"/>
            </a:p>
          </p:txBody>
        </p:sp>
      </p:grpSp>
    </p:spTree>
    <p:extLst>
      <p:ext uri="{BB962C8B-B14F-4D97-AF65-F5344CB8AC3E}">
        <p14:creationId xmlns:p14="http://schemas.microsoft.com/office/powerpoint/2010/main" val="1200949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5" fill="hold" grpId="0" nodeType="afterEffect">
                                  <p:stCondLst>
                                    <p:cond delay="0"/>
                                  </p:stCondLst>
                                  <p:childTnLst>
                                    <p:set>
                                      <p:cBhvr>
                                        <p:cTn id="6" dur="1" fill="hold">
                                          <p:stCondLst>
                                            <p:cond delay="0"/>
                                          </p:stCondLst>
                                        </p:cTn>
                                        <p:tgtEl>
                                          <p:spTgt spid="22530"/>
                                        </p:tgtEl>
                                        <p:attrNameLst>
                                          <p:attrName>style.visibility</p:attrName>
                                        </p:attrNameLst>
                                      </p:cBhvr>
                                      <p:to>
                                        <p:strVal val="visible"/>
                                      </p:to>
                                    </p:set>
                                    <p:animEffect transition="in" filter="checkerboard(down)">
                                      <p:cBhvr>
                                        <p:cTn id="7" dur="500"/>
                                        <p:tgtEl>
                                          <p:spTgt spid="22530"/>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22631"/>
                                        </p:tgtEl>
                                        <p:attrNameLst>
                                          <p:attrName>style.visibility</p:attrName>
                                        </p:attrNameLst>
                                      </p:cBhvr>
                                      <p:to>
                                        <p:strVal val="visible"/>
                                      </p:to>
                                    </p:set>
                                    <p:animEffect transition="in" filter="wipe(right)">
                                      <p:cBhvr>
                                        <p:cTn id="11" dur="500"/>
                                        <p:tgtEl>
                                          <p:spTgt spid="22631"/>
                                        </p:tgtEl>
                                      </p:cBhvr>
                                    </p:animEffect>
                                  </p:childTnLst>
                                </p:cTn>
                              </p:par>
                            </p:childTnLst>
                          </p:cTn>
                        </p:par>
                        <p:par>
                          <p:cTn id="12" fill="hold">
                            <p:stCondLst>
                              <p:cond delay="1000"/>
                            </p:stCondLst>
                            <p:childTnLst>
                              <p:par>
                                <p:cTn id="13" presetID="11" presetClass="entr" presetSubtype="0" fill="hold" nodeType="afterEffect">
                                  <p:stCondLst>
                                    <p:cond delay="2000"/>
                                  </p:stCondLst>
                                  <p:childTnLst>
                                    <p:set>
                                      <p:cBhvr>
                                        <p:cTn id="14" dur="500">
                                          <p:stCondLst>
                                            <p:cond delay="0"/>
                                          </p:stCondLst>
                                        </p:cTn>
                                        <p:tgtEl>
                                          <p:spTgt spid="3"/>
                                        </p:tgtEl>
                                        <p:attrNameLst>
                                          <p:attrName>style.visibility</p:attrName>
                                        </p:attrNameLst>
                                      </p:cBhvr>
                                      <p:to>
                                        <p:strVal val="visible"/>
                                      </p:to>
                                    </p:set>
                                  </p:childTnLst>
                                </p:cTn>
                              </p:par>
                            </p:childTnLst>
                          </p:cTn>
                        </p:par>
                        <p:par>
                          <p:cTn id="15" fill="hold">
                            <p:stCondLst>
                              <p:cond delay="3500"/>
                            </p:stCondLst>
                            <p:childTnLst>
                              <p:par>
                                <p:cTn id="16" presetID="11" presetClass="entr" presetSubtype="0" fill="hold" nodeType="afterEffect">
                                  <p:stCondLst>
                                    <p:cond delay="0"/>
                                  </p:stCondLst>
                                  <p:childTnLst>
                                    <p:set>
                                      <p:cBhvr>
                                        <p:cTn id="17" dur="500">
                                          <p:stCondLst>
                                            <p:cond delay="0"/>
                                          </p:stCondLst>
                                        </p:cTn>
                                        <p:tgtEl>
                                          <p:spTgt spid="4"/>
                                        </p:tgtEl>
                                        <p:attrNameLst>
                                          <p:attrName>style.visibility</p:attrName>
                                        </p:attrNameLst>
                                      </p:cBhvr>
                                      <p:to>
                                        <p:strVal val="visible"/>
                                      </p:to>
                                    </p:set>
                                  </p:childTnLst>
                                </p:cTn>
                              </p:par>
                            </p:childTnLst>
                          </p:cTn>
                        </p:par>
                        <p:par>
                          <p:cTn id="18" fill="hold">
                            <p:stCondLst>
                              <p:cond delay="4000"/>
                            </p:stCondLst>
                            <p:childTnLst>
                              <p:par>
                                <p:cTn id="19" presetID="11" presetClass="entr" presetSubtype="0" fill="hold" nodeType="afterEffect">
                                  <p:stCondLst>
                                    <p:cond delay="0"/>
                                  </p:stCondLst>
                                  <p:childTnLst>
                                    <p:set>
                                      <p:cBhvr>
                                        <p:cTn id="20" dur="500">
                                          <p:stCondLst>
                                            <p:cond delay="0"/>
                                          </p:stCondLst>
                                        </p:cTn>
                                        <p:tgtEl>
                                          <p:spTgt spid="5"/>
                                        </p:tgtEl>
                                        <p:attrNameLst>
                                          <p:attrName>style.visibility</p:attrName>
                                        </p:attrNameLst>
                                      </p:cBhvr>
                                      <p:to>
                                        <p:strVal val="visible"/>
                                      </p:to>
                                    </p:set>
                                  </p:childTnLst>
                                </p:cTn>
                              </p:par>
                            </p:childTnLst>
                          </p:cTn>
                        </p:par>
                        <p:par>
                          <p:cTn id="21" fill="hold">
                            <p:stCondLst>
                              <p:cond delay="4500"/>
                            </p:stCondLst>
                            <p:childTnLst>
                              <p:par>
                                <p:cTn id="22" presetID="11" presetClass="entr" presetSubtype="0" fill="hold" nodeType="afterEffect">
                                  <p:stCondLst>
                                    <p:cond delay="0"/>
                                  </p:stCondLst>
                                  <p:childTnLst>
                                    <p:set>
                                      <p:cBhvr>
                                        <p:cTn id="23" dur="500">
                                          <p:stCondLst>
                                            <p:cond delay="0"/>
                                          </p:stCondLst>
                                        </p:cTn>
                                        <p:tgtEl>
                                          <p:spTgt spid="6"/>
                                        </p:tgtEl>
                                        <p:attrNameLst>
                                          <p:attrName>style.visibility</p:attrName>
                                        </p:attrNameLst>
                                      </p:cBhvr>
                                      <p:to>
                                        <p:strVal val="visible"/>
                                      </p:to>
                                    </p:set>
                                  </p:childTnLst>
                                </p:cTn>
                              </p:par>
                            </p:childTnLst>
                          </p:cTn>
                        </p:par>
                        <p:par>
                          <p:cTn id="24" fill="hold">
                            <p:stCondLst>
                              <p:cond delay="5000"/>
                            </p:stCondLst>
                            <p:childTnLst>
                              <p:par>
                                <p:cTn id="25" presetID="11" presetClass="entr" presetSubtype="0" fill="hold" nodeType="afterEffect">
                                  <p:stCondLst>
                                    <p:cond delay="0"/>
                                  </p:stCondLst>
                                  <p:childTnLst>
                                    <p:set>
                                      <p:cBhvr>
                                        <p:cTn id="26" dur="500">
                                          <p:stCondLst>
                                            <p:cond delay="0"/>
                                          </p:stCondLst>
                                        </p:cTn>
                                        <p:tgtEl>
                                          <p:spTgt spid="7"/>
                                        </p:tgtEl>
                                        <p:attrNameLst>
                                          <p:attrName>style.visibility</p:attrName>
                                        </p:attrNameLst>
                                      </p:cBhvr>
                                      <p:to>
                                        <p:strVal val="visible"/>
                                      </p:to>
                                    </p:set>
                                  </p:childTnLst>
                                </p:cTn>
                              </p:par>
                            </p:childTnLst>
                          </p:cTn>
                        </p:par>
                        <p:par>
                          <p:cTn id="27" fill="hold">
                            <p:stCondLst>
                              <p:cond delay="5500"/>
                            </p:stCondLst>
                            <p:childTnLst>
                              <p:par>
                                <p:cTn id="28" presetID="11" presetClass="entr" presetSubtype="0" fill="hold" nodeType="afterEffect">
                                  <p:stCondLst>
                                    <p:cond delay="0"/>
                                  </p:stCondLst>
                                  <p:childTnLst>
                                    <p:set>
                                      <p:cBhvr>
                                        <p:cTn id="29" dur="500">
                                          <p:stCondLst>
                                            <p:cond delay="0"/>
                                          </p:stCondLst>
                                        </p:cTn>
                                        <p:tgtEl>
                                          <p:spTgt spid="8"/>
                                        </p:tgtEl>
                                        <p:attrNameLst>
                                          <p:attrName>style.visibility</p:attrName>
                                        </p:attrNameLst>
                                      </p:cBhvr>
                                      <p:to>
                                        <p:strVal val="visible"/>
                                      </p:to>
                                    </p:set>
                                  </p:childTnLst>
                                </p:cTn>
                              </p:par>
                            </p:childTnLst>
                          </p:cTn>
                        </p:par>
                        <p:par>
                          <p:cTn id="30" fill="hold">
                            <p:stCondLst>
                              <p:cond delay="6000"/>
                            </p:stCondLst>
                            <p:childTnLst>
                              <p:par>
                                <p:cTn id="31" presetID="11" presetClass="entr" presetSubtype="0" fill="hold" nodeType="afterEffect">
                                  <p:stCondLst>
                                    <p:cond delay="0"/>
                                  </p:stCondLst>
                                  <p:childTnLst>
                                    <p:set>
                                      <p:cBhvr>
                                        <p:cTn id="32" dur="500">
                                          <p:stCondLst>
                                            <p:cond delay="0"/>
                                          </p:stCondLst>
                                        </p:cTn>
                                        <p:tgtEl>
                                          <p:spTgt spid="9"/>
                                        </p:tgtEl>
                                        <p:attrNameLst>
                                          <p:attrName>style.visibility</p:attrName>
                                        </p:attrNameLst>
                                      </p:cBhvr>
                                      <p:to>
                                        <p:strVal val="visible"/>
                                      </p:to>
                                    </p:set>
                                  </p:childTnLst>
                                </p:cTn>
                              </p:par>
                            </p:childTnLst>
                          </p:cTn>
                        </p:par>
                        <p:par>
                          <p:cTn id="33" fill="hold">
                            <p:stCondLst>
                              <p:cond delay="6500"/>
                            </p:stCondLst>
                            <p:childTnLst>
                              <p:par>
                                <p:cTn id="34" presetID="1" presetClass="entr" presetSubtype="0" fill="hold" nodeType="afterEffect">
                                  <p:stCondLst>
                                    <p:cond delay="0"/>
                                  </p:stCondLst>
                                  <p:childTnLst>
                                    <p:set>
                                      <p:cBhvr>
                                        <p:cTn id="35" dur="1" fill="hold">
                                          <p:stCondLst>
                                            <p:cond delay="499"/>
                                          </p:stCondLst>
                                        </p:cTn>
                                        <p:tgtEl>
                                          <p:spTgt spid="10"/>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5" presetClass="entr" presetSubtype="5" fill="hold" grpId="0" nodeType="clickEffect">
                                  <p:stCondLst>
                                    <p:cond delay="0"/>
                                  </p:stCondLst>
                                  <p:childTnLst>
                                    <p:set>
                                      <p:cBhvr>
                                        <p:cTn id="39" dur="1" fill="hold">
                                          <p:stCondLst>
                                            <p:cond delay="0"/>
                                          </p:stCondLst>
                                        </p:cTn>
                                        <p:tgtEl>
                                          <p:spTgt spid="22808"/>
                                        </p:tgtEl>
                                        <p:attrNameLst>
                                          <p:attrName>style.visibility</p:attrName>
                                        </p:attrNameLst>
                                      </p:cBhvr>
                                      <p:to>
                                        <p:strVal val="visible"/>
                                      </p:to>
                                    </p:set>
                                    <p:animEffect transition="in" filter="checkerboard(down)">
                                      <p:cBhvr>
                                        <p:cTn id="40" dur="500"/>
                                        <p:tgtEl>
                                          <p:spTgt spid="22808"/>
                                        </p:tgtEl>
                                      </p:cBhvr>
                                    </p:animEffect>
                                  </p:childTnLst>
                                </p:cTn>
                              </p:par>
                            </p:childTnLst>
                          </p:cTn>
                        </p:par>
                        <p:par>
                          <p:cTn id="41" fill="hold">
                            <p:stCondLst>
                              <p:cond delay="500"/>
                            </p:stCondLst>
                            <p:childTnLst>
                              <p:par>
                                <p:cTn id="42" presetID="9" presetClass="entr" presetSubtype="0" fill="hold" nodeType="afterEffect">
                                  <p:stCondLst>
                                    <p:cond delay="0"/>
                                  </p:stCondLst>
                                  <p:childTnLst>
                                    <p:set>
                                      <p:cBhvr>
                                        <p:cTn id="43" dur="1" fill="hold">
                                          <p:stCondLst>
                                            <p:cond delay="0"/>
                                          </p:stCondLst>
                                        </p:cTn>
                                        <p:tgtEl>
                                          <p:spTgt spid="11"/>
                                        </p:tgtEl>
                                        <p:attrNameLst>
                                          <p:attrName>style.visibility</p:attrName>
                                        </p:attrNameLst>
                                      </p:cBhvr>
                                      <p:to>
                                        <p:strVal val="visible"/>
                                      </p:to>
                                    </p:set>
                                    <p:animEffect transition="in" filter="dissolve">
                                      <p:cBhvr>
                                        <p:cTn id="4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animBg="1" autoUpdateAnimBg="0"/>
      <p:bldP spid="22631" grpId="0" animBg="1"/>
      <p:bldP spid="22808" grpId="0" animBg="1"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ext Box 2"/>
          <p:cNvSpPr txBox="1">
            <a:spLocks noChangeArrowheads="1"/>
          </p:cNvSpPr>
          <p:nvPr/>
        </p:nvSpPr>
        <p:spPr bwMode="auto">
          <a:xfrm>
            <a:off x="3986213" y="2662239"/>
            <a:ext cx="3670300" cy="663575"/>
          </a:xfrm>
          <a:prstGeom prst="rect">
            <a:avLst/>
          </a:prstGeom>
          <a:noFill/>
          <a:ln w="19050">
            <a:noFill/>
            <a:miter lim="800000"/>
            <a:headEnd/>
            <a:tailEnd/>
          </a:ln>
          <a:effectLst>
            <a:outerShdw sy="50000" rotWithShape="0">
              <a:srgbClr val="C0C0C0"/>
            </a:outerShdw>
          </a:effectLst>
        </p:spPr>
        <p:txBody>
          <a:bodyPr/>
          <a:lstStyle/>
          <a:p>
            <a:pPr>
              <a:spcBef>
                <a:spcPct val="50000"/>
              </a:spcBef>
              <a:defRPr/>
            </a:pPr>
            <a:r>
              <a:rPr lang="en-US">
                <a:solidFill>
                  <a:srgbClr val="000000"/>
                </a:solidFill>
                <a:effectLst>
                  <a:outerShdw blurRad="38100" dist="38100" dir="2700000" algn="tl">
                    <a:srgbClr val="C0C0C0"/>
                  </a:outerShdw>
                </a:effectLst>
                <a:latin typeface="Arial" charset="0"/>
              </a:rPr>
              <a:t>Darwin called this…</a:t>
            </a:r>
            <a:endParaRPr lang="en-US">
              <a:solidFill>
                <a:srgbClr val="663300"/>
              </a:solidFill>
              <a:effectLst>
                <a:outerShdw blurRad="38100" dist="38100" dir="2700000" algn="tl">
                  <a:srgbClr val="C0C0C0"/>
                </a:outerShdw>
              </a:effectLst>
              <a:latin typeface="Arial" charset="0"/>
            </a:endParaRPr>
          </a:p>
        </p:txBody>
      </p:sp>
      <p:sp>
        <p:nvSpPr>
          <p:cNvPr id="24580" name="Text Box 4"/>
          <p:cNvSpPr txBox="1">
            <a:spLocks noChangeArrowheads="1"/>
          </p:cNvSpPr>
          <p:nvPr/>
        </p:nvSpPr>
        <p:spPr bwMode="auto">
          <a:xfrm>
            <a:off x="5483226" y="4332288"/>
            <a:ext cx="676275" cy="519112"/>
          </a:xfrm>
          <a:prstGeom prst="rect">
            <a:avLst/>
          </a:prstGeom>
          <a:noFill/>
          <a:ln w="19050">
            <a:noFill/>
            <a:miter lim="800000"/>
            <a:headEnd/>
            <a:tailEnd/>
          </a:ln>
          <a:effectLst>
            <a:outerShdw sy="50000" rotWithShape="0">
              <a:srgbClr val="C0C0C0"/>
            </a:outerShdw>
          </a:effectLst>
        </p:spPr>
        <p:txBody>
          <a:bodyPr/>
          <a:lstStyle/>
          <a:p>
            <a:pPr algn="ctr">
              <a:spcBef>
                <a:spcPct val="50000"/>
              </a:spcBef>
              <a:defRPr/>
            </a:pPr>
            <a:r>
              <a:rPr lang="en-US">
                <a:effectLst>
                  <a:outerShdw blurRad="38100" dist="38100" dir="2700000" algn="tl">
                    <a:srgbClr val="C0C0C0"/>
                  </a:outerShdw>
                </a:effectLst>
                <a:latin typeface="Arial" charset="0"/>
              </a:rPr>
              <a:t>or</a:t>
            </a:r>
          </a:p>
        </p:txBody>
      </p:sp>
      <p:sp>
        <p:nvSpPr>
          <p:cNvPr id="24581" name="WordArt 5"/>
          <p:cNvSpPr>
            <a:spLocks noChangeArrowheads="1" noChangeShapeType="1" noTextEdit="1"/>
          </p:cNvSpPr>
          <p:nvPr/>
        </p:nvSpPr>
        <p:spPr bwMode="auto">
          <a:xfrm>
            <a:off x="3708401" y="5035550"/>
            <a:ext cx="4225925" cy="533400"/>
          </a:xfrm>
          <a:prstGeom prst="rect">
            <a:avLst/>
          </a:prstGeom>
        </p:spPr>
        <p:txBody>
          <a:bodyPr wrap="none" fromWordArt="1">
            <a:prstTxWarp prst="textPlain">
              <a:avLst>
                <a:gd name="adj" fmla="val 50597"/>
              </a:avLst>
            </a:prstTxWarp>
            <a:scene3d>
              <a:camera prst="legacyObliqueTopRight">
                <a:rot lat="20399994" lon="20699994" rev="0"/>
              </a:camera>
              <a:lightRig rig="legacyFlat3" dir="b"/>
            </a:scene3d>
            <a:sp3d extrusionH="176200" prstMaterial="legacyPlastic">
              <a:extrusionClr>
                <a:srgbClr val="9900CC"/>
              </a:extrusionClr>
            </a:sp3d>
          </a:bodyPr>
          <a:lstStyle/>
          <a:p>
            <a:pPr algn="ctr"/>
            <a:r>
              <a:rPr lang="en-US" sz="3600" kern="10" spc="-180">
                <a:ln w="9525">
                  <a:round/>
                  <a:headEnd/>
                  <a:tailEnd/>
                </a:ln>
                <a:solidFill>
                  <a:srgbClr val="9900CC"/>
                </a:solidFill>
                <a:latin typeface="Arial Black"/>
              </a:rPr>
              <a:t>evolution</a:t>
            </a:r>
          </a:p>
        </p:txBody>
      </p:sp>
      <p:sp>
        <p:nvSpPr>
          <p:cNvPr id="24582" name="Text Box 6"/>
          <p:cNvSpPr txBox="1">
            <a:spLocks noChangeArrowheads="1"/>
          </p:cNvSpPr>
          <p:nvPr/>
        </p:nvSpPr>
        <p:spPr bwMode="auto">
          <a:xfrm>
            <a:off x="3217863" y="5905501"/>
            <a:ext cx="5207000" cy="663575"/>
          </a:xfrm>
          <a:prstGeom prst="rect">
            <a:avLst/>
          </a:prstGeom>
          <a:noFill/>
          <a:ln w="19050">
            <a:noFill/>
            <a:miter lim="800000"/>
            <a:headEnd/>
            <a:tailEnd/>
          </a:ln>
          <a:effectLst>
            <a:outerShdw sy="50000" rotWithShape="0">
              <a:srgbClr val="C0C0C0"/>
            </a:outerShdw>
          </a:effectLst>
        </p:spPr>
        <p:txBody>
          <a:bodyPr/>
          <a:lstStyle/>
          <a:p>
            <a:pPr>
              <a:spcBef>
                <a:spcPct val="50000"/>
              </a:spcBef>
              <a:defRPr/>
            </a:pPr>
            <a:r>
              <a:rPr lang="en-US">
                <a:solidFill>
                  <a:srgbClr val="9900CC"/>
                </a:solidFill>
                <a:effectLst>
                  <a:outerShdw blurRad="38100" dist="38100" dir="2700000" algn="tl">
                    <a:srgbClr val="C0C0C0"/>
                  </a:outerShdw>
                </a:effectLst>
                <a:latin typeface="Arial" charset="0"/>
              </a:rPr>
              <a:t>(change in species over time)</a:t>
            </a:r>
          </a:p>
        </p:txBody>
      </p:sp>
      <p:sp>
        <p:nvSpPr>
          <p:cNvPr id="24583" name="Text Box 7"/>
          <p:cNvSpPr txBox="1">
            <a:spLocks noChangeArrowheads="1"/>
          </p:cNvSpPr>
          <p:nvPr/>
        </p:nvSpPr>
        <p:spPr bwMode="auto">
          <a:xfrm>
            <a:off x="2103438" y="366714"/>
            <a:ext cx="8151812" cy="2020887"/>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lgn="ctr">
              <a:spcBef>
                <a:spcPct val="50000"/>
              </a:spcBef>
              <a:defRPr/>
            </a:pPr>
            <a:r>
              <a:rPr lang="en-US" dirty="0">
                <a:solidFill>
                  <a:srgbClr val="000000"/>
                </a:solidFill>
                <a:effectLst>
                  <a:outerShdw blurRad="38100" dist="38100" dir="2700000" algn="tl">
                    <a:srgbClr val="C0C0C0"/>
                  </a:outerShdw>
                </a:effectLst>
                <a:latin typeface="Arial" charset="0"/>
              </a:rPr>
              <a:t>Darwin concluded:</a:t>
            </a:r>
          </a:p>
          <a:p>
            <a:pPr algn="ctr">
              <a:spcBef>
                <a:spcPct val="50000"/>
              </a:spcBef>
              <a:defRPr/>
            </a:pPr>
            <a:r>
              <a:rPr lang="en-US" dirty="0">
                <a:solidFill>
                  <a:srgbClr val="FF0000"/>
                </a:solidFill>
                <a:effectLst>
                  <a:outerShdw blurRad="38100" dist="38100" dir="2700000" algn="tl">
                    <a:srgbClr val="C0C0C0"/>
                  </a:outerShdw>
                </a:effectLst>
                <a:latin typeface="Arial" charset="0"/>
              </a:rPr>
              <a:t>Each species </a:t>
            </a:r>
            <a:r>
              <a:rPr lang="en-US" dirty="0">
                <a:solidFill>
                  <a:srgbClr val="FF0000"/>
                </a:solidFill>
                <a:effectLst>
                  <a:outerShdw blurRad="38100" dist="38100" dir="2700000" algn="tl">
                    <a:srgbClr val="C0C0C0"/>
                  </a:outerShdw>
                </a:effectLst>
                <a:latin typeface="Arial" charset="0"/>
              </a:rPr>
              <a:t>had </a:t>
            </a:r>
            <a:r>
              <a:rPr lang="en-US" dirty="0">
                <a:solidFill>
                  <a:srgbClr val="FF0000"/>
                </a:solidFill>
                <a:effectLst>
                  <a:outerShdw blurRad="38100" dist="38100" dir="2700000" algn="tl">
                    <a:srgbClr val="C0C0C0"/>
                  </a:outerShdw>
                </a:effectLst>
                <a:latin typeface="Arial" charset="0"/>
              </a:rPr>
              <a:t>descended, with changes, from other species over time.</a:t>
            </a:r>
          </a:p>
        </p:txBody>
      </p:sp>
      <p:sp>
        <p:nvSpPr>
          <p:cNvPr id="24584" name="Text Box 8"/>
          <p:cNvSpPr txBox="1">
            <a:spLocks noChangeArrowheads="1"/>
          </p:cNvSpPr>
          <p:nvPr/>
        </p:nvSpPr>
        <p:spPr bwMode="auto">
          <a:xfrm>
            <a:off x="3360739" y="3549651"/>
            <a:ext cx="4922837" cy="587375"/>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lgn="ctr">
              <a:spcBef>
                <a:spcPct val="50000"/>
              </a:spcBef>
              <a:defRPr/>
            </a:pPr>
            <a:r>
              <a:rPr lang="en-US">
                <a:solidFill>
                  <a:srgbClr val="FF0000"/>
                </a:solidFill>
                <a:effectLst>
                  <a:outerShdw blurRad="38100" dist="38100" dir="2700000" algn="tl">
                    <a:srgbClr val="C0C0C0"/>
                  </a:outerShdw>
                </a:effectLst>
                <a:latin typeface="Arial" charset="0"/>
              </a:rPr>
              <a:t>Descent With Modifications</a:t>
            </a:r>
          </a:p>
        </p:txBody>
      </p:sp>
    </p:spTree>
    <p:extLst>
      <p:ext uri="{BB962C8B-B14F-4D97-AF65-F5344CB8AC3E}">
        <p14:creationId xmlns:p14="http://schemas.microsoft.com/office/powerpoint/2010/main" val="37021633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5" fill="hold" grpId="0" nodeType="clickEffect">
                                  <p:stCondLst>
                                    <p:cond delay="0"/>
                                  </p:stCondLst>
                                  <p:childTnLst>
                                    <p:set>
                                      <p:cBhvr>
                                        <p:cTn id="6" dur="1" fill="hold">
                                          <p:stCondLst>
                                            <p:cond delay="0"/>
                                          </p:stCondLst>
                                        </p:cTn>
                                        <p:tgtEl>
                                          <p:spTgt spid="24583"/>
                                        </p:tgtEl>
                                        <p:attrNameLst>
                                          <p:attrName>style.visibility</p:attrName>
                                        </p:attrNameLst>
                                      </p:cBhvr>
                                      <p:to>
                                        <p:strVal val="visible"/>
                                      </p:to>
                                    </p:set>
                                    <p:animEffect transition="in" filter="checkerboard(down)">
                                      <p:cBhvr>
                                        <p:cTn id="7" dur="500"/>
                                        <p:tgtEl>
                                          <p:spTgt spid="2458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24578"/>
                                        </p:tgtEl>
                                        <p:attrNameLst>
                                          <p:attrName>style.visibility</p:attrName>
                                        </p:attrNameLst>
                                      </p:cBhvr>
                                      <p:to>
                                        <p:strVal val="visible"/>
                                      </p:to>
                                    </p:set>
                                    <p:animEffect transition="in" filter="checkerboard(down)">
                                      <p:cBhvr>
                                        <p:cTn id="12" dur="500"/>
                                        <p:tgtEl>
                                          <p:spTgt spid="24578"/>
                                        </p:tgtEl>
                                      </p:cBhvr>
                                    </p:animEffect>
                                  </p:childTnLst>
                                </p:cTn>
                              </p:par>
                              <p:par>
                                <p:cTn id="13" presetID="5" presetClass="entr" presetSubtype="5" fill="hold" grpId="0" nodeType="withEffect">
                                  <p:stCondLst>
                                    <p:cond delay="0"/>
                                  </p:stCondLst>
                                  <p:childTnLst>
                                    <p:set>
                                      <p:cBhvr>
                                        <p:cTn id="14" dur="1" fill="hold">
                                          <p:stCondLst>
                                            <p:cond delay="0"/>
                                          </p:stCondLst>
                                        </p:cTn>
                                        <p:tgtEl>
                                          <p:spTgt spid="24584"/>
                                        </p:tgtEl>
                                        <p:attrNameLst>
                                          <p:attrName>style.visibility</p:attrName>
                                        </p:attrNameLst>
                                      </p:cBhvr>
                                      <p:to>
                                        <p:strVal val="visible"/>
                                      </p:to>
                                    </p:set>
                                    <p:animEffect transition="in" filter="checkerboard(down)">
                                      <p:cBhvr>
                                        <p:cTn id="15" dur="500"/>
                                        <p:tgtEl>
                                          <p:spTgt spid="24584"/>
                                        </p:tgtEl>
                                      </p:cBhvr>
                                    </p:animEffect>
                                  </p:childTnLst>
                                </p:cTn>
                              </p:par>
                            </p:childTnLst>
                          </p:cTn>
                        </p:par>
                        <p:par>
                          <p:cTn id="16" fill="hold">
                            <p:stCondLst>
                              <p:cond delay="500"/>
                            </p:stCondLst>
                            <p:childTnLst>
                              <p:par>
                                <p:cTn id="17" presetID="5" presetClass="entr" presetSubtype="5" fill="hold" grpId="0" nodeType="afterEffect">
                                  <p:stCondLst>
                                    <p:cond delay="1000"/>
                                  </p:stCondLst>
                                  <p:childTnLst>
                                    <p:set>
                                      <p:cBhvr>
                                        <p:cTn id="18" dur="1" fill="hold">
                                          <p:stCondLst>
                                            <p:cond delay="0"/>
                                          </p:stCondLst>
                                        </p:cTn>
                                        <p:tgtEl>
                                          <p:spTgt spid="24580"/>
                                        </p:tgtEl>
                                        <p:attrNameLst>
                                          <p:attrName>style.visibility</p:attrName>
                                        </p:attrNameLst>
                                      </p:cBhvr>
                                      <p:to>
                                        <p:strVal val="visible"/>
                                      </p:to>
                                    </p:set>
                                    <p:animEffect transition="in" filter="checkerboard(down)">
                                      <p:cBhvr>
                                        <p:cTn id="19" dur="500"/>
                                        <p:tgtEl>
                                          <p:spTgt spid="24580"/>
                                        </p:tgtEl>
                                      </p:cBhvr>
                                    </p:animEffect>
                                  </p:childTnLst>
                                </p:cTn>
                              </p:par>
                              <p:par>
                                <p:cTn id="20" presetID="5" presetClass="entr" presetSubtype="5" fill="hold" grpId="0" nodeType="withEffect">
                                  <p:stCondLst>
                                    <p:cond delay="0"/>
                                  </p:stCondLst>
                                  <p:childTnLst>
                                    <p:set>
                                      <p:cBhvr>
                                        <p:cTn id="21" dur="1" fill="hold">
                                          <p:stCondLst>
                                            <p:cond delay="0"/>
                                          </p:stCondLst>
                                        </p:cTn>
                                        <p:tgtEl>
                                          <p:spTgt spid="24581"/>
                                        </p:tgtEl>
                                        <p:attrNameLst>
                                          <p:attrName>style.visibility</p:attrName>
                                        </p:attrNameLst>
                                      </p:cBhvr>
                                      <p:to>
                                        <p:strVal val="visible"/>
                                      </p:to>
                                    </p:set>
                                    <p:animEffect transition="in" filter="checkerboard(down)">
                                      <p:cBhvr>
                                        <p:cTn id="22" dur="500"/>
                                        <p:tgtEl>
                                          <p:spTgt spid="24581"/>
                                        </p:tgtEl>
                                      </p:cBhvr>
                                    </p:animEffect>
                                  </p:childTnLst>
                                </p:cTn>
                              </p:par>
                            </p:childTnLst>
                          </p:cTn>
                        </p:par>
                        <p:par>
                          <p:cTn id="23" fill="hold">
                            <p:stCondLst>
                              <p:cond delay="2000"/>
                            </p:stCondLst>
                            <p:childTnLst>
                              <p:par>
                                <p:cTn id="24" presetID="5" presetClass="entr" presetSubtype="5" fill="hold" grpId="0" nodeType="afterEffect">
                                  <p:stCondLst>
                                    <p:cond delay="1000"/>
                                  </p:stCondLst>
                                  <p:childTnLst>
                                    <p:set>
                                      <p:cBhvr>
                                        <p:cTn id="25" dur="1" fill="hold">
                                          <p:stCondLst>
                                            <p:cond delay="0"/>
                                          </p:stCondLst>
                                        </p:cTn>
                                        <p:tgtEl>
                                          <p:spTgt spid="24582"/>
                                        </p:tgtEl>
                                        <p:attrNameLst>
                                          <p:attrName>style.visibility</p:attrName>
                                        </p:attrNameLst>
                                      </p:cBhvr>
                                      <p:to>
                                        <p:strVal val="visible"/>
                                      </p:to>
                                    </p:set>
                                    <p:animEffect transition="in" filter="checkerboard(down)">
                                      <p:cBhvr>
                                        <p:cTn id="26" dur="500"/>
                                        <p:tgtEl>
                                          <p:spTgt spid="245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8" grpId="0" autoUpdateAnimBg="0"/>
      <p:bldP spid="24580" grpId="0" autoUpdateAnimBg="0"/>
      <p:bldP spid="24581" grpId="0" animBg="1"/>
      <p:bldP spid="24582" grpId="0" autoUpdateAnimBg="0"/>
      <p:bldP spid="24583" grpId="0" animBg="1" autoUpdateAnimBg="0"/>
      <p:bldP spid="24584" grpId="0" animBg="1" autoUpdateAnimBg="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2" name="WordArt 4"/>
          <p:cNvSpPr>
            <a:spLocks noChangeArrowheads="1" noChangeShapeType="1" noTextEdit="1"/>
          </p:cNvSpPr>
          <p:nvPr/>
        </p:nvSpPr>
        <p:spPr bwMode="auto">
          <a:xfrm>
            <a:off x="2789239" y="2395538"/>
            <a:ext cx="6607175" cy="533400"/>
          </a:xfrm>
          <a:prstGeom prst="rect">
            <a:avLst/>
          </a:prstGeom>
        </p:spPr>
        <p:txBody>
          <a:bodyPr wrap="none" fromWordArt="1">
            <a:prstTxWarp prst="textPlain">
              <a:avLst>
                <a:gd name="adj" fmla="val 50597"/>
              </a:avLst>
            </a:prstTxWarp>
            <a:scene3d>
              <a:camera prst="legacyObliqueTopRight">
                <a:rot lat="20399994" lon="20699994" rev="0"/>
              </a:camera>
              <a:lightRig rig="legacyFlat3" dir="b"/>
            </a:scene3d>
            <a:sp3d extrusionH="176200" prstMaterial="legacyPlastic">
              <a:extrusionClr>
                <a:srgbClr val="9900CC"/>
              </a:extrusionClr>
            </a:sp3d>
          </a:bodyPr>
          <a:lstStyle/>
          <a:p>
            <a:pPr algn="ctr"/>
            <a:r>
              <a:rPr lang="en-US" sz="3600" kern="10" spc="-180">
                <a:ln w="9525">
                  <a:round/>
                  <a:headEnd/>
                  <a:tailEnd/>
                </a:ln>
                <a:solidFill>
                  <a:srgbClr val="9900CC"/>
                </a:solidFill>
                <a:latin typeface="Arial Black"/>
              </a:rPr>
              <a:t>Natural Selection</a:t>
            </a:r>
          </a:p>
        </p:txBody>
      </p:sp>
      <p:sp>
        <p:nvSpPr>
          <p:cNvPr id="17414" name="Rectangle 6"/>
          <p:cNvSpPr>
            <a:spLocks noChangeArrowheads="1"/>
          </p:cNvSpPr>
          <p:nvPr/>
        </p:nvSpPr>
        <p:spPr bwMode="auto">
          <a:xfrm>
            <a:off x="3135314" y="3206750"/>
            <a:ext cx="7013575" cy="846138"/>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spcBef>
                <a:spcPct val="50000"/>
              </a:spcBef>
              <a:defRPr/>
            </a:pPr>
            <a:r>
              <a:rPr lang="en-US" sz="4000" dirty="0">
                <a:solidFill>
                  <a:srgbClr val="000000"/>
                </a:solidFill>
                <a:effectLst>
                  <a:outerShdw blurRad="38100" dist="38100" dir="2700000" algn="tl">
                    <a:srgbClr val="C0C0C0"/>
                  </a:outerShdw>
                </a:effectLst>
                <a:latin typeface="Arial" charset="0"/>
              </a:rPr>
              <a:t>…or Survival of the Fittest.</a:t>
            </a:r>
          </a:p>
        </p:txBody>
      </p:sp>
      <p:sp>
        <p:nvSpPr>
          <p:cNvPr id="6" name="Rectangle 2"/>
          <p:cNvSpPr>
            <a:spLocks noChangeArrowheads="1"/>
          </p:cNvSpPr>
          <p:nvPr/>
        </p:nvSpPr>
        <p:spPr bwMode="auto">
          <a:xfrm>
            <a:off x="3728283" y="258085"/>
            <a:ext cx="5197475" cy="1847850"/>
          </a:xfrm>
          <a:prstGeom prst="rect">
            <a:avLst/>
          </a:prstGeom>
          <a:solidFill>
            <a:schemeClr val="bg1">
              <a:alpha val="50000"/>
            </a:schemeClr>
          </a:solidFill>
          <a:ln w="19050">
            <a:solidFill>
              <a:srgbClr val="5F5F5F"/>
            </a:solidFill>
            <a:miter lim="800000"/>
            <a:headEnd/>
            <a:tailEnd/>
          </a:ln>
          <a:effectLst>
            <a:outerShdw sy="50000" rotWithShape="0">
              <a:srgbClr val="C0C0C0"/>
            </a:outerShdw>
          </a:effectLst>
        </p:spPr>
        <p:txBody>
          <a:bodyPr/>
          <a:lstStyle/>
          <a:p>
            <a:pPr algn="ctr">
              <a:spcBef>
                <a:spcPct val="50000"/>
              </a:spcBef>
              <a:defRPr/>
            </a:pPr>
            <a:r>
              <a:rPr lang="en-US" sz="3200" dirty="0">
                <a:solidFill>
                  <a:srgbClr val="000000"/>
                </a:solidFill>
                <a:effectLst>
                  <a:outerShdw blurRad="38100" dist="38100" dir="2700000" algn="tl">
                    <a:srgbClr val="C0C0C0"/>
                  </a:outerShdw>
                </a:effectLst>
                <a:latin typeface="Arial" charset="0"/>
              </a:rPr>
              <a:t>The mechanism by which evolution takes place. </a:t>
            </a:r>
          </a:p>
        </p:txBody>
      </p:sp>
      <p:sp>
        <p:nvSpPr>
          <p:cNvPr id="2" name="Rectangle 1"/>
          <p:cNvSpPr/>
          <p:nvPr/>
        </p:nvSpPr>
        <p:spPr>
          <a:xfrm>
            <a:off x="5728326" y="4770851"/>
            <a:ext cx="2608406" cy="369332"/>
          </a:xfrm>
          <a:prstGeom prst="rect">
            <a:avLst/>
          </a:prstGeom>
        </p:spPr>
        <p:txBody>
          <a:bodyPr wrap="none">
            <a:spAutoFit/>
          </a:bodyPr>
          <a:lstStyle/>
          <a:p>
            <a:pPr algn="ctr">
              <a:spcBef>
                <a:spcPct val="50000"/>
              </a:spcBef>
              <a:defRPr/>
            </a:pPr>
            <a:r>
              <a:rPr lang="en-US" dirty="0">
                <a:solidFill>
                  <a:srgbClr val="000000"/>
                </a:solidFill>
                <a:effectLst>
                  <a:outerShdw blurRad="38100" dist="38100" dir="2700000" algn="tl">
                    <a:srgbClr val="C0C0C0"/>
                  </a:outerShdw>
                </a:effectLst>
                <a:latin typeface="Arial" charset="0"/>
              </a:rPr>
              <a:t>Five basic </a:t>
            </a:r>
            <a:r>
              <a:rPr lang="en-US" dirty="0">
                <a:solidFill>
                  <a:srgbClr val="000000"/>
                </a:solidFill>
                <a:effectLst>
                  <a:outerShdw blurRad="38100" dist="38100" dir="2700000" algn="tl">
                    <a:srgbClr val="C0C0C0"/>
                  </a:outerShdw>
                </a:effectLst>
                <a:latin typeface="Arial" charset="0"/>
              </a:rPr>
              <a:t>components:</a:t>
            </a:r>
            <a:endParaRPr lang="en-US" dirty="0">
              <a:solidFill>
                <a:srgbClr val="000000"/>
              </a:solidFill>
              <a:effectLst>
                <a:outerShdw blurRad="38100" dist="38100" dir="2700000" algn="tl">
                  <a:srgbClr val="C0C0C0"/>
                </a:outerShdw>
              </a:effectLst>
              <a:latin typeface="Arial" charset="0"/>
            </a:endParaRPr>
          </a:p>
        </p:txBody>
      </p:sp>
    </p:spTree>
    <p:extLst>
      <p:ext uri="{BB962C8B-B14F-4D97-AF65-F5344CB8AC3E}">
        <p14:creationId xmlns:p14="http://schemas.microsoft.com/office/powerpoint/2010/main" val="2522285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5" fill="hold" grpId="0" nodeType="clickEffect">
                                  <p:stCondLst>
                                    <p:cond delay="0"/>
                                  </p:stCondLst>
                                  <p:childTnLst>
                                    <p:set>
                                      <p:cBhvr>
                                        <p:cTn id="6" dur="1" fill="hold">
                                          <p:stCondLst>
                                            <p:cond delay="0"/>
                                          </p:stCondLst>
                                        </p:cTn>
                                        <p:tgtEl>
                                          <p:spTgt spid="17412"/>
                                        </p:tgtEl>
                                        <p:attrNameLst>
                                          <p:attrName>style.visibility</p:attrName>
                                        </p:attrNameLst>
                                      </p:cBhvr>
                                      <p:to>
                                        <p:strVal val="visible"/>
                                      </p:to>
                                    </p:set>
                                    <p:animEffect transition="in" filter="checkerboard(down)">
                                      <p:cBhvr>
                                        <p:cTn id="7" dur="500"/>
                                        <p:tgtEl>
                                          <p:spTgt spid="17412"/>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17414"/>
                                        </p:tgtEl>
                                        <p:attrNameLst>
                                          <p:attrName>style.visibility</p:attrName>
                                        </p:attrNameLst>
                                      </p:cBhvr>
                                      <p:to>
                                        <p:strVal val="visible"/>
                                      </p:to>
                                    </p:set>
                                    <p:animEffect transition="in" filter="checkerboard(down)">
                                      <p:cBhvr>
                                        <p:cTn id="12" dur="500"/>
                                        <p:tgtEl>
                                          <p:spTgt spid="17414"/>
                                        </p:tgtEl>
                                      </p:cBhvr>
                                    </p:animEffect>
                                  </p:childTnLst>
                                </p:cTn>
                              </p:par>
                            </p:childTnLst>
                          </p:cTn>
                        </p:par>
                        <p:par>
                          <p:cTn id="13" fill="hold">
                            <p:stCondLst>
                              <p:cond delay="500"/>
                            </p:stCondLst>
                            <p:childTnLst>
                              <p:par>
                                <p:cTn id="14" presetID="5" presetClass="entr" presetSubtype="5"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checkerboard(down)">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2" grpId="0" animBg="1"/>
      <p:bldP spid="17414" grpId="0" animBg="1" autoUpdateAnimBg="0"/>
      <p:bldP spid="6" grpId="0" animBg="1" autoUpdateAnimBg="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710</Words>
  <Application>Microsoft Office PowerPoint</Application>
  <PresentationFormat>Widescreen</PresentationFormat>
  <Paragraphs>97</Paragraphs>
  <Slides>27</Slides>
  <Notes>10</Notes>
  <HiddenSlides>0</HiddenSlides>
  <MMClips>0</MMClips>
  <ScaleCrop>false</ScaleCrop>
  <HeadingPairs>
    <vt:vector size="8" baseType="variant">
      <vt:variant>
        <vt:lpstr>Fonts Used</vt:lpstr>
      </vt:variant>
      <vt:variant>
        <vt:i4>8</vt:i4>
      </vt:variant>
      <vt:variant>
        <vt:lpstr>Theme</vt:lpstr>
      </vt:variant>
      <vt:variant>
        <vt:i4>1</vt:i4>
      </vt:variant>
      <vt:variant>
        <vt:lpstr>Embedded OLE Servers</vt:lpstr>
      </vt:variant>
      <vt:variant>
        <vt:i4>1</vt:i4>
      </vt:variant>
      <vt:variant>
        <vt:lpstr>Slide Titles</vt:lpstr>
      </vt:variant>
      <vt:variant>
        <vt:i4>27</vt:i4>
      </vt:variant>
    </vt:vector>
  </HeadingPairs>
  <TitlesOfParts>
    <vt:vector size="37" baseType="lpstr">
      <vt:lpstr>AR CHRISTY</vt:lpstr>
      <vt:lpstr>Arial</vt:lpstr>
      <vt:lpstr>Arial Black</vt:lpstr>
      <vt:lpstr>Calibri</vt:lpstr>
      <vt:lpstr>Calibri Light</vt:lpstr>
      <vt:lpstr>Comic Sans MS</vt:lpstr>
      <vt:lpstr>Matisse ITC</vt:lpstr>
      <vt:lpstr>Times New Roman</vt:lpstr>
      <vt:lpstr>Office Theme</vt:lpstr>
      <vt:lpstr>Image</vt:lpstr>
      <vt:lpstr>PowerPoint Presentation</vt:lpstr>
      <vt:lpstr>Charles Darwin is known as the Father of Evolution. What we know now seems like common sense but in Darwin’s day, it wasn’t.   So…..How did Darwin come up with his new and radical ideas that eventually led to the (controversial) Theory of Evolution?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Natural Selection  in Action</vt:lpstr>
      <vt:lpstr>Natural Selection in Action</vt:lpstr>
      <vt:lpstr>Natural Selection in Action</vt:lpstr>
      <vt:lpstr>Natural Selection in Action</vt:lpstr>
      <vt:lpstr>Natural Selection in Action</vt:lpstr>
      <vt:lpstr>Natural Selection in Action</vt:lpstr>
      <vt:lpstr>Natural Selection in Action</vt:lpstr>
      <vt:lpstr>Evolution  </vt:lpstr>
    </vt:vector>
  </TitlesOfParts>
  <Company>Austin ISD</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Ashton Hall</dc:creator>
  <cp:lastModifiedBy>Ashton Hall</cp:lastModifiedBy>
  <cp:revision>1</cp:revision>
  <dcterms:created xsi:type="dcterms:W3CDTF">2016-02-24T22:05:24Z</dcterms:created>
  <dcterms:modified xsi:type="dcterms:W3CDTF">2016-02-24T22:05:38Z</dcterms:modified>
</cp:coreProperties>
</file>