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3" r:id="rId4"/>
    <p:sldId id="262" r:id="rId5"/>
    <p:sldId id="256" r:id="rId6"/>
    <p:sldId id="257" r:id="rId7"/>
    <p:sldId id="265" r:id="rId8"/>
    <p:sldId id="266" r:id="rId9"/>
    <p:sldId id="270" r:id="rId10"/>
    <p:sldId id="258" r:id="rId11"/>
    <p:sldId id="260" r:id="rId12"/>
    <p:sldId id="269" r:id="rId13"/>
    <p:sldId id="25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59A1-D6DC-4840-8B43-17ADEAA6E4E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57553-940B-4577-B789-1F36AF24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historylines.net/img/Summer_2010/big/Moss_Lichen_Tobermory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citytowninfo.com/images/state-maps/hawaii-reference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cnews.com/watch/nightly-news/pahoa-lava-flow-in-hawaii-threatens-homes-34964128395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Respond to the following statement: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True or False?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“An ecosystem has historical aspects; the present is related to the past, and the future is related to the present.”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50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Succession is succession that begins in an area that previously did not support life. </a:t>
            </a:r>
          </a:p>
          <a:p>
            <a:r>
              <a:rPr lang="en-US" dirty="0" smtClean="0"/>
              <a:t>Like on rocks or sand dunes. </a:t>
            </a:r>
          </a:p>
          <a:p>
            <a:r>
              <a:rPr lang="en-US" dirty="0" smtClean="0"/>
              <a:t>Islands created by volcanic eruptions. </a:t>
            </a:r>
          </a:p>
          <a:p>
            <a:r>
              <a:rPr lang="en-US" dirty="0" smtClean="0"/>
              <a:t>Happens very slowly because it beings where there is no soil. (it takes a long time to produce fertile soil naturally.)</a:t>
            </a:r>
          </a:p>
        </p:txBody>
      </p:sp>
      <p:pic>
        <p:nvPicPr>
          <p:cNvPr id="8194" name="Picture 2" descr="http://slaterfletcher.com/wp-content/uploads/2010/10/lava-field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1972"/>
            <a:ext cx="5181600" cy="34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Pioneer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Pioneer Species is a species that colonizes an uninhabited area and begins the process of primary succession. </a:t>
            </a:r>
          </a:p>
          <a:p>
            <a:r>
              <a:rPr lang="en-US" dirty="0"/>
              <a:t>Example: Lichens: a fungus and an algae, can begin to breakdown rock. </a:t>
            </a:r>
            <a:endParaRPr lang="en-US" dirty="0" smtClean="0"/>
          </a:p>
          <a:p>
            <a:r>
              <a:rPr lang="en-US" dirty="0" smtClean="0"/>
              <a:t>Rocks are also broken down by water, air</a:t>
            </a:r>
            <a:r>
              <a:rPr lang="en-US" smtClean="0"/>
              <a:t>, </a:t>
            </a:r>
            <a:r>
              <a:rPr lang="en-US" smtClean="0"/>
              <a:t>plants</a:t>
            </a:r>
            <a:r>
              <a:rPr lang="en-US" dirty="0" smtClean="0"/>
              <a:t>, and decayed organisms.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projectsharetexas.org/sites/default/files/imce-user-gen/lav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72" y="3607722"/>
            <a:ext cx="4572000" cy="29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historylines.net/img/Summer_2010/big/Moss_Lichen_Tobermory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72" y="293687"/>
            <a:ext cx="4572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itytowninfo.com/images/state-maps/hawaii-referenc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02" y="96502"/>
            <a:ext cx="4572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scontent-dfw1-1.xx.fbcdn.net/hphotos-xaf1/v/t1.0-9/1001188_10200218647258283_1194097911_n.jpg?oh=51d317f20daa97d62ae835c6d13d2712&amp;oe=56761D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71" y="3187234"/>
            <a:ext cx="4416425" cy="33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dfw1-1.xx.fbcdn.net/hphotos-xpf1/v/t1.0-9/10429487_10202226128484059_7960568517207522503_n.jpg?oh=4a774c0f448179fabd66dd34d251a929&amp;oe=56A845D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" y="312889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Secondary succession occurs in areas where an ecosystem has previously existed. </a:t>
            </a:r>
          </a:p>
          <a:p>
            <a:r>
              <a:rPr lang="en-US" dirty="0" smtClean="0"/>
              <a:t>For example, ecosystems that have been disrupted or partially destroyed</a:t>
            </a:r>
          </a:p>
          <a:p>
            <a:pPr lvl="1"/>
            <a:r>
              <a:rPr lang="en-US" dirty="0" smtClean="0"/>
              <a:t>by animals, humans, or natural processes like storms. </a:t>
            </a:r>
          </a:p>
          <a:p>
            <a:r>
              <a:rPr lang="en-US" dirty="0" smtClean="0"/>
              <a:t>Pioneers species colonize first, then over time, more stable species become established.</a:t>
            </a:r>
          </a:p>
          <a:p>
            <a:r>
              <a:rPr lang="en-US" dirty="0" smtClean="0"/>
              <a:t>A climax community is a final and stable community. </a:t>
            </a:r>
          </a:p>
          <a:p>
            <a:endParaRPr lang="en-US" dirty="0" smtClean="0"/>
          </a:p>
        </p:txBody>
      </p:sp>
      <p:pic>
        <p:nvPicPr>
          <p:cNvPr id="10242" name="Picture 2" descr="http://ehsapes.pbworks.com/f/SSucc_fire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7" b="17151"/>
          <a:stretch/>
        </p:blipFill>
        <p:spPr bwMode="auto">
          <a:xfrm>
            <a:off x="7127383" y="574787"/>
            <a:ext cx="3690870" cy="25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hsapes.pbworks.com/f/SSucc_fi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6" b="17151"/>
          <a:stretch/>
        </p:blipFill>
        <p:spPr bwMode="auto">
          <a:xfrm>
            <a:off x="7150794" y="3286125"/>
            <a:ext cx="3667459" cy="25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6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Communities Maintained by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Take the lecture quiz.</a:t>
            </a:r>
          </a:p>
          <a:p>
            <a:r>
              <a:rPr lang="en-US" dirty="0" smtClean="0"/>
              <a:t>Turn it into the drawer.</a:t>
            </a:r>
          </a:p>
          <a:p>
            <a:r>
              <a:rPr lang="en-US" dirty="0" smtClean="0"/>
              <a:t>Read the case study. </a:t>
            </a:r>
          </a:p>
          <a:p>
            <a:r>
              <a:rPr lang="en-US" dirty="0" smtClean="0"/>
              <a:t>Answer the questions in your field journal.</a:t>
            </a:r>
          </a:p>
          <a:p>
            <a:r>
              <a:rPr lang="en-US" dirty="0" smtClean="0"/>
              <a:t>Be ready to discuss. </a:t>
            </a:r>
            <a:endParaRPr lang="en-US" dirty="0"/>
          </a:p>
        </p:txBody>
      </p:sp>
      <p:pic>
        <p:nvPicPr>
          <p:cNvPr id="11266" name="Picture 2" descr="http://www.ecoforumjournal.org/wp-content/uploads/2014/05/Fire-For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8688"/>
            <a:ext cx="5181600" cy="34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Pahoa Lava Flows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www.nbcnews.com/watch/nightly-news/pahoa-lava-flow-in-hawaii-threatens-homes-349641283955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your house was overcome with lava and has just burnt down. </a:t>
            </a:r>
            <a:endParaRPr lang="en-US" dirty="0"/>
          </a:p>
        </p:txBody>
      </p:sp>
      <p:pic>
        <p:nvPicPr>
          <p:cNvPr id="1026" name="Picture 2" descr="http://pubs.usgs.gov/dds/dds-80/images/JPG/large_screen/RIFT_0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89" y="1825625"/>
            <a:ext cx="65238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8196" y="3757352"/>
            <a:ext cx="3790604" cy="2477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04312" y="817417"/>
            <a:ext cx="3790604" cy="2477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48196" y="817418"/>
            <a:ext cx="3790604" cy="2477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4312" y="3757352"/>
            <a:ext cx="3790604" cy="2477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8196" y="817417"/>
            <a:ext cx="804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 Day of disturbance		            2.) Five years later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8196" y="3794542"/>
            <a:ext cx="804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3.) 20 years later			           4.) 50 years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wixstatic.com/media/55b7c4_3fd622dc864a42b58d7e499818f70afe.jpg_srz_900_600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Ecosystems Change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Ecological Succession is a gradual process of change and replacement of some or all of the species in a community. </a:t>
            </a:r>
          </a:p>
          <a:p>
            <a:r>
              <a:rPr lang="en-US" dirty="0" smtClean="0"/>
              <a:t>Can take 100s or 1000s of years.</a:t>
            </a:r>
          </a:p>
          <a:p>
            <a:endParaRPr lang="en-US" dirty="0"/>
          </a:p>
        </p:txBody>
      </p:sp>
      <p:pic>
        <p:nvPicPr>
          <p:cNvPr id="7170" name="Picture 2" descr="http://www.m5zn.com/newuploads/2014/11/11/jpg/a00dfc26c3584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Step 1) A major disaster occurs such as a wildfire destroying plant life 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Step 2) Smaller plants "pioneer" the land and make the area suitable </a:t>
            </a:r>
            <a:r>
              <a:rPr lang="en-US" dirty="0" smtClean="0"/>
              <a:t>for </a:t>
            </a:r>
            <a:r>
              <a:rPr lang="en-US" dirty="0"/>
              <a:t>larger life in the future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Step 3) More "advanced" life take over land. Example= trees taking land from bushes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Step 4) Eventually a peak of growing can be reached where life returned to the </a:t>
            </a:r>
            <a:r>
              <a:rPr lang="en-US" dirty="0" smtClean="0"/>
              <a:t>original </a:t>
            </a:r>
            <a:r>
              <a:rPr lang="en-US" dirty="0"/>
              <a:t>state, or is complete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Step 5) The same disaster stuff could happen </a:t>
            </a:r>
            <a:r>
              <a:rPr lang="en-US" dirty="0" smtClean="0"/>
              <a:t>again.</a:t>
            </a:r>
            <a:endParaRPr lang="en-US" dirty="0"/>
          </a:p>
        </p:txBody>
      </p:sp>
      <p:pic>
        <p:nvPicPr>
          <p:cNvPr id="2054" name="Picture 6" descr="http://media-3.web.britannica.com/eb-media/23/153023-049-CA8CB0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1688"/>
            <a:ext cx="5181600" cy="29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 </a:t>
            </a:r>
            <a:endParaRPr lang="en-US" dirty="0"/>
          </a:p>
        </p:txBody>
      </p:sp>
      <p:pic>
        <p:nvPicPr>
          <p:cNvPr id="3074" name="Picture 2" descr="http://intothegardenstrawberries.weebly.com/uploads/2/0/3/0/20303591/951971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7" y="1837127"/>
            <a:ext cx="9236825" cy="47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two different types of succession: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</a:p>
          <a:p>
            <a:r>
              <a:rPr lang="en-US" dirty="0" smtClean="0"/>
              <a:t>Secondary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332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Quick Write </vt:lpstr>
      <vt:lpstr>Pahoa Lava Flows </vt:lpstr>
      <vt:lpstr>Imagine your house was overcome with lava and has just burnt down. </vt:lpstr>
      <vt:lpstr>PowerPoint Presentation</vt:lpstr>
      <vt:lpstr>How Ecosystems Change </vt:lpstr>
      <vt:lpstr>Ecological Succession </vt:lpstr>
      <vt:lpstr>Summary of Succession</vt:lpstr>
      <vt:lpstr>Ecological Succession </vt:lpstr>
      <vt:lpstr>There are two different types of succession: </vt:lpstr>
      <vt:lpstr>Primary Succession </vt:lpstr>
      <vt:lpstr>Pioneer Species</vt:lpstr>
      <vt:lpstr>PowerPoint Presentation</vt:lpstr>
      <vt:lpstr>Secondary Succession </vt:lpstr>
      <vt:lpstr>Case Study: Communities Maintained by Fire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Ecosystems Change </dc:title>
  <dc:creator>Ashton Hall</dc:creator>
  <cp:lastModifiedBy>Ashton Hall</cp:lastModifiedBy>
  <cp:revision>13</cp:revision>
  <dcterms:created xsi:type="dcterms:W3CDTF">2015-08-17T19:27:28Z</dcterms:created>
  <dcterms:modified xsi:type="dcterms:W3CDTF">2015-09-08T19:02:35Z</dcterms:modified>
</cp:coreProperties>
</file>