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6C21D-A354-4C60-AA00-3284D12F1D1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C8C-CB6B-46BA-83B0-93650692F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57F6-A3FB-427A-80E6-DABDD1704DF2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5892-6194-4CA0-A20A-FB669B0F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0Vb6hlLQS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ilboomusa.com/wp-content/uploads/2015/05/oil-well-art-d0e8499fbec07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2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1065" y="202015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Nonrenewable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Energy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 and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the demand of energy resources increases, the cost of fossil fuels will likely increase enough to make other energy sources more attractive. </a:t>
            </a:r>
          </a:p>
          <a:p>
            <a:r>
              <a:rPr lang="en-US" dirty="0" smtClean="0"/>
              <a:t>Taxes or caps on emissions could also enhances the attractiveness of alternative energy sources.</a:t>
            </a:r>
          </a:p>
          <a:p>
            <a:r>
              <a:rPr lang="en-US" dirty="0" smtClean="0"/>
              <a:t>We must plan for alternative resources now because it could take time for new options to make significant contributions to our energy supply. </a:t>
            </a:r>
            <a:endParaRPr lang="en-US" dirty="0"/>
          </a:p>
        </p:txBody>
      </p:sp>
      <p:pic>
        <p:nvPicPr>
          <p:cNvPr id="14338" name="Picture 2" descr="http://aamof.co/wp-content/uploads/2014/07/bigstock_Welcome_To_The_Future_Green_Ro_11944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2301" cy="4351338"/>
          </a:xfrm>
        </p:spPr>
        <p:txBody>
          <a:bodyPr/>
          <a:lstStyle/>
          <a:p>
            <a:r>
              <a:rPr lang="en-US" dirty="0" smtClean="0"/>
              <a:t>Most of the energy we use comes from a group of natural resources called fossil fuels.</a:t>
            </a:r>
          </a:p>
          <a:p>
            <a:r>
              <a:rPr lang="en-US" dirty="0" smtClean="0"/>
              <a:t>Fossil fuels are the remains of ancient organisms that changed into coal, oil, or natural gas. </a:t>
            </a:r>
          </a:p>
          <a:p>
            <a:r>
              <a:rPr lang="en-US" dirty="0" smtClean="0"/>
              <a:t>Fossil fuels are used for 5 main purposes: cooking, transportation, manufacturing, heating and cooling, and generating electricity.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s://fossilfreeucl.files.wordpress.com/2014/10/fossil_fuels_design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05" y="1825625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of fuel is determined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Energy content</a:t>
            </a:r>
          </a:p>
          <a:p>
            <a:r>
              <a:rPr lang="en-US" dirty="0" smtClean="0"/>
              <a:t>Byproducts of the fuel’s use </a:t>
            </a:r>
            <a:endParaRPr lang="en-US" dirty="0"/>
          </a:p>
        </p:txBody>
      </p:sp>
      <p:pic>
        <p:nvPicPr>
          <p:cNvPr id="1026" name="Picture 2" descr="https://media.licdn.com/mpr/mpr/p/5/005/07a/211/36044d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22" y="1690688"/>
            <a:ext cx="4933011" cy="49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Fossil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797" y="1825625"/>
            <a:ext cx="5456305" cy="4304719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The supply of fossil fuels is limited.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Obtaining and using fossil fuels causes environmental problems.  </a:t>
            </a:r>
            <a:endParaRPr lang="en-US" sz="4800" dirty="0"/>
          </a:p>
        </p:txBody>
      </p:sp>
      <p:pic>
        <p:nvPicPr>
          <p:cNvPr id="4098" name="Picture 2" descr="http://momscleanairforceorg.c.presscdn.com/wp-content/uploads/globe_oil-580x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2" y="1825625"/>
            <a:ext cx="5524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may be wondering…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this…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Turn into this?</a:t>
            </a:r>
            <a:endParaRPr lang="en-US" dirty="0"/>
          </a:p>
        </p:txBody>
      </p:sp>
      <p:pic>
        <p:nvPicPr>
          <p:cNvPr id="5122" name="Picture 2" descr="http://www.theecologist.org/siteimage/scale/0/0/78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2532509"/>
            <a:ext cx="4495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ndependent.co.uk/incoming/article8625856.ece/alternates/w620/light_bul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32508"/>
            <a:ext cx="4495801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1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101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smtClean="0">
                <a:hlinkClick r:id="rId3"/>
              </a:rPr>
              <a:t>://www.youtube.com/watch?v=20Vb6hlLQSg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/>
              <a:t>Fossil Fuels are burned to produce warmth, which is used to boil water.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The water turns into steam, and the steam turns a turbine.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The turbine turns an electrically conductive material within the magnetic field inside the electrical generator, which produces energy.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in developed countries use more energy than people in developing countries use. </a:t>
            </a:r>
          </a:p>
          <a:p>
            <a:r>
              <a:rPr lang="en-US" dirty="0" smtClean="0"/>
              <a:t>There is also a difference between energy use in developed countries:</a:t>
            </a:r>
          </a:p>
          <a:p>
            <a:pPr lvl="1"/>
            <a:r>
              <a:rPr lang="en-US" dirty="0" smtClean="0"/>
              <a:t>People in the US and Canada use twice as much energy as people in Japan or Switzerland.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Global Bathymetry DEM With Satellite Lan by Kevin M. Gill, on Flic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42" y="1503654"/>
            <a:ext cx="42817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321" y="1825625"/>
            <a:ext cx="5181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The US uses more energy per person than most other countries in the world.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Why do you think that is?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The availability and cost of fuel influences fuel use.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There is very little incentive to conserve gasoline when the prices are low. 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www.worldmapsonline.com/images/academia/murals/academia_us_physical_mural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3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Nonrenewable  Energy </vt:lpstr>
      <vt:lpstr>Fossil Fuels</vt:lpstr>
      <vt:lpstr>The value of fuel is determined by: </vt:lpstr>
      <vt:lpstr>Problems with Fossil Fuels </vt:lpstr>
      <vt:lpstr>You may be wondering…</vt:lpstr>
      <vt:lpstr>PowerPoint Presentation</vt:lpstr>
      <vt:lpstr>Summary of the video:</vt:lpstr>
      <vt:lpstr>World Patterns </vt:lpstr>
      <vt:lpstr>US Patterns </vt:lpstr>
      <vt:lpstr>Fossil Fuel and the Future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Nonrenewable  Energy </dc:title>
  <dc:creator>Ashton Hall</dc:creator>
  <cp:lastModifiedBy>Ashton Hall</cp:lastModifiedBy>
  <cp:revision>1</cp:revision>
  <dcterms:created xsi:type="dcterms:W3CDTF">2015-09-18T17:08:35Z</dcterms:created>
  <dcterms:modified xsi:type="dcterms:W3CDTF">2015-09-18T17:08:45Z</dcterms:modified>
</cp:coreProperties>
</file>