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68" r:id="rId5"/>
    <p:sldId id="280" r:id="rId6"/>
    <p:sldId id="257" r:id="rId7"/>
    <p:sldId id="262" r:id="rId8"/>
    <p:sldId id="276" r:id="rId9"/>
    <p:sldId id="277" r:id="rId10"/>
    <p:sldId id="260" r:id="rId11"/>
    <p:sldId id="259" r:id="rId12"/>
    <p:sldId id="281" r:id="rId13"/>
    <p:sldId id="263" r:id="rId14"/>
    <p:sldId id="274" r:id="rId15"/>
    <p:sldId id="264" r:id="rId16"/>
    <p:sldId id="265" r:id="rId17"/>
    <p:sldId id="278" r:id="rId18"/>
    <p:sldId id="282" r:id="rId19"/>
    <p:sldId id="266" r:id="rId20"/>
    <p:sldId id="267" r:id="rId21"/>
    <p:sldId id="279" r:id="rId22"/>
    <p:sldId id="283" r:id="rId23"/>
    <p:sldId id="275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5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6A084-5E59-4262-8A60-5695A12A3A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44C1-DBE2-4F25-9340-A7000033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wycokck.org/uploadedImages/Departments/Public_Works/Waste%20Red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56" y="687387"/>
            <a:ext cx="7217087" cy="61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Reducing Solid Waste</a:t>
            </a: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CONSUMER POWER! </a:t>
            </a:r>
            <a:endParaRPr lang="en-US" dirty="0"/>
          </a:p>
        </p:txBody>
      </p:sp>
      <p:pic>
        <p:nvPicPr>
          <p:cNvPr id="1026" name="Picture 2" descr="http://socialmediastrategiessummit.com/blog/wp-content/uploads/Consumer-Voice-Megaphon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096294"/>
            <a:ext cx="730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Reusing Materials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a consumer, you can influence manufacturers to reduce solid waste. </a:t>
            </a:r>
          </a:p>
          <a:p>
            <a:r>
              <a:rPr lang="en-US" dirty="0" smtClean="0"/>
              <a:t>Buy products that:</a:t>
            </a:r>
          </a:p>
          <a:p>
            <a:pPr lvl="1"/>
            <a:r>
              <a:rPr lang="en-US" dirty="0" smtClean="0"/>
              <a:t>Have less packaging</a:t>
            </a:r>
          </a:p>
          <a:p>
            <a:pPr lvl="1"/>
            <a:r>
              <a:rPr lang="en-US" dirty="0" smtClean="0"/>
              <a:t>Last longer</a:t>
            </a:r>
          </a:p>
          <a:p>
            <a:pPr lvl="1"/>
            <a:r>
              <a:rPr lang="en-US" dirty="0" smtClean="0"/>
              <a:t>Are reusable </a:t>
            </a:r>
          </a:p>
          <a:p>
            <a:pPr lvl="1"/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t="21367" r="47041" b="18518"/>
          <a:stretch>
            <a:fillRect/>
          </a:stretch>
        </p:blipFill>
        <p:spPr bwMode="auto">
          <a:xfrm>
            <a:off x="5826109" y="3126931"/>
            <a:ext cx="3331670" cy="3325153"/>
          </a:xfrm>
          <a:prstGeom prst="corner">
            <a:avLst>
              <a:gd name="adj1" fmla="val 56202"/>
              <a:gd name="adj2" fmla="val 638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t3.gstatic.com/images?q=tbn:ANd9GcQGAjDc2WahW6dcheCAuK9fynsk4OAUbsvq2YXsHsXAr2fVfLYvYA:blog.microbattery.com/wp-content/uploads/2014/07/tuesday-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64" y="919957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8"/>
          <p:cNvSpPr/>
          <p:nvPr/>
        </p:nvSpPr>
        <p:spPr>
          <a:xfrm rot="10800000">
            <a:off x="7405352" y="3037439"/>
            <a:ext cx="1571221" cy="11481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www.goodhousekeeping.com/cm/goodhousekeeping/images/9m/16CamelBak.75-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496" y="3037439"/>
            <a:ext cx="2969257" cy="341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2.gstatic.com/images?q=tbn:ANd9GcSbNHTQ7OXyQFKUcGszeF6SF5nSr4vdcTCOnu4VutrvV80wn8eu:huggythemuggy.files.wordpress.com/2011/05/coffee-mu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97" y="4023652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blogs.sheknows.com/vegan.sheknows.com/2011/04/green-grocery-bag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08" y="368756"/>
            <a:ext cx="2967756" cy="23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4246" r="31891" b="16524"/>
          <a:stretch>
            <a:fillRect/>
          </a:stretch>
        </p:blipFill>
        <p:spPr bwMode="auto">
          <a:xfrm>
            <a:off x="1022193" y="0"/>
            <a:ext cx="9602878" cy="67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Recycling is the process of reusing materials or recovering valuable materials from waste or scrap. </a:t>
            </a:r>
          </a:p>
          <a:p>
            <a:r>
              <a:rPr lang="en-US" dirty="0" smtClean="0"/>
              <a:t>Making products from recycled materials usually save</a:t>
            </a:r>
            <a:r>
              <a:rPr lang="en-US" dirty="0"/>
              <a:t> </a:t>
            </a:r>
            <a:r>
              <a:rPr lang="en-US" dirty="0" smtClean="0"/>
              <a:t>energy, water, and other resources.</a:t>
            </a:r>
          </a:p>
          <a:p>
            <a:pPr lvl="1"/>
            <a:r>
              <a:rPr lang="en-US" dirty="0" smtClean="0"/>
              <a:t>Example: 95% less energy is needed to produce aluminum from recycle aluminum than from ore. </a:t>
            </a:r>
          </a:p>
          <a:p>
            <a:pPr lvl="1"/>
            <a:r>
              <a:rPr lang="en-US" dirty="0" smtClean="0"/>
              <a:t>Example: ~70%  less energy is needed to make paper from recycled paper than from trees. </a:t>
            </a:r>
          </a:p>
        </p:txBody>
      </p:sp>
      <p:pic>
        <p:nvPicPr>
          <p:cNvPr id="5122" name="Picture 2" descr="http://www.salem-news.com/stimg/april252012/recy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82" y="1017431"/>
            <a:ext cx="4903218" cy="49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content-dfw1-1.xx.fbcdn.net/hphotos-xtf1/v/t1.0-9/11249549_10154255516735884_6324477927116650363_n.jpg?oh=fc0a961f449a800b9534af91b74fc552&amp;oe=56E94FC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68" y="0"/>
            <a:ext cx="6881476" cy="68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Recycling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Step 1: Material is collected and are taken to a facility to be sorted.</a:t>
            </a:r>
          </a:p>
          <a:p>
            <a:pPr marL="0" indent="0">
              <a:buNone/>
            </a:pPr>
            <a:r>
              <a:rPr lang="en-US" dirty="0" smtClean="0"/>
              <a:t>Step 2: Material must be cleaned and made ready to use again.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glass is sorted by color and 	crushed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paper is sorted by type 	and made into pulp with 	water. </a:t>
            </a:r>
          </a:p>
          <a:p>
            <a:pPr marL="0" indent="0">
              <a:buNone/>
            </a:pPr>
            <a:r>
              <a:rPr lang="en-US" dirty="0" smtClean="0"/>
              <a:t>Step 3: The materials are used to make new products</a:t>
            </a:r>
          </a:p>
          <a:p>
            <a:pPr marL="0" indent="0">
              <a:buNone/>
            </a:pPr>
            <a:r>
              <a:rPr lang="en-US" dirty="0" smtClean="0"/>
              <a:t>Step 4: New products are sold. </a:t>
            </a:r>
            <a:endParaRPr lang="en-US" dirty="0"/>
          </a:p>
        </p:txBody>
      </p:sp>
      <p:pic>
        <p:nvPicPr>
          <p:cNvPr id="9218" name="Picture 2" descr="http://cf067b.medialib.glogster.com/media/00/00f99e4120cb5293baf0d444ab8d512ee98c3a6a3c326d59f00773051b8bcef9/recycling-process-glass-300x255-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16" y="1223494"/>
            <a:ext cx="4999784" cy="42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CONSUMER POWER! </a:t>
            </a:r>
            <a:endParaRPr lang="en-US" dirty="0"/>
          </a:p>
        </p:txBody>
      </p:sp>
      <p:pic>
        <p:nvPicPr>
          <p:cNvPr id="1026" name="Picture 2" descr="http://socialmediastrategiessummit.com/blog/wp-content/uploads/Consumer-Voice-Megaphone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649572"/>
            <a:ext cx="5181600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more people buy products made from recycled materials, the increase demand encourages manufacturers to supply recycled products.</a:t>
            </a:r>
          </a:p>
          <a:p>
            <a:r>
              <a:rPr lang="en-US" dirty="0" smtClean="0"/>
              <a:t>When manufacturers build facilities to make recycled products, it becomes easier for communities to sell the material they collect from residents for recycling.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14815" r="45536" b="15955"/>
          <a:stretch/>
        </p:blipFill>
        <p:spPr bwMode="auto">
          <a:xfrm>
            <a:off x="3220791" y="584065"/>
            <a:ext cx="5059017" cy="59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9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10777" r="17798" b="6235"/>
          <a:stretch>
            <a:fillRect/>
          </a:stretch>
        </p:blipFill>
        <p:spPr bwMode="auto">
          <a:xfrm>
            <a:off x="1562101" y="-21203"/>
            <a:ext cx="9239250" cy="687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Compost is a dark brown, crumbly material that is spread on gardens and fields to enrich the soil. </a:t>
            </a:r>
          </a:p>
          <a:p>
            <a:r>
              <a:rPr lang="en-US" dirty="0" smtClean="0"/>
              <a:t>Rich in nutrients that help plants grow.</a:t>
            </a:r>
          </a:p>
          <a:p>
            <a:r>
              <a:rPr lang="en-US" dirty="0" smtClean="0"/>
              <a:t>Turn compost pile often to encourage aerobic decomposition!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365125"/>
            <a:ext cx="5181600" cy="4351338"/>
          </a:xfrm>
        </p:spPr>
        <p:txBody>
          <a:bodyPr/>
          <a:lstStyle/>
          <a:p>
            <a:r>
              <a:rPr lang="en-US" dirty="0" smtClean="0"/>
              <a:t>Can include:</a:t>
            </a:r>
          </a:p>
          <a:p>
            <a:pPr lvl="1"/>
            <a:r>
              <a:rPr lang="en-US" dirty="0" smtClean="0"/>
              <a:t>Yard Waste</a:t>
            </a:r>
          </a:p>
          <a:p>
            <a:pPr lvl="1"/>
            <a:r>
              <a:rPr lang="en-US" dirty="0" smtClean="0"/>
              <a:t>Fruits and vegetables trimmings and table trash</a:t>
            </a:r>
          </a:p>
          <a:p>
            <a:pPr lvl="1"/>
            <a:r>
              <a:rPr lang="en-US" dirty="0" smtClean="0"/>
              <a:t>NO MEAT or ANIMAL WASTE!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media.cleveland.com/insideout_impact/photo/compost-pilejpg-b500f97dcf3cb9b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75038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1" t="19514" r="23238" b="15955"/>
          <a:stretch>
            <a:fillRect/>
          </a:stretch>
        </p:blipFill>
        <p:spPr bwMode="auto">
          <a:xfrm>
            <a:off x="195365" y="333119"/>
            <a:ext cx="1322481" cy="61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eriouseats.com/images/2011/08/20110829-mini-cereal-boxes-kellog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9" y="333119"/>
            <a:ext cx="3528118" cy="15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otch-Brite Scrub Sponge Medium Duty 10ct MMM 74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75" y="227061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6883" y="288519"/>
            <a:ext cx="635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oper Black" panose="0208090404030B020404" pitchFamily="18" charset="0"/>
              </a:rPr>
              <a:t>Coach Hall’s Consumer Complaints</a:t>
            </a:r>
            <a:endParaRPr lang="en-US" sz="3200" dirty="0">
              <a:latin typeface="Cooper Black" panose="0208090404030B020404" pitchFamily="18" charset="0"/>
            </a:endParaRPr>
          </a:p>
        </p:txBody>
      </p:sp>
      <p:pic>
        <p:nvPicPr>
          <p:cNvPr id="1026" name="Picture 2" descr="https://scontent-dfw1-1.xx.fbcdn.net/hphotos-xtf1/v/t1.0-9/11988675_10154257496150884_3329003898284349262_n.jpg?oh=61266c5630810d5e4e67d151b283a278&amp;oe=56C8549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48" y="1365737"/>
            <a:ext cx="42862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randchannel.com/wp-content/uploads/2013/11/keaurig-kcup-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63" y="1475489"/>
            <a:ext cx="2013515" cy="26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ookscorner.net/coffee-images/ekobrew-fill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95" y="420281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Composting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Keeps organic waste out of landfills</a:t>
            </a:r>
          </a:p>
          <a:p>
            <a:r>
              <a:rPr lang="en-US" dirty="0" smtClean="0"/>
              <a:t>Provides nutrients to the soil</a:t>
            </a:r>
          </a:p>
          <a:p>
            <a:r>
              <a:rPr lang="en-US" dirty="0" smtClean="0"/>
              <a:t>Increases beneficial soil organisms such as worms and centipedes</a:t>
            </a:r>
          </a:p>
          <a:p>
            <a:r>
              <a:rPr lang="en-US" dirty="0" smtClean="0"/>
              <a:t>Suppresses some plant diseases</a:t>
            </a:r>
          </a:p>
          <a:p>
            <a:r>
              <a:rPr lang="en-US" dirty="0" smtClean="0"/>
              <a:t>Reduces the need for fertilizers and pesticides</a:t>
            </a:r>
          </a:p>
          <a:p>
            <a:endParaRPr lang="en-US" dirty="0"/>
          </a:p>
        </p:txBody>
      </p:sp>
      <p:pic>
        <p:nvPicPr>
          <p:cNvPr id="6146" name="Picture 2" descr="http://berkeleyssecretgarden.com/wp/wp-content/uploads/2012/01/compost-earthworms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4"/>
          <a:stretch/>
        </p:blipFill>
        <p:spPr bwMode="auto">
          <a:xfrm>
            <a:off x="6484512" y="1690688"/>
            <a:ext cx="5176685" cy="38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16524" r="40458" b="14529"/>
          <a:stretch/>
        </p:blipFill>
        <p:spPr bwMode="auto">
          <a:xfrm>
            <a:off x="871157" y="365125"/>
            <a:ext cx="5203378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Many of us just buy what we want without really thinking </a:t>
            </a:r>
            <a:r>
              <a:rPr lang="en-US" dirty="0" smtClean="0"/>
              <a:t>about what </a:t>
            </a:r>
            <a:r>
              <a:rPr lang="en-US" dirty="0"/>
              <a:t>we need or how our habits may be harming the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ways to reflect about our waste production?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Acknowledge </a:t>
            </a:r>
            <a:r>
              <a:rPr lang="en-US" dirty="0"/>
              <a:t>the life cycle of every product and the environmental</a:t>
            </a:r>
          </a:p>
          <a:p>
            <a:pPr marL="0" indent="0">
              <a:buNone/>
            </a:pPr>
            <a:r>
              <a:rPr lang="en-US" dirty="0"/>
              <a:t>impact of that product. In other words, we can think about what happens</a:t>
            </a:r>
          </a:p>
          <a:p>
            <a:pPr marL="0" indent="0">
              <a:buNone/>
            </a:pPr>
            <a:r>
              <a:rPr lang="en-US" dirty="0"/>
              <a:t>to the product when it is thrown away. Does it take a long time for it </a:t>
            </a:r>
            <a:r>
              <a:rPr lang="en-US" dirty="0" smtClean="0"/>
              <a:t>to degrade</a:t>
            </a:r>
            <a:r>
              <a:rPr lang="en-US" dirty="0"/>
              <a:t>? Can it be recycled?</a:t>
            </a:r>
          </a:p>
          <a:p>
            <a:r>
              <a:rPr lang="en-US" dirty="0" smtClean="0"/>
              <a:t>Consider </a:t>
            </a:r>
            <a:r>
              <a:rPr lang="en-US" dirty="0"/>
              <a:t>whether the products you use are really necessary. Can you buy</a:t>
            </a:r>
          </a:p>
          <a:p>
            <a:pPr marL="0" indent="0">
              <a:buNone/>
            </a:pPr>
            <a:r>
              <a:rPr lang="en-US" dirty="0"/>
              <a:t>and consume less? Are there ways you can reduce packaging, reuse a</a:t>
            </a:r>
          </a:p>
          <a:p>
            <a:pPr marL="0" indent="0">
              <a:buNone/>
            </a:pPr>
            <a:r>
              <a:rPr lang="en-US" dirty="0"/>
              <a:t>discarded object for something useful, or compost your trash?</a:t>
            </a:r>
          </a:p>
          <a:p>
            <a:r>
              <a:rPr lang="en-US" dirty="0" smtClean="0"/>
              <a:t>Consider </a:t>
            </a:r>
            <a:r>
              <a:rPr lang="en-US" dirty="0"/>
              <a:t>how the 5Rs can help us reduce our impact on the environment.</a:t>
            </a:r>
          </a:p>
          <a:p>
            <a:pPr marL="0" indent="0">
              <a:buNone/>
            </a:pPr>
            <a:r>
              <a:rPr lang="en-US" i="1" dirty="0"/>
              <a:t>(They help us slow down and consider different ways to manage our waste</a:t>
            </a:r>
          </a:p>
          <a:p>
            <a:pPr marL="0" indent="0">
              <a:buNone/>
            </a:pPr>
            <a:r>
              <a:rPr lang="en-US" i="1" dirty="0"/>
              <a:t>so that less trash ends up in landfills.)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dfw1-1.xx.fbcdn.net/hphotos-xtp1/v/t1.0-9/10982175_10154230883165884_930425020134003748_n.jpg?oh=85555cf5979ac01c8dd6f9a27ea4a117&amp;oe=56FA15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26" y="0"/>
            <a:ext cx="9207366" cy="68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dfw1-1.xx.fbcdn.net/hphotos-xtl1/v/t1.0-9/12043227_10154361621515884_5307495700468618224_n.jpg?oh=7963cb2f8443de47f68f6e09e168e735&amp;oe=56AE1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3" y="0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dfw1-1.xx.fbcdn.net/hphotos-xaf1/v/t1.0-9/12241619_10153466450944221_2049371901420141150_n.jpg?oh=dcb1237ad73baf430d3b680b1c2bbad7&amp;oe=56EFAB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6" y="92953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dfw1-1.xx.fbcdn.net/hphotos-xap1/v/t1.0-9/12189610_10154392002965884_2463270094509500422_n.jpg?oh=f1a3077024fe10805405b262e30be875&amp;oe=56E976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90" y="92953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 ALERT!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may think the best way to reduce waste is to recycle, but recycling should be the last resort! </a:t>
            </a:r>
          </a:p>
          <a:p>
            <a:endParaRPr lang="en-US" dirty="0"/>
          </a:p>
          <a:p>
            <a:r>
              <a:rPr lang="en-US" dirty="0" smtClean="0"/>
              <a:t>Remember, the </a:t>
            </a:r>
            <a:r>
              <a:rPr lang="en-US" i="1" u="sng" dirty="0" smtClean="0"/>
              <a:t>FIVE</a:t>
            </a:r>
            <a:r>
              <a:rPr lang="en-US" dirty="0" smtClean="0"/>
              <a:t> </a:t>
            </a:r>
            <a:r>
              <a:rPr lang="en-US" dirty="0" err="1" smtClean="0"/>
              <a:t>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Reduce</a:t>
            </a:r>
          </a:p>
          <a:p>
            <a:pPr lvl="1"/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Recycle</a:t>
            </a:r>
          </a:p>
          <a:p>
            <a:pPr lvl="1"/>
            <a:r>
              <a:rPr lang="en-US" dirty="0" smtClean="0"/>
              <a:t>Rot</a:t>
            </a:r>
          </a:p>
          <a:p>
            <a:pPr lvl="1"/>
            <a:r>
              <a:rPr lang="en-US" dirty="0" smtClean="0"/>
              <a:t>Reflect </a:t>
            </a:r>
            <a:endParaRPr lang="en-US" dirty="0"/>
          </a:p>
        </p:txBody>
      </p:sp>
      <p:pic>
        <p:nvPicPr>
          <p:cNvPr id="2050" name="Picture 2" descr="https://scontent-dfw1-1.xx.fbcdn.net/hphotos-xfp1/v/t1.0-9/12249654_10154399349880884_2127683916677250518_n.jpg?oh=af6ad6c733bd462edc635a55f5f6a2f8&amp;oe=56F0A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496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14299" r="38711" b="14380"/>
          <a:stretch/>
        </p:blipFill>
        <p:spPr bwMode="auto">
          <a:xfrm>
            <a:off x="2964288" y="270455"/>
            <a:ext cx="6050924" cy="639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Source Reduction: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any change in design, manufacture, purchase, or  use of materials or products to reduce their amount or toxicity before they become municipal solid waste. </a:t>
            </a:r>
            <a:endParaRPr lang="en-US" dirty="0"/>
          </a:p>
        </p:txBody>
      </p:sp>
      <p:pic>
        <p:nvPicPr>
          <p:cNvPr id="4098" name="Picture 2" descr="https://scontent-dfw1-1.xx.fbcdn.net/hphotos-xta1/v/t1.0-9/12190103_10154367667670884_6104415780279642842_n.jpg?oh=1076ee2931a5b02742d87a83158baa51&amp;oe=56B26F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3" y="2950335"/>
            <a:ext cx="42977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Waste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Manufacturers could:</a:t>
            </a:r>
          </a:p>
          <a:p>
            <a:pPr lvl="1"/>
            <a:r>
              <a:rPr lang="en-US" dirty="0" smtClean="0"/>
              <a:t>Redesign products to use less materials</a:t>
            </a:r>
          </a:p>
          <a:p>
            <a:pPr lvl="1"/>
            <a:r>
              <a:rPr lang="en-US" dirty="0" smtClean="0"/>
              <a:t>Design products that are easily repaired. (Interchangeable parts)</a:t>
            </a:r>
            <a:endParaRPr lang="en-US" dirty="0"/>
          </a:p>
        </p:txBody>
      </p:sp>
      <p:pic>
        <p:nvPicPr>
          <p:cNvPr id="3074" name="Picture 2" descr="http://www.greenwashingindex.com/wp-content/uploads/311_ozarka-eco-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918915" cy="38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Reduce the amount of packaging we dispose of by purchasing items in bulk rather than individually wrapped.</a:t>
            </a:r>
          </a:p>
          <a:p>
            <a:pPr marL="0" indent="0">
              <a:buNone/>
            </a:pPr>
            <a:r>
              <a:rPr lang="en-US" dirty="0"/>
              <a:t>• Reduce the number of things we use only one time. For example, replace paper</a:t>
            </a:r>
          </a:p>
          <a:p>
            <a:pPr marL="0" indent="0">
              <a:buNone/>
            </a:pPr>
            <a:r>
              <a:rPr lang="en-US" dirty="0"/>
              <a:t>towels with washable dish towels. Use durable utensils and plates instead of plastic</a:t>
            </a:r>
          </a:p>
          <a:p>
            <a:pPr marL="0" indent="0">
              <a:buNone/>
            </a:pPr>
            <a:r>
              <a:rPr lang="en-US" dirty="0"/>
              <a:t>ones.</a:t>
            </a:r>
          </a:p>
          <a:p>
            <a:pPr marL="0" indent="0">
              <a:buNone/>
            </a:pPr>
            <a:r>
              <a:rPr lang="en-US" dirty="0"/>
              <a:t>• Figure out how much of something you really need, and then purchase only that</a:t>
            </a:r>
          </a:p>
          <a:p>
            <a:pPr marL="0" indent="0">
              <a:buNone/>
            </a:pPr>
            <a:r>
              <a:rPr lang="en-US" dirty="0"/>
              <a:t>amount so that nothing is wasted.</a:t>
            </a:r>
          </a:p>
          <a:p>
            <a:pPr marL="0" indent="0">
              <a:buNone/>
            </a:pPr>
            <a:r>
              <a:rPr lang="en-US" dirty="0"/>
              <a:t>• Buy locally made and grown products from farmers markets or small retail stores to</a:t>
            </a:r>
          </a:p>
          <a:p>
            <a:pPr marL="0" indent="0">
              <a:buNone/>
            </a:pPr>
            <a:r>
              <a:rPr lang="en-US" dirty="0"/>
              <a:t>reduce excess packaging.</a:t>
            </a:r>
          </a:p>
          <a:p>
            <a:pPr marL="0" indent="0">
              <a:buNone/>
            </a:pPr>
            <a:r>
              <a:rPr lang="en-US" dirty="0"/>
              <a:t>• Reduce the amount of paper we use so trees don’t have to be cut down and the</a:t>
            </a:r>
          </a:p>
          <a:p>
            <a:pPr marL="0" indent="0">
              <a:buNone/>
            </a:pPr>
            <a:r>
              <a:rPr lang="en-US" dirty="0"/>
              <a:t>paper doesn’t end up in the landfill. We can use both sides of each piece of paper</a:t>
            </a:r>
          </a:p>
          <a:p>
            <a:pPr marL="0" indent="0">
              <a:buNone/>
            </a:pPr>
            <a:r>
              <a:rPr lang="en-US" dirty="0"/>
              <a:t>or cut paper in half for notes and things.</a:t>
            </a:r>
          </a:p>
          <a:p>
            <a:pPr marL="0" indent="0">
              <a:buNone/>
            </a:pPr>
            <a:r>
              <a:rPr lang="en-US" dirty="0"/>
              <a:t>• Reduce the number of batteries we purchase by using rechargeable batteries.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6524" r="40225" b="15669"/>
          <a:stretch>
            <a:fillRect/>
          </a:stretch>
        </p:blipFill>
        <p:spPr bwMode="auto">
          <a:xfrm>
            <a:off x="3390834" y="906038"/>
            <a:ext cx="5320651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680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Cooper Black</vt:lpstr>
      <vt:lpstr>Office Theme</vt:lpstr>
      <vt:lpstr>Reducing Solid Waste</vt:lpstr>
      <vt:lpstr>PowerPoint Presentation</vt:lpstr>
      <vt:lpstr>PowerPoint Presentation</vt:lpstr>
      <vt:lpstr>MISCONCEPTION ALERT!</vt:lpstr>
      <vt:lpstr>PowerPoint Presentation</vt:lpstr>
      <vt:lpstr>Source Reduction:</vt:lpstr>
      <vt:lpstr>Reducing Waste </vt:lpstr>
      <vt:lpstr>Reduce</vt:lpstr>
      <vt:lpstr>PowerPoint Presentation</vt:lpstr>
      <vt:lpstr>CONSUMER POWER! </vt:lpstr>
      <vt:lpstr>Reusing Materials </vt:lpstr>
      <vt:lpstr>PowerPoint Presentation</vt:lpstr>
      <vt:lpstr>Recovering Resources</vt:lpstr>
      <vt:lpstr>PowerPoint Presentation</vt:lpstr>
      <vt:lpstr>Steps to Recycling </vt:lpstr>
      <vt:lpstr>CONSUMER POWER! </vt:lpstr>
      <vt:lpstr>PowerPoint Presentation</vt:lpstr>
      <vt:lpstr>PowerPoint Presentation</vt:lpstr>
      <vt:lpstr>Composting</vt:lpstr>
      <vt:lpstr>Benefits of Composting </vt:lpstr>
      <vt:lpstr>PowerPoint Presentation</vt:lpstr>
      <vt:lpstr>What are some ways to reflect about our waste production? 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Solid Waste</dc:title>
  <dc:creator>Ashton Hall</dc:creator>
  <cp:lastModifiedBy>Ashton Hall</cp:lastModifiedBy>
  <cp:revision>23</cp:revision>
  <dcterms:created xsi:type="dcterms:W3CDTF">2014-11-11T19:26:04Z</dcterms:created>
  <dcterms:modified xsi:type="dcterms:W3CDTF">2015-11-18T16:43:29Z</dcterms:modified>
</cp:coreProperties>
</file>