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2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7" r:id="rId3"/>
    <p:sldId id="270" r:id="rId4"/>
    <p:sldId id="258" r:id="rId5"/>
    <p:sldId id="263" r:id="rId6"/>
    <p:sldId id="269" r:id="rId7"/>
    <p:sldId id="265" r:id="rId8"/>
    <p:sldId id="260" r:id="rId9"/>
    <p:sldId id="267" r:id="rId10"/>
    <p:sldId id="268" r:id="rId11"/>
    <p:sldId id="271" r:id="rId12"/>
    <p:sldId id="272" r:id="rId13"/>
    <p:sldId id="259" r:id="rId14"/>
    <p:sldId id="266" r:id="rId15"/>
    <p:sldId id="273" r:id="rId16"/>
    <p:sldId id="261" r:id="rId17"/>
    <p:sldId id="262" r:id="rId1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>
      <p:cViewPr varScale="1">
        <p:scale>
          <a:sx n="43" d="100"/>
          <a:sy n="43" d="100"/>
        </p:scale>
        <p:origin x="-70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Relationship Id="rId4" Type="http://schemas.openxmlformats.org/officeDocument/2006/relationships/image" Target="../media/image4.png"/></Relationships>
</file>

<file path=ppt/diagrams/_rels/data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image" Target="../media/image29.jpe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diagrams/_rels/data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image" Target="../media/image6.jpe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image" Target="../media/image8.jpeg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jpe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diagrams/_rels/data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image" Target="../media/image20.jpe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22.jpe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image" Target="../media/image26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image" Target="../media/image1.jpeg"/><Relationship Id="rId4" Type="http://schemas.openxmlformats.org/officeDocument/2006/relationships/image" Target="../media/image3.png"/></Relationships>
</file>

<file path=ppt/diagrams/_rels/drawing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image" Target="../media/image29.jpe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diagrams/_rels/drawing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image" Target="../media/image6.jpe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image" Target="../media/image8.jpeg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jpe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diagrams/_rels/drawing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image" Target="../media/image20.jpe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22.jpeg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image" Target="../media/image2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E669B2-22D2-4FCD-9201-A0B2976A3CDF}" type="doc">
      <dgm:prSet loTypeId="urn:microsoft.com/office/officeart/2008/layout/HexagonCluster" loCatId="picture" qsTypeId="urn:microsoft.com/office/officeart/2005/8/quickstyle/3d1" qsCatId="3D" csTypeId="urn:microsoft.com/office/officeart/2005/8/colors/colorful5" csCatId="colorful" phldr="1"/>
      <dgm:spPr/>
    </dgm:pt>
    <dgm:pt modelId="{11455338-D999-47F4-A0AC-F7F5BBE2E7E3}">
      <dgm:prSet phldrT="[Text]"/>
      <dgm:spPr/>
      <dgm:t>
        <a:bodyPr/>
        <a:lstStyle/>
        <a:p>
          <a:r>
            <a:rPr lang="en-US" dirty="0" smtClean="0"/>
            <a:t>What’s The Matter?</a:t>
          </a:r>
          <a:endParaRPr lang="en-US" dirty="0"/>
        </a:p>
      </dgm:t>
    </dgm:pt>
    <dgm:pt modelId="{C03D23D6-E6B7-441F-A1C3-F083952D3430}" type="parTrans" cxnId="{F55B9078-5ACF-4077-911C-CB0321F0EB92}">
      <dgm:prSet/>
      <dgm:spPr/>
      <dgm:t>
        <a:bodyPr/>
        <a:lstStyle/>
        <a:p>
          <a:endParaRPr lang="en-US"/>
        </a:p>
      </dgm:t>
    </dgm:pt>
    <dgm:pt modelId="{BEEEA567-790F-4B34-9D1E-F04146FFA1D3}" type="sibTrans" cxnId="{F55B9078-5ACF-4077-911C-CB0321F0EB92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http://images.wisegeek.com/chemistry-beakers.jpg"/>
        </a:ext>
      </dgm:extLst>
    </dgm:pt>
    <dgm:pt modelId="{06C7AB0F-E84D-4E6C-8A53-4CDB75D49C81}">
      <dgm:prSet phldrT="[Text]"/>
      <dgm:spPr/>
      <dgm:t>
        <a:bodyPr/>
        <a:lstStyle/>
        <a:p>
          <a:r>
            <a:rPr lang="en-US" dirty="0" smtClean="0"/>
            <a:t>Intro to Chemistry</a:t>
          </a:r>
          <a:endParaRPr lang="en-US" dirty="0"/>
        </a:p>
      </dgm:t>
    </dgm:pt>
    <dgm:pt modelId="{5443B82D-956D-41DC-9D14-F7CC2551B34A}" type="parTrans" cxnId="{ADADFA37-448B-4075-BA5E-905E9F2133AD}">
      <dgm:prSet/>
      <dgm:spPr/>
      <dgm:t>
        <a:bodyPr/>
        <a:lstStyle/>
        <a:p>
          <a:endParaRPr lang="en-US"/>
        </a:p>
      </dgm:t>
    </dgm:pt>
    <dgm:pt modelId="{22444EB7-85B4-4DD4-A7CF-8C66992FD4A0}" type="sibTrans" cxnId="{ADADFA37-448B-4075-BA5E-905E9F2133AD}">
      <dgm:prSet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1C8DD3FC-446E-4E50-B930-12A28FA36334}">
      <dgm:prSet phldrT="[Text]"/>
      <dgm:spPr/>
      <dgm:t>
        <a:bodyPr/>
        <a:lstStyle/>
        <a:p>
          <a:r>
            <a:rPr lang="en-US" dirty="0" smtClean="0"/>
            <a:t>The study of matter!</a:t>
          </a:r>
          <a:endParaRPr lang="en-US" dirty="0"/>
        </a:p>
      </dgm:t>
    </dgm:pt>
    <dgm:pt modelId="{5277B482-4698-485D-8EA2-55BF99C70CAB}" type="parTrans" cxnId="{6A91764C-D66B-491B-A11C-D254E3E60F4E}">
      <dgm:prSet/>
      <dgm:spPr/>
      <dgm:t>
        <a:bodyPr/>
        <a:lstStyle/>
        <a:p>
          <a:endParaRPr lang="en-US"/>
        </a:p>
      </dgm:t>
    </dgm:pt>
    <dgm:pt modelId="{94A970CD-9D03-4492-8E9E-702C857690A0}" type="sibTrans" cxnId="{6A91764C-D66B-491B-A11C-D254E3E60F4E}">
      <dgm:prSet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F227C331-67A1-427D-85F1-88910FC5A4D1}">
      <dgm:prSet phldrT="[Text]"/>
      <dgm:spPr/>
      <dgm:t>
        <a:bodyPr/>
        <a:lstStyle/>
        <a:p>
          <a:endParaRPr lang="en-US" dirty="0"/>
        </a:p>
      </dgm:t>
    </dgm:pt>
    <dgm:pt modelId="{8320B782-31CF-4C6F-98C0-EC83FED2AB8D}" type="parTrans" cxnId="{A8FA6FBD-7DD5-4E87-9BF8-6EC377AC87DE}">
      <dgm:prSet/>
      <dgm:spPr/>
      <dgm:t>
        <a:bodyPr/>
        <a:lstStyle/>
        <a:p>
          <a:endParaRPr lang="en-US"/>
        </a:p>
      </dgm:t>
    </dgm:pt>
    <dgm:pt modelId="{A2F23750-D834-40C5-ACA4-060592CB2443}" type="sibTrans" cxnId="{A8FA6FBD-7DD5-4E87-9BF8-6EC377AC87DE}">
      <dgm:prSet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59F2CF7D-0F79-41C2-B2EE-A274221E1839}" type="pres">
      <dgm:prSet presAssocID="{32E669B2-22D2-4FCD-9201-A0B2976A3CDF}" presName="Name0" presStyleCnt="0">
        <dgm:presLayoutVars>
          <dgm:chMax val="21"/>
          <dgm:chPref val="21"/>
        </dgm:presLayoutVars>
      </dgm:prSet>
      <dgm:spPr/>
    </dgm:pt>
    <dgm:pt modelId="{1AB9502B-C358-4A04-BD5F-97CC13B8A1A0}" type="pres">
      <dgm:prSet presAssocID="{11455338-D999-47F4-A0AC-F7F5BBE2E7E3}" presName="text1" presStyleCnt="0"/>
      <dgm:spPr/>
    </dgm:pt>
    <dgm:pt modelId="{22E71775-685E-4148-9C9C-B7F49EF3EC4D}" type="pres">
      <dgm:prSet presAssocID="{11455338-D999-47F4-A0AC-F7F5BBE2E7E3}" presName="textRepeatNode" presStyleLbl="alig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A6573B-BC44-4987-B264-CE6670987976}" type="pres">
      <dgm:prSet presAssocID="{11455338-D999-47F4-A0AC-F7F5BBE2E7E3}" presName="textaccent1" presStyleCnt="0"/>
      <dgm:spPr/>
    </dgm:pt>
    <dgm:pt modelId="{1FDF136B-1B81-461D-8506-8F120651E6CD}" type="pres">
      <dgm:prSet presAssocID="{11455338-D999-47F4-A0AC-F7F5BBE2E7E3}" presName="accentRepeatNode" presStyleLbl="solidAlignAcc1" presStyleIdx="0" presStyleCnt="8"/>
      <dgm:spPr/>
    </dgm:pt>
    <dgm:pt modelId="{60F7C438-412B-4395-8344-E4F6398CD66C}" type="pres">
      <dgm:prSet presAssocID="{BEEEA567-790F-4B34-9D1E-F04146FFA1D3}" presName="image1" presStyleCnt="0"/>
      <dgm:spPr/>
    </dgm:pt>
    <dgm:pt modelId="{A9A1FB36-2BB3-407A-83C2-FC0377181CD5}" type="pres">
      <dgm:prSet presAssocID="{BEEEA567-790F-4B34-9D1E-F04146FFA1D3}" presName="imageRepeatNode" presStyleLbl="alignAcc1" presStyleIdx="0" presStyleCnt="4"/>
      <dgm:spPr/>
      <dgm:t>
        <a:bodyPr/>
        <a:lstStyle/>
        <a:p>
          <a:endParaRPr lang="en-US"/>
        </a:p>
      </dgm:t>
    </dgm:pt>
    <dgm:pt modelId="{762CBEFE-3FE5-4CAE-A1E6-3726708A4399}" type="pres">
      <dgm:prSet presAssocID="{BEEEA567-790F-4B34-9D1E-F04146FFA1D3}" presName="imageaccent1" presStyleCnt="0"/>
      <dgm:spPr/>
    </dgm:pt>
    <dgm:pt modelId="{5CFF55AD-A003-4096-A4CD-8D83421437E4}" type="pres">
      <dgm:prSet presAssocID="{BEEEA567-790F-4B34-9D1E-F04146FFA1D3}" presName="accentRepeatNode" presStyleLbl="solidAlignAcc1" presStyleIdx="1" presStyleCnt="8"/>
      <dgm:spPr/>
    </dgm:pt>
    <dgm:pt modelId="{1DC160F6-2AA2-4245-8803-5D6D4BAFED8C}" type="pres">
      <dgm:prSet presAssocID="{06C7AB0F-E84D-4E6C-8A53-4CDB75D49C81}" presName="text2" presStyleCnt="0"/>
      <dgm:spPr/>
    </dgm:pt>
    <dgm:pt modelId="{B96AF5AA-2412-4D8E-8660-277E087B9094}" type="pres">
      <dgm:prSet presAssocID="{06C7AB0F-E84D-4E6C-8A53-4CDB75D49C81}" presName="textRepeatNode" presStyleLbl="alig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BE6C3F-1B54-4C3A-8850-9DA055F8C471}" type="pres">
      <dgm:prSet presAssocID="{06C7AB0F-E84D-4E6C-8A53-4CDB75D49C81}" presName="textaccent2" presStyleCnt="0"/>
      <dgm:spPr/>
    </dgm:pt>
    <dgm:pt modelId="{3ADCCFCC-21CE-4862-B71D-18C43CAB4504}" type="pres">
      <dgm:prSet presAssocID="{06C7AB0F-E84D-4E6C-8A53-4CDB75D49C81}" presName="accentRepeatNode" presStyleLbl="solidAlignAcc1" presStyleIdx="2" presStyleCnt="8"/>
      <dgm:spPr/>
    </dgm:pt>
    <dgm:pt modelId="{6C9DDC40-271B-4B86-8191-41BBA4EED0E2}" type="pres">
      <dgm:prSet presAssocID="{22444EB7-85B4-4DD4-A7CF-8C66992FD4A0}" presName="image2" presStyleCnt="0"/>
      <dgm:spPr/>
    </dgm:pt>
    <dgm:pt modelId="{225F612E-EF54-492D-A1B1-0312B2AD566A}" type="pres">
      <dgm:prSet presAssocID="{22444EB7-85B4-4DD4-A7CF-8C66992FD4A0}" presName="imageRepeatNode" presStyleLbl="alignAcc1" presStyleIdx="1" presStyleCnt="4"/>
      <dgm:spPr/>
      <dgm:t>
        <a:bodyPr/>
        <a:lstStyle/>
        <a:p>
          <a:endParaRPr lang="en-US"/>
        </a:p>
      </dgm:t>
    </dgm:pt>
    <dgm:pt modelId="{561E5D41-D448-4D58-8FB7-2B026C48D933}" type="pres">
      <dgm:prSet presAssocID="{22444EB7-85B4-4DD4-A7CF-8C66992FD4A0}" presName="imageaccent2" presStyleCnt="0"/>
      <dgm:spPr/>
    </dgm:pt>
    <dgm:pt modelId="{ABC80DB2-E378-4855-B3EC-AABBF5E1A367}" type="pres">
      <dgm:prSet presAssocID="{22444EB7-85B4-4DD4-A7CF-8C66992FD4A0}" presName="accentRepeatNode" presStyleLbl="solidAlignAcc1" presStyleIdx="3" presStyleCnt="8"/>
      <dgm:spPr/>
    </dgm:pt>
    <dgm:pt modelId="{89780398-B2DC-4C07-B9A2-AD54FC07ADA9}" type="pres">
      <dgm:prSet presAssocID="{F227C331-67A1-427D-85F1-88910FC5A4D1}" presName="text3" presStyleCnt="0"/>
      <dgm:spPr/>
    </dgm:pt>
    <dgm:pt modelId="{162FD29A-CF13-4594-9CAB-49D43BCE0539}" type="pres">
      <dgm:prSet presAssocID="{F227C331-67A1-427D-85F1-88910FC5A4D1}" presName="textRepeatNode" presStyleLbl="alig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D7135F-51BE-49EF-8D69-68A014EE4BC4}" type="pres">
      <dgm:prSet presAssocID="{F227C331-67A1-427D-85F1-88910FC5A4D1}" presName="textaccent3" presStyleCnt="0"/>
      <dgm:spPr/>
    </dgm:pt>
    <dgm:pt modelId="{FC9B66E4-5194-4930-A670-A79A7009C09A}" type="pres">
      <dgm:prSet presAssocID="{F227C331-67A1-427D-85F1-88910FC5A4D1}" presName="accentRepeatNode" presStyleLbl="solidAlignAcc1" presStyleIdx="4" presStyleCnt="8"/>
      <dgm:spPr/>
    </dgm:pt>
    <dgm:pt modelId="{AD505090-B597-422D-AD9B-AFC5772E43FA}" type="pres">
      <dgm:prSet presAssocID="{A2F23750-D834-40C5-ACA4-060592CB2443}" presName="image3" presStyleCnt="0"/>
      <dgm:spPr/>
    </dgm:pt>
    <dgm:pt modelId="{E4A5E3A4-FC09-4733-A188-F7A95FDBE920}" type="pres">
      <dgm:prSet presAssocID="{A2F23750-D834-40C5-ACA4-060592CB2443}" presName="imageRepeatNode" presStyleLbl="alignAcc1" presStyleIdx="2" presStyleCnt="4"/>
      <dgm:spPr/>
      <dgm:t>
        <a:bodyPr/>
        <a:lstStyle/>
        <a:p>
          <a:endParaRPr lang="en-US"/>
        </a:p>
      </dgm:t>
    </dgm:pt>
    <dgm:pt modelId="{38BCF6C5-1E20-4B16-946E-3C39E093CFDC}" type="pres">
      <dgm:prSet presAssocID="{A2F23750-D834-40C5-ACA4-060592CB2443}" presName="imageaccent3" presStyleCnt="0"/>
      <dgm:spPr/>
    </dgm:pt>
    <dgm:pt modelId="{79E34663-9DC9-4BFE-A410-B0D2E7D7A5F3}" type="pres">
      <dgm:prSet presAssocID="{A2F23750-D834-40C5-ACA4-060592CB2443}" presName="accentRepeatNode" presStyleLbl="solidAlignAcc1" presStyleIdx="5" presStyleCnt="8"/>
      <dgm:spPr/>
    </dgm:pt>
    <dgm:pt modelId="{1155C474-38CB-43BF-A0D8-65698D9215ED}" type="pres">
      <dgm:prSet presAssocID="{1C8DD3FC-446E-4E50-B930-12A28FA36334}" presName="text4" presStyleCnt="0"/>
      <dgm:spPr/>
    </dgm:pt>
    <dgm:pt modelId="{3B873447-D3AF-4485-8797-4A50933599DD}" type="pres">
      <dgm:prSet presAssocID="{1C8DD3FC-446E-4E50-B930-12A28FA36334}" presName="textRepeatNode" presStyleLbl="alig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663DCC-1B5F-402F-959C-8755B16615EF}" type="pres">
      <dgm:prSet presAssocID="{1C8DD3FC-446E-4E50-B930-12A28FA36334}" presName="textaccent4" presStyleCnt="0"/>
      <dgm:spPr/>
    </dgm:pt>
    <dgm:pt modelId="{8E1EC6F7-54B9-4E06-B06B-424EE05A3C60}" type="pres">
      <dgm:prSet presAssocID="{1C8DD3FC-446E-4E50-B930-12A28FA36334}" presName="accentRepeatNode" presStyleLbl="solidAlignAcc1" presStyleIdx="6" presStyleCnt="8"/>
      <dgm:spPr/>
    </dgm:pt>
    <dgm:pt modelId="{5F273722-45F2-47B7-98FA-7F636EB74994}" type="pres">
      <dgm:prSet presAssocID="{94A970CD-9D03-4492-8E9E-702C857690A0}" presName="image4" presStyleCnt="0"/>
      <dgm:spPr/>
    </dgm:pt>
    <dgm:pt modelId="{38C23DAC-3296-4794-B626-937D3384E675}" type="pres">
      <dgm:prSet presAssocID="{94A970CD-9D03-4492-8E9E-702C857690A0}" presName="imageRepeatNode" presStyleLbl="alignAcc1" presStyleIdx="3" presStyleCnt="4" custLinFactNeighborX="-692" custLinFactNeighborY="-2304"/>
      <dgm:spPr/>
      <dgm:t>
        <a:bodyPr/>
        <a:lstStyle/>
        <a:p>
          <a:endParaRPr lang="en-US"/>
        </a:p>
      </dgm:t>
    </dgm:pt>
    <dgm:pt modelId="{946C4B14-9B91-453B-85F1-4183C8D14CC3}" type="pres">
      <dgm:prSet presAssocID="{94A970CD-9D03-4492-8E9E-702C857690A0}" presName="imageaccent4" presStyleCnt="0"/>
      <dgm:spPr/>
    </dgm:pt>
    <dgm:pt modelId="{D91CDF0D-3950-4E36-8F55-8F2966162484}" type="pres">
      <dgm:prSet presAssocID="{94A970CD-9D03-4492-8E9E-702C857690A0}" presName="accentRepeatNode" presStyleLbl="solidAlignAcc1" presStyleIdx="7" presStyleCnt="8"/>
      <dgm:spPr/>
    </dgm:pt>
  </dgm:ptLst>
  <dgm:cxnLst>
    <dgm:cxn modelId="{6A91764C-D66B-491B-A11C-D254E3E60F4E}" srcId="{32E669B2-22D2-4FCD-9201-A0B2976A3CDF}" destId="{1C8DD3FC-446E-4E50-B930-12A28FA36334}" srcOrd="3" destOrd="0" parTransId="{5277B482-4698-485D-8EA2-55BF99C70CAB}" sibTransId="{94A970CD-9D03-4492-8E9E-702C857690A0}"/>
    <dgm:cxn modelId="{D27624C6-E7A1-4531-AE55-767BBFCB6A8B}" type="presOf" srcId="{F227C331-67A1-427D-85F1-88910FC5A4D1}" destId="{162FD29A-CF13-4594-9CAB-49D43BCE0539}" srcOrd="0" destOrd="0" presId="urn:microsoft.com/office/officeart/2008/layout/HexagonCluster"/>
    <dgm:cxn modelId="{E274C14B-9179-473D-A005-E1D087C42049}" type="presOf" srcId="{A2F23750-D834-40C5-ACA4-060592CB2443}" destId="{E4A5E3A4-FC09-4733-A188-F7A95FDBE920}" srcOrd="0" destOrd="0" presId="urn:microsoft.com/office/officeart/2008/layout/HexagonCluster"/>
    <dgm:cxn modelId="{09E73EC8-3D24-43C7-A945-BEAEF7D50609}" type="presOf" srcId="{94A970CD-9D03-4492-8E9E-702C857690A0}" destId="{38C23DAC-3296-4794-B626-937D3384E675}" srcOrd="0" destOrd="0" presId="urn:microsoft.com/office/officeart/2008/layout/HexagonCluster"/>
    <dgm:cxn modelId="{0C4B62B4-49FC-4B33-BE87-FA8041D40918}" type="presOf" srcId="{06C7AB0F-E84D-4E6C-8A53-4CDB75D49C81}" destId="{B96AF5AA-2412-4D8E-8660-277E087B9094}" srcOrd="0" destOrd="0" presId="urn:microsoft.com/office/officeart/2008/layout/HexagonCluster"/>
    <dgm:cxn modelId="{F55B9078-5ACF-4077-911C-CB0321F0EB92}" srcId="{32E669B2-22D2-4FCD-9201-A0B2976A3CDF}" destId="{11455338-D999-47F4-A0AC-F7F5BBE2E7E3}" srcOrd="0" destOrd="0" parTransId="{C03D23D6-E6B7-441F-A1C3-F083952D3430}" sibTransId="{BEEEA567-790F-4B34-9D1E-F04146FFA1D3}"/>
    <dgm:cxn modelId="{0B9CAE99-BFC5-4645-AFA0-CC4EC67A7CA6}" type="presOf" srcId="{32E669B2-22D2-4FCD-9201-A0B2976A3CDF}" destId="{59F2CF7D-0F79-41C2-B2EE-A274221E1839}" srcOrd="0" destOrd="0" presId="urn:microsoft.com/office/officeart/2008/layout/HexagonCluster"/>
    <dgm:cxn modelId="{ADADFA37-448B-4075-BA5E-905E9F2133AD}" srcId="{32E669B2-22D2-4FCD-9201-A0B2976A3CDF}" destId="{06C7AB0F-E84D-4E6C-8A53-4CDB75D49C81}" srcOrd="1" destOrd="0" parTransId="{5443B82D-956D-41DC-9D14-F7CC2551B34A}" sibTransId="{22444EB7-85B4-4DD4-A7CF-8C66992FD4A0}"/>
    <dgm:cxn modelId="{A8FA6FBD-7DD5-4E87-9BF8-6EC377AC87DE}" srcId="{32E669B2-22D2-4FCD-9201-A0B2976A3CDF}" destId="{F227C331-67A1-427D-85F1-88910FC5A4D1}" srcOrd="2" destOrd="0" parTransId="{8320B782-31CF-4C6F-98C0-EC83FED2AB8D}" sibTransId="{A2F23750-D834-40C5-ACA4-060592CB2443}"/>
    <dgm:cxn modelId="{23A3E017-9948-46EF-9143-0646B653340C}" type="presOf" srcId="{11455338-D999-47F4-A0AC-F7F5BBE2E7E3}" destId="{22E71775-685E-4148-9C9C-B7F49EF3EC4D}" srcOrd="0" destOrd="0" presId="urn:microsoft.com/office/officeart/2008/layout/HexagonCluster"/>
    <dgm:cxn modelId="{E0498A89-B95E-4E74-BA33-39CC4274A920}" type="presOf" srcId="{22444EB7-85B4-4DD4-A7CF-8C66992FD4A0}" destId="{225F612E-EF54-492D-A1B1-0312B2AD566A}" srcOrd="0" destOrd="0" presId="urn:microsoft.com/office/officeart/2008/layout/HexagonCluster"/>
    <dgm:cxn modelId="{727137C6-61E2-4EA0-A61D-B5AEDFAAAC70}" type="presOf" srcId="{BEEEA567-790F-4B34-9D1E-F04146FFA1D3}" destId="{A9A1FB36-2BB3-407A-83C2-FC0377181CD5}" srcOrd="0" destOrd="0" presId="urn:microsoft.com/office/officeart/2008/layout/HexagonCluster"/>
    <dgm:cxn modelId="{5ABEF0E6-FD8C-4937-AA9A-BFD4C795EEA9}" type="presOf" srcId="{1C8DD3FC-446E-4E50-B930-12A28FA36334}" destId="{3B873447-D3AF-4485-8797-4A50933599DD}" srcOrd="0" destOrd="0" presId="urn:microsoft.com/office/officeart/2008/layout/HexagonCluster"/>
    <dgm:cxn modelId="{C291BB84-8BE5-4D4E-90A7-4E339409253E}" type="presParOf" srcId="{59F2CF7D-0F79-41C2-B2EE-A274221E1839}" destId="{1AB9502B-C358-4A04-BD5F-97CC13B8A1A0}" srcOrd="0" destOrd="0" presId="urn:microsoft.com/office/officeart/2008/layout/HexagonCluster"/>
    <dgm:cxn modelId="{7D9D0C5B-357A-4D3C-B25D-1E49322BF7EB}" type="presParOf" srcId="{1AB9502B-C358-4A04-BD5F-97CC13B8A1A0}" destId="{22E71775-685E-4148-9C9C-B7F49EF3EC4D}" srcOrd="0" destOrd="0" presId="urn:microsoft.com/office/officeart/2008/layout/HexagonCluster"/>
    <dgm:cxn modelId="{6CC785F6-6D21-4B97-9682-D0DC4B974D8C}" type="presParOf" srcId="{59F2CF7D-0F79-41C2-B2EE-A274221E1839}" destId="{CBA6573B-BC44-4987-B264-CE6670987976}" srcOrd="1" destOrd="0" presId="urn:microsoft.com/office/officeart/2008/layout/HexagonCluster"/>
    <dgm:cxn modelId="{A5211DBB-80F0-42E6-AD16-A8D261D2A872}" type="presParOf" srcId="{CBA6573B-BC44-4987-B264-CE6670987976}" destId="{1FDF136B-1B81-461D-8506-8F120651E6CD}" srcOrd="0" destOrd="0" presId="urn:microsoft.com/office/officeart/2008/layout/HexagonCluster"/>
    <dgm:cxn modelId="{718864BE-8F4A-4AD8-8829-E9F1BD04E555}" type="presParOf" srcId="{59F2CF7D-0F79-41C2-B2EE-A274221E1839}" destId="{60F7C438-412B-4395-8344-E4F6398CD66C}" srcOrd="2" destOrd="0" presId="urn:microsoft.com/office/officeart/2008/layout/HexagonCluster"/>
    <dgm:cxn modelId="{F2E7E7A0-E5D4-4DB1-A634-D48332D192DD}" type="presParOf" srcId="{60F7C438-412B-4395-8344-E4F6398CD66C}" destId="{A9A1FB36-2BB3-407A-83C2-FC0377181CD5}" srcOrd="0" destOrd="0" presId="urn:microsoft.com/office/officeart/2008/layout/HexagonCluster"/>
    <dgm:cxn modelId="{635349BC-AF50-41FB-A81D-D4CC3827EC71}" type="presParOf" srcId="{59F2CF7D-0F79-41C2-B2EE-A274221E1839}" destId="{762CBEFE-3FE5-4CAE-A1E6-3726708A4399}" srcOrd="3" destOrd="0" presId="urn:microsoft.com/office/officeart/2008/layout/HexagonCluster"/>
    <dgm:cxn modelId="{9B314858-974F-46AD-8933-2FA75F7C49B1}" type="presParOf" srcId="{762CBEFE-3FE5-4CAE-A1E6-3726708A4399}" destId="{5CFF55AD-A003-4096-A4CD-8D83421437E4}" srcOrd="0" destOrd="0" presId="urn:microsoft.com/office/officeart/2008/layout/HexagonCluster"/>
    <dgm:cxn modelId="{64C5318E-0E1D-4EF6-81A8-9B36A0F12446}" type="presParOf" srcId="{59F2CF7D-0F79-41C2-B2EE-A274221E1839}" destId="{1DC160F6-2AA2-4245-8803-5D6D4BAFED8C}" srcOrd="4" destOrd="0" presId="urn:microsoft.com/office/officeart/2008/layout/HexagonCluster"/>
    <dgm:cxn modelId="{9BCDABD9-1B58-4C2B-AE84-28923959224E}" type="presParOf" srcId="{1DC160F6-2AA2-4245-8803-5D6D4BAFED8C}" destId="{B96AF5AA-2412-4D8E-8660-277E087B9094}" srcOrd="0" destOrd="0" presId="urn:microsoft.com/office/officeart/2008/layout/HexagonCluster"/>
    <dgm:cxn modelId="{0A0C013B-9018-4913-9BDB-4FF41D7E1967}" type="presParOf" srcId="{59F2CF7D-0F79-41C2-B2EE-A274221E1839}" destId="{94BE6C3F-1B54-4C3A-8850-9DA055F8C471}" srcOrd="5" destOrd="0" presId="urn:microsoft.com/office/officeart/2008/layout/HexagonCluster"/>
    <dgm:cxn modelId="{18352984-9EDB-4FF0-98BE-D0D8096F7535}" type="presParOf" srcId="{94BE6C3F-1B54-4C3A-8850-9DA055F8C471}" destId="{3ADCCFCC-21CE-4862-B71D-18C43CAB4504}" srcOrd="0" destOrd="0" presId="urn:microsoft.com/office/officeart/2008/layout/HexagonCluster"/>
    <dgm:cxn modelId="{0B6A1671-190B-4525-BCAE-5B4716D5D64A}" type="presParOf" srcId="{59F2CF7D-0F79-41C2-B2EE-A274221E1839}" destId="{6C9DDC40-271B-4B86-8191-41BBA4EED0E2}" srcOrd="6" destOrd="0" presId="urn:microsoft.com/office/officeart/2008/layout/HexagonCluster"/>
    <dgm:cxn modelId="{3FD0B8FD-EFC4-4C40-9872-E84B8FA38036}" type="presParOf" srcId="{6C9DDC40-271B-4B86-8191-41BBA4EED0E2}" destId="{225F612E-EF54-492D-A1B1-0312B2AD566A}" srcOrd="0" destOrd="0" presId="urn:microsoft.com/office/officeart/2008/layout/HexagonCluster"/>
    <dgm:cxn modelId="{3D790F64-1101-4CBF-BB35-00261DD8CCD7}" type="presParOf" srcId="{59F2CF7D-0F79-41C2-B2EE-A274221E1839}" destId="{561E5D41-D448-4D58-8FB7-2B026C48D933}" srcOrd="7" destOrd="0" presId="urn:microsoft.com/office/officeart/2008/layout/HexagonCluster"/>
    <dgm:cxn modelId="{8AA8DC1A-9F67-4096-BD29-73E50ED86C91}" type="presParOf" srcId="{561E5D41-D448-4D58-8FB7-2B026C48D933}" destId="{ABC80DB2-E378-4855-B3EC-AABBF5E1A367}" srcOrd="0" destOrd="0" presId="urn:microsoft.com/office/officeart/2008/layout/HexagonCluster"/>
    <dgm:cxn modelId="{2DC37BF6-2155-43D6-B023-61EA5FF7265A}" type="presParOf" srcId="{59F2CF7D-0F79-41C2-B2EE-A274221E1839}" destId="{89780398-B2DC-4C07-B9A2-AD54FC07ADA9}" srcOrd="8" destOrd="0" presId="urn:microsoft.com/office/officeart/2008/layout/HexagonCluster"/>
    <dgm:cxn modelId="{8E995D0D-F627-430F-858C-912B3D671DCF}" type="presParOf" srcId="{89780398-B2DC-4C07-B9A2-AD54FC07ADA9}" destId="{162FD29A-CF13-4594-9CAB-49D43BCE0539}" srcOrd="0" destOrd="0" presId="urn:microsoft.com/office/officeart/2008/layout/HexagonCluster"/>
    <dgm:cxn modelId="{B5249008-EFB1-43F9-8EE0-1C5E8CC34552}" type="presParOf" srcId="{59F2CF7D-0F79-41C2-B2EE-A274221E1839}" destId="{A5D7135F-51BE-49EF-8D69-68A014EE4BC4}" srcOrd="9" destOrd="0" presId="urn:microsoft.com/office/officeart/2008/layout/HexagonCluster"/>
    <dgm:cxn modelId="{F3012923-DF50-4EAD-B89B-B0A79B201207}" type="presParOf" srcId="{A5D7135F-51BE-49EF-8D69-68A014EE4BC4}" destId="{FC9B66E4-5194-4930-A670-A79A7009C09A}" srcOrd="0" destOrd="0" presId="urn:microsoft.com/office/officeart/2008/layout/HexagonCluster"/>
    <dgm:cxn modelId="{61E81CB3-DA3B-45B9-A597-D0137296A5AF}" type="presParOf" srcId="{59F2CF7D-0F79-41C2-B2EE-A274221E1839}" destId="{AD505090-B597-422D-AD9B-AFC5772E43FA}" srcOrd="10" destOrd="0" presId="urn:microsoft.com/office/officeart/2008/layout/HexagonCluster"/>
    <dgm:cxn modelId="{22BB3EC0-72AC-406B-8291-B6F0F6DE7433}" type="presParOf" srcId="{AD505090-B597-422D-AD9B-AFC5772E43FA}" destId="{E4A5E3A4-FC09-4733-A188-F7A95FDBE920}" srcOrd="0" destOrd="0" presId="urn:microsoft.com/office/officeart/2008/layout/HexagonCluster"/>
    <dgm:cxn modelId="{316C7E25-3F3C-497E-AA96-582ABE6F6E78}" type="presParOf" srcId="{59F2CF7D-0F79-41C2-B2EE-A274221E1839}" destId="{38BCF6C5-1E20-4B16-946E-3C39E093CFDC}" srcOrd="11" destOrd="0" presId="urn:microsoft.com/office/officeart/2008/layout/HexagonCluster"/>
    <dgm:cxn modelId="{773662E4-D816-4B5B-83B2-D543F06484E2}" type="presParOf" srcId="{38BCF6C5-1E20-4B16-946E-3C39E093CFDC}" destId="{79E34663-9DC9-4BFE-A410-B0D2E7D7A5F3}" srcOrd="0" destOrd="0" presId="urn:microsoft.com/office/officeart/2008/layout/HexagonCluster"/>
    <dgm:cxn modelId="{5C952F8D-A532-4668-A1D3-75727DC395D1}" type="presParOf" srcId="{59F2CF7D-0F79-41C2-B2EE-A274221E1839}" destId="{1155C474-38CB-43BF-A0D8-65698D9215ED}" srcOrd="12" destOrd="0" presId="urn:microsoft.com/office/officeart/2008/layout/HexagonCluster"/>
    <dgm:cxn modelId="{0B83EF69-ED96-42BE-AA7C-EDF83370A328}" type="presParOf" srcId="{1155C474-38CB-43BF-A0D8-65698D9215ED}" destId="{3B873447-D3AF-4485-8797-4A50933599DD}" srcOrd="0" destOrd="0" presId="urn:microsoft.com/office/officeart/2008/layout/HexagonCluster"/>
    <dgm:cxn modelId="{5EECC398-1B2D-4448-8CD2-C71135C26F47}" type="presParOf" srcId="{59F2CF7D-0F79-41C2-B2EE-A274221E1839}" destId="{96663DCC-1B5F-402F-959C-8755B16615EF}" srcOrd="13" destOrd="0" presId="urn:microsoft.com/office/officeart/2008/layout/HexagonCluster"/>
    <dgm:cxn modelId="{B3FAB6CB-D219-4BE6-9BE0-0D4B0980FD7E}" type="presParOf" srcId="{96663DCC-1B5F-402F-959C-8755B16615EF}" destId="{8E1EC6F7-54B9-4E06-B06B-424EE05A3C60}" srcOrd="0" destOrd="0" presId="urn:microsoft.com/office/officeart/2008/layout/HexagonCluster"/>
    <dgm:cxn modelId="{A570A675-94B2-4863-8291-62F8B5439BC7}" type="presParOf" srcId="{59F2CF7D-0F79-41C2-B2EE-A274221E1839}" destId="{5F273722-45F2-47B7-98FA-7F636EB74994}" srcOrd="14" destOrd="0" presId="urn:microsoft.com/office/officeart/2008/layout/HexagonCluster"/>
    <dgm:cxn modelId="{3C93E728-4DCA-4F36-817D-16107FACE4C1}" type="presParOf" srcId="{5F273722-45F2-47B7-98FA-7F636EB74994}" destId="{38C23DAC-3296-4794-B626-937D3384E675}" srcOrd="0" destOrd="0" presId="urn:microsoft.com/office/officeart/2008/layout/HexagonCluster"/>
    <dgm:cxn modelId="{74BF3401-16A8-4037-9174-7095EFAE8A28}" type="presParOf" srcId="{59F2CF7D-0F79-41C2-B2EE-A274221E1839}" destId="{946C4B14-9B91-453B-85F1-4183C8D14CC3}" srcOrd="15" destOrd="0" presId="urn:microsoft.com/office/officeart/2008/layout/HexagonCluster"/>
    <dgm:cxn modelId="{E8471A34-62AA-4D58-AB86-765EE4BCC7CE}" type="presParOf" srcId="{946C4B14-9B91-453B-85F1-4183C8D14CC3}" destId="{D91CDF0D-3950-4E36-8F55-8F2966162484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9454F4A7-1836-41F7-A28C-401AC15478AD}" type="doc">
      <dgm:prSet loTypeId="urn:microsoft.com/office/officeart/2008/layout/HexagonCluster" loCatId="picture" qsTypeId="urn:microsoft.com/office/officeart/2005/8/quickstyle/3d1" qsCatId="3D" csTypeId="urn:microsoft.com/office/officeart/2005/8/colors/colorful5" csCatId="colorful" phldr="1"/>
      <dgm:spPr/>
    </dgm:pt>
    <dgm:pt modelId="{96ABD2B1-97C7-4430-BBFE-7EE233A3CC70}">
      <dgm:prSet phldrT="[Text]"/>
      <dgm:spPr/>
      <dgm:t>
        <a:bodyPr/>
        <a:lstStyle/>
        <a:p>
          <a:r>
            <a:rPr lang="en-US" dirty="0" smtClean="0"/>
            <a:t>Trail Mix</a:t>
          </a:r>
        </a:p>
      </dgm:t>
    </dgm:pt>
    <dgm:pt modelId="{4334B1EF-85E8-4589-A715-3ACF386E4811}" type="parTrans" cxnId="{E4FCFE31-B124-4ECE-90B7-4FED51A858FB}">
      <dgm:prSet/>
      <dgm:spPr/>
      <dgm:t>
        <a:bodyPr/>
        <a:lstStyle/>
        <a:p>
          <a:endParaRPr lang="en-US"/>
        </a:p>
      </dgm:t>
    </dgm:pt>
    <dgm:pt modelId="{4E1F2DAF-1E8F-4178-83FF-AE62445F7506}" type="sibTrans" cxnId="{E4FCFE31-B124-4ECE-90B7-4FED51A858FB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http://nourish.org/wp-content/uploads/2011/10/trail-mix-nancy-mueller.jpg"/>
        </a:ext>
      </dgm:extLst>
    </dgm:pt>
    <dgm:pt modelId="{C2359497-9007-44FE-B4F2-8FA08975DACF}">
      <dgm:prSet phldrT="[Text]"/>
      <dgm:spPr/>
      <dgm:t>
        <a:bodyPr/>
        <a:lstStyle/>
        <a:p>
          <a:r>
            <a:rPr lang="en-US" dirty="0" smtClean="0"/>
            <a:t>Italian Dressing</a:t>
          </a:r>
        </a:p>
      </dgm:t>
    </dgm:pt>
    <dgm:pt modelId="{36E4D89B-C5CF-4200-9953-8B8822E6E7F3}" type="parTrans" cxnId="{42DE08C9-8408-460C-8AF2-25DA1CEB02B0}">
      <dgm:prSet/>
      <dgm:spPr/>
      <dgm:t>
        <a:bodyPr/>
        <a:lstStyle/>
        <a:p>
          <a:endParaRPr lang="en-US"/>
        </a:p>
      </dgm:t>
    </dgm:pt>
    <dgm:pt modelId="{3D3750C4-ACC6-4242-B7B1-CA51B080BD31}" type="sibTrans" cxnId="{42DE08C9-8408-460C-8AF2-25DA1CEB02B0}">
      <dgm:prSet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AC831A1B-FC88-4147-B48F-BD348ED4E3D6}">
      <dgm:prSet phldrT="[Text]"/>
      <dgm:spPr/>
      <dgm:t>
        <a:bodyPr/>
        <a:lstStyle/>
        <a:p>
          <a:r>
            <a:rPr lang="en-US" dirty="0" smtClean="0"/>
            <a:t>Cereal and Milk</a:t>
          </a:r>
        </a:p>
      </dgm:t>
    </dgm:pt>
    <dgm:pt modelId="{B7D1318D-5481-482C-9328-268901E7EEFF}" type="parTrans" cxnId="{BFEA4ED1-C607-4F44-87F9-646C0321A724}">
      <dgm:prSet/>
      <dgm:spPr/>
      <dgm:t>
        <a:bodyPr/>
        <a:lstStyle/>
        <a:p>
          <a:endParaRPr lang="en-US"/>
        </a:p>
      </dgm:t>
    </dgm:pt>
    <dgm:pt modelId="{5EEE5784-D1AE-45A1-A6C3-7115E0CBF6E0}" type="sibTrans" cxnId="{BFEA4ED1-C607-4F44-87F9-646C0321A724}">
      <dgm:prSet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807F766C-D038-4EBC-AC32-D2C6BA75CFEA}" type="pres">
      <dgm:prSet presAssocID="{9454F4A7-1836-41F7-A28C-401AC15478AD}" presName="Name0" presStyleCnt="0">
        <dgm:presLayoutVars>
          <dgm:chMax val="21"/>
          <dgm:chPref val="21"/>
        </dgm:presLayoutVars>
      </dgm:prSet>
      <dgm:spPr/>
    </dgm:pt>
    <dgm:pt modelId="{1BCACE72-8723-43AB-AF61-6A588AAF034F}" type="pres">
      <dgm:prSet presAssocID="{96ABD2B1-97C7-4430-BBFE-7EE233A3CC70}" presName="text1" presStyleCnt="0"/>
      <dgm:spPr/>
    </dgm:pt>
    <dgm:pt modelId="{AE0D06BB-AE43-4D54-AAEC-3FD36482D395}" type="pres">
      <dgm:prSet presAssocID="{96ABD2B1-97C7-4430-BBFE-7EE233A3CC70}" presName="textRepeatNode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FAC0BA-84D8-452E-9F90-06C7D74E55C1}" type="pres">
      <dgm:prSet presAssocID="{96ABD2B1-97C7-4430-BBFE-7EE233A3CC70}" presName="textaccent1" presStyleCnt="0"/>
      <dgm:spPr/>
    </dgm:pt>
    <dgm:pt modelId="{D2D10977-DB7C-4AC9-B8E3-DFE3356A4491}" type="pres">
      <dgm:prSet presAssocID="{96ABD2B1-97C7-4430-BBFE-7EE233A3CC70}" presName="accentRepeatNode" presStyleLbl="solidAlignAcc1" presStyleIdx="0" presStyleCnt="6"/>
      <dgm:spPr/>
    </dgm:pt>
    <dgm:pt modelId="{8FB31B3D-0100-4A91-87A4-BFF4802D5700}" type="pres">
      <dgm:prSet presAssocID="{4E1F2DAF-1E8F-4178-83FF-AE62445F7506}" presName="image1" presStyleCnt="0"/>
      <dgm:spPr/>
    </dgm:pt>
    <dgm:pt modelId="{A393816D-C81C-49CB-A941-5E9204BBE733}" type="pres">
      <dgm:prSet presAssocID="{4E1F2DAF-1E8F-4178-83FF-AE62445F7506}" presName="imageRepeatNode" presStyleLbl="alignAcc1" presStyleIdx="0" presStyleCnt="3"/>
      <dgm:spPr/>
      <dgm:t>
        <a:bodyPr/>
        <a:lstStyle/>
        <a:p>
          <a:endParaRPr lang="en-US"/>
        </a:p>
      </dgm:t>
    </dgm:pt>
    <dgm:pt modelId="{9CD3719B-4360-4733-8830-80AA5BEE854A}" type="pres">
      <dgm:prSet presAssocID="{4E1F2DAF-1E8F-4178-83FF-AE62445F7506}" presName="imageaccent1" presStyleCnt="0"/>
      <dgm:spPr/>
    </dgm:pt>
    <dgm:pt modelId="{27EE5EF2-DDD9-43D0-96C0-7AA862741716}" type="pres">
      <dgm:prSet presAssocID="{4E1F2DAF-1E8F-4178-83FF-AE62445F7506}" presName="accentRepeatNode" presStyleLbl="solidAlignAcc1" presStyleIdx="1" presStyleCnt="6"/>
      <dgm:spPr/>
    </dgm:pt>
    <dgm:pt modelId="{009C5876-F20E-4481-A228-B32D8F841446}" type="pres">
      <dgm:prSet presAssocID="{C2359497-9007-44FE-B4F2-8FA08975DACF}" presName="text2" presStyleCnt="0"/>
      <dgm:spPr/>
    </dgm:pt>
    <dgm:pt modelId="{5EAFE918-BE89-4664-8D5A-303991A3D057}" type="pres">
      <dgm:prSet presAssocID="{C2359497-9007-44FE-B4F2-8FA08975DACF}" presName="textRepeatNode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29E34D-D0C8-46F4-916E-DD41177A2EDF}" type="pres">
      <dgm:prSet presAssocID="{C2359497-9007-44FE-B4F2-8FA08975DACF}" presName="textaccent2" presStyleCnt="0"/>
      <dgm:spPr/>
    </dgm:pt>
    <dgm:pt modelId="{CA1CCFE6-BD66-4076-B8ED-F0E7FA3C3011}" type="pres">
      <dgm:prSet presAssocID="{C2359497-9007-44FE-B4F2-8FA08975DACF}" presName="accentRepeatNode" presStyleLbl="solidAlignAcc1" presStyleIdx="2" presStyleCnt="6"/>
      <dgm:spPr/>
    </dgm:pt>
    <dgm:pt modelId="{CFD82FD7-89C2-4C3F-9286-F3038280FD0C}" type="pres">
      <dgm:prSet presAssocID="{3D3750C4-ACC6-4242-B7B1-CA51B080BD31}" presName="image2" presStyleCnt="0"/>
      <dgm:spPr/>
    </dgm:pt>
    <dgm:pt modelId="{6114AA9F-ADD6-4223-B697-6D32AF8528D1}" type="pres">
      <dgm:prSet presAssocID="{3D3750C4-ACC6-4242-B7B1-CA51B080BD31}" presName="imageRepeatNode" presStyleLbl="alignAcc1" presStyleIdx="1" presStyleCnt="3"/>
      <dgm:spPr/>
      <dgm:t>
        <a:bodyPr/>
        <a:lstStyle/>
        <a:p>
          <a:endParaRPr lang="en-US"/>
        </a:p>
      </dgm:t>
    </dgm:pt>
    <dgm:pt modelId="{4D7304BF-F584-475E-B54F-8DB789CFAB5E}" type="pres">
      <dgm:prSet presAssocID="{3D3750C4-ACC6-4242-B7B1-CA51B080BD31}" presName="imageaccent2" presStyleCnt="0"/>
      <dgm:spPr/>
    </dgm:pt>
    <dgm:pt modelId="{B6900511-E6EB-4672-89B7-AD2BD472974B}" type="pres">
      <dgm:prSet presAssocID="{3D3750C4-ACC6-4242-B7B1-CA51B080BD31}" presName="accentRepeatNode" presStyleLbl="solidAlignAcc1" presStyleIdx="3" presStyleCnt="6"/>
      <dgm:spPr/>
    </dgm:pt>
    <dgm:pt modelId="{5E9FF5DD-15BE-4DBD-B33F-506C53E0B452}" type="pres">
      <dgm:prSet presAssocID="{AC831A1B-FC88-4147-B48F-BD348ED4E3D6}" presName="text3" presStyleCnt="0"/>
      <dgm:spPr/>
    </dgm:pt>
    <dgm:pt modelId="{6AC3DB34-C158-4DAF-B2CC-C912BB81C36C}" type="pres">
      <dgm:prSet presAssocID="{AC831A1B-FC88-4147-B48F-BD348ED4E3D6}" presName="textRepeatNode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ECA9E1-7BF1-44E2-A984-C4CD6506B878}" type="pres">
      <dgm:prSet presAssocID="{AC831A1B-FC88-4147-B48F-BD348ED4E3D6}" presName="textaccent3" presStyleCnt="0"/>
      <dgm:spPr/>
    </dgm:pt>
    <dgm:pt modelId="{0CDF61DC-C9DB-4CB9-9748-D6E9269DA1E5}" type="pres">
      <dgm:prSet presAssocID="{AC831A1B-FC88-4147-B48F-BD348ED4E3D6}" presName="accentRepeatNode" presStyleLbl="solidAlignAcc1" presStyleIdx="4" presStyleCnt="6"/>
      <dgm:spPr/>
    </dgm:pt>
    <dgm:pt modelId="{55F7EF28-3A62-4109-AB8B-B2B7A03BBB07}" type="pres">
      <dgm:prSet presAssocID="{5EEE5784-D1AE-45A1-A6C3-7115E0CBF6E0}" presName="image3" presStyleCnt="0"/>
      <dgm:spPr/>
    </dgm:pt>
    <dgm:pt modelId="{5B9345EF-CFED-4F5B-A3C1-6F4E1374EA2B}" type="pres">
      <dgm:prSet presAssocID="{5EEE5784-D1AE-45A1-A6C3-7115E0CBF6E0}" presName="imageRepeatNode" presStyleLbl="alignAcc1" presStyleIdx="2" presStyleCnt="3"/>
      <dgm:spPr/>
      <dgm:t>
        <a:bodyPr/>
        <a:lstStyle/>
        <a:p>
          <a:endParaRPr lang="en-US"/>
        </a:p>
      </dgm:t>
    </dgm:pt>
    <dgm:pt modelId="{B91ECC90-2DC8-4AAC-8995-58F42588CF98}" type="pres">
      <dgm:prSet presAssocID="{5EEE5784-D1AE-45A1-A6C3-7115E0CBF6E0}" presName="imageaccent3" presStyleCnt="0"/>
      <dgm:spPr/>
    </dgm:pt>
    <dgm:pt modelId="{1AC4032A-8815-4195-B0CA-1BC6A430E4A3}" type="pres">
      <dgm:prSet presAssocID="{5EEE5784-D1AE-45A1-A6C3-7115E0CBF6E0}" presName="accentRepeatNode" presStyleLbl="solidAlignAcc1" presStyleIdx="5" presStyleCnt="6"/>
      <dgm:spPr/>
    </dgm:pt>
  </dgm:ptLst>
  <dgm:cxnLst>
    <dgm:cxn modelId="{E4FCFE31-B124-4ECE-90B7-4FED51A858FB}" srcId="{9454F4A7-1836-41F7-A28C-401AC15478AD}" destId="{96ABD2B1-97C7-4430-BBFE-7EE233A3CC70}" srcOrd="0" destOrd="0" parTransId="{4334B1EF-85E8-4589-A715-3ACF386E4811}" sibTransId="{4E1F2DAF-1E8F-4178-83FF-AE62445F7506}"/>
    <dgm:cxn modelId="{2AEDEEB4-B516-432F-A4B8-C459CBC65776}" type="presOf" srcId="{3D3750C4-ACC6-4242-B7B1-CA51B080BD31}" destId="{6114AA9F-ADD6-4223-B697-6D32AF8528D1}" srcOrd="0" destOrd="0" presId="urn:microsoft.com/office/officeart/2008/layout/HexagonCluster"/>
    <dgm:cxn modelId="{BFEA4ED1-C607-4F44-87F9-646C0321A724}" srcId="{9454F4A7-1836-41F7-A28C-401AC15478AD}" destId="{AC831A1B-FC88-4147-B48F-BD348ED4E3D6}" srcOrd="2" destOrd="0" parTransId="{B7D1318D-5481-482C-9328-268901E7EEFF}" sibTransId="{5EEE5784-D1AE-45A1-A6C3-7115E0CBF6E0}"/>
    <dgm:cxn modelId="{BC94D722-DEDF-4FD4-94B9-C34A1D3F1F01}" type="presOf" srcId="{4E1F2DAF-1E8F-4178-83FF-AE62445F7506}" destId="{A393816D-C81C-49CB-A941-5E9204BBE733}" srcOrd="0" destOrd="0" presId="urn:microsoft.com/office/officeart/2008/layout/HexagonCluster"/>
    <dgm:cxn modelId="{5EC7CC2F-8C2F-4B95-8E6F-733B216C8F79}" type="presOf" srcId="{9454F4A7-1836-41F7-A28C-401AC15478AD}" destId="{807F766C-D038-4EBC-AC32-D2C6BA75CFEA}" srcOrd="0" destOrd="0" presId="urn:microsoft.com/office/officeart/2008/layout/HexagonCluster"/>
    <dgm:cxn modelId="{42DE08C9-8408-460C-8AF2-25DA1CEB02B0}" srcId="{9454F4A7-1836-41F7-A28C-401AC15478AD}" destId="{C2359497-9007-44FE-B4F2-8FA08975DACF}" srcOrd="1" destOrd="0" parTransId="{36E4D89B-C5CF-4200-9953-8B8822E6E7F3}" sibTransId="{3D3750C4-ACC6-4242-B7B1-CA51B080BD31}"/>
    <dgm:cxn modelId="{DECDF15D-310C-4336-99A7-F437C142483F}" type="presOf" srcId="{5EEE5784-D1AE-45A1-A6C3-7115E0CBF6E0}" destId="{5B9345EF-CFED-4F5B-A3C1-6F4E1374EA2B}" srcOrd="0" destOrd="0" presId="urn:microsoft.com/office/officeart/2008/layout/HexagonCluster"/>
    <dgm:cxn modelId="{CAFF9269-44E2-4FDF-90CA-65F1BD46A3E4}" type="presOf" srcId="{AC831A1B-FC88-4147-B48F-BD348ED4E3D6}" destId="{6AC3DB34-C158-4DAF-B2CC-C912BB81C36C}" srcOrd="0" destOrd="0" presId="urn:microsoft.com/office/officeart/2008/layout/HexagonCluster"/>
    <dgm:cxn modelId="{5972FDF0-34B9-4429-9BFD-9590647F342E}" type="presOf" srcId="{96ABD2B1-97C7-4430-BBFE-7EE233A3CC70}" destId="{AE0D06BB-AE43-4D54-AAEC-3FD36482D395}" srcOrd="0" destOrd="0" presId="urn:microsoft.com/office/officeart/2008/layout/HexagonCluster"/>
    <dgm:cxn modelId="{2370835C-7609-4444-9FF4-0E4545A8E55F}" type="presOf" srcId="{C2359497-9007-44FE-B4F2-8FA08975DACF}" destId="{5EAFE918-BE89-4664-8D5A-303991A3D057}" srcOrd="0" destOrd="0" presId="urn:microsoft.com/office/officeart/2008/layout/HexagonCluster"/>
    <dgm:cxn modelId="{D8F790A9-FC26-49DF-9E6A-6A4DF8B421E0}" type="presParOf" srcId="{807F766C-D038-4EBC-AC32-D2C6BA75CFEA}" destId="{1BCACE72-8723-43AB-AF61-6A588AAF034F}" srcOrd="0" destOrd="0" presId="urn:microsoft.com/office/officeart/2008/layout/HexagonCluster"/>
    <dgm:cxn modelId="{08051556-35EA-440F-9CC6-08072932BD05}" type="presParOf" srcId="{1BCACE72-8723-43AB-AF61-6A588AAF034F}" destId="{AE0D06BB-AE43-4D54-AAEC-3FD36482D395}" srcOrd="0" destOrd="0" presId="urn:microsoft.com/office/officeart/2008/layout/HexagonCluster"/>
    <dgm:cxn modelId="{1E48C3E2-0D4F-4EFE-88B8-A04AB902A651}" type="presParOf" srcId="{807F766C-D038-4EBC-AC32-D2C6BA75CFEA}" destId="{43FAC0BA-84D8-452E-9F90-06C7D74E55C1}" srcOrd="1" destOrd="0" presId="urn:microsoft.com/office/officeart/2008/layout/HexagonCluster"/>
    <dgm:cxn modelId="{E470AE98-849D-4E6C-A85A-A1341F9F2B8B}" type="presParOf" srcId="{43FAC0BA-84D8-452E-9F90-06C7D74E55C1}" destId="{D2D10977-DB7C-4AC9-B8E3-DFE3356A4491}" srcOrd="0" destOrd="0" presId="urn:microsoft.com/office/officeart/2008/layout/HexagonCluster"/>
    <dgm:cxn modelId="{9664C8F0-3D28-418A-B0FC-93B971B7FBAC}" type="presParOf" srcId="{807F766C-D038-4EBC-AC32-D2C6BA75CFEA}" destId="{8FB31B3D-0100-4A91-87A4-BFF4802D5700}" srcOrd="2" destOrd="0" presId="urn:microsoft.com/office/officeart/2008/layout/HexagonCluster"/>
    <dgm:cxn modelId="{137AD852-81D5-4CDE-8096-60FFF38C5DDF}" type="presParOf" srcId="{8FB31B3D-0100-4A91-87A4-BFF4802D5700}" destId="{A393816D-C81C-49CB-A941-5E9204BBE733}" srcOrd="0" destOrd="0" presId="urn:microsoft.com/office/officeart/2008/layout/HexagonCluster"/>
    <dgm:cxn modelId="{6A6BAC98-4E42-4792-8639-5EFC816224B7}" type="presParOf" srcId="{807F766C-D038-4EBC-AC32-D2C6BA75CFEA}" destId="{9CD3719B-4360-4733-8830-80AA5BEE854A}" srcOrd="3" destOrd="0" presId="urn:microsoft.com/office/officeart/2008/layout/HexagonCluster"/>
    <dgm:cxn modelId="{79EDD731-9603-4197-8C30-AAD65CC47A9A}" type="presParOf" srcId="{9CD3719B-4360-4733-8830-80AA5BEE854A}" destId="{27EE5EF2-DDD9-43D0-96C0-7AA862741716}" srcOrd="0" destOrd="0" presId="urn:microsoft.com/office/officeart/2008/layout/HexagonCluster"/>
    <dgm:cxn modelId="{57EC7AD6-8E1A-4E1B-B753-D08C74E55D6F}" type="presParOf" srcId="{807F766C-D038-4EBC-AC32-D2C6BA75CFEA}" destId="{009C5876-F20E-4481-A228-B32D8F841446}" srcOrd="4" destOrd="0" presId="urn:microsoft.com/office/officeart/2008/layout/HexagonCluster"/>
    <dgm:cxn modelId="{0E7AB949-0BD9-4366-BA37-3187BE1DB486}" type="presParOf" srcId="{009C5876-F20E-4481-A228-B32D8F841446}" destId="{5EAFE918-BE89-4664-8D5A-303991A3D057}" srcOrd="0" destOrd="0" presId="urn:microsoft.com/office/officeart/2008/layout/HexagonCluster"/>
    <dgm:cxn modelId="{2F23A977-5079-4098-8B75-B6E1E9FABBF5}" type="presParOf" srcId="{807F766C-D038-4EBC-AC32-D2C6BA75CFEA}" destId="{3F29E34D-D0C8-46F4-916E-DD41177A2EDF}" srcOrd="5" destOrd="0" presId="urn:microsoft.com/office/officeart/2008/layout/HexagonCluster"/>
    <dgm:cxn modelId="{DCCCDAD5-88FA-4973-9E2D-704AF8EFF585}" type="presParOf" srcId="{3F29E34D-D0C8-46F4-916E-DD41177A2EDF}" destId="{CA1CCFE6-BD66-4076-B8ED-F0E7FA3C3011}" srcOrd="0" destOrd="0" presId="urn:microsoft.com/office/officeart/2008/layout/HexagonCluster"/>
    <dgm:cxn modelId="{4A1862F3-C49C-4158-9D5D-6F48A84CF1FA}" type="presParOf" srcId="{807F766C-D038-4EBC-AC32-D2C6BA75CFEA}" destId="{CFD82FD7-89C2-4C3F-9286-F3038280FD0C}" srcOrd="6" destOrd="0" presId="urn:microsoft.com/office/officeart/2008/layout/HexagonCluster"/>
    <dgm:cxn modelId="{6EF86352-A1F8-4528-915B-A5092C70F8C5}" type="presParOf" srcId="{CFD82FD7-89C2-4C3F-9286-F3038280FD0C}" destId="{6114AA9F-ADD6-4223-B697-6D32AF8528D1}" srcOrd="0" destOrd="0" presId="urn:microsoft.com/office/officeart/2008/layout/HexagonCluster"/>
    <dgm:cxn modelId="{F9346828-C987-4D61-846F-43293C323EDF}" type="presParOf" srcId="{807F766C-D038-4EBC-AC32-D2C6BA75CFEA}" destId="{4D7304BF-F584-475E-B54F-8DB789CFAB5E}" srcOrd="7" destOrd="0" presId="urn:microsoft.com/office/officeart/2008/layout/HexagonCluster"/>
    <dgm:cxn modelId="{3FD9A258-7008-4E0B-AC45-2212916409DC}" type="presParOf" srcId="{4D7304BF-F584-475E-B54F-8DB789CFAB5E}" destId="{B6900511-E6EB-4672-89B7-AD2BD472974B}" srcOrd="0" destOrd="0" presId="urn:microsoft.com/office/officeart/2008/layout/HexagonCluster"/>
    <dgm:cxn modelId="{CD84FE86-5F46-4669-AAE6-38B9BF5F693E}" type="presParOf" srcId="{807F766C-D038-4EBC-AC32-D2C6BA75CFEA}" destId="{5E9FF5DD-15BE-4DBD-B33F-506C53E0B452}" srcOrd="8" destOrd="0" presId="urn:microsoft.com/office/officeart/2008/layout/HexagonCluster"/>
    <dgm:cxn modelId="{C71E9A9D-0BB7-4C99-8730-240F985E52FE}" type="presParOf" srcId="{5E9FF5DD-15BE-4DBD-B33F-506C53E0B452}" destId="{6AC3DB34-C158-4DAF-B2CC-C912BB81C36C}" srcOrd="0" destOrd="0" presId="urn:microsoft.com/office/officeart/2008/layout/HexagonCluster"/>
    <dgm:cxn modelId="{D81FC55E-A0BB-4CF0-A9B8-8544A4C0A02A}" type="presParOf" srcId="{807F766C-D038-4EBC-AC32-D2C6BA75CFEA}" destId="{49ECA9E1-7BF1-44E2-A984-C4CD6506B878}" srcOrd="9" destOrd="0" presId="urn:microsoft.com/office/officeart/2008/layout/HexagonCluster"/>
    <dgm:cxn modelId="{4277ED20-9D8F-4830-9C0C-A01574564225}" type="presParOf" srcId="{49ECA9E1-7BF1-44E2-A984-C4CD6506B878}" destId="{0CDF61DC-C9DB-4CB9-9748-D6E9269DA1E5}" srcOrd="0" destOrd="0" presId="urn:microsoft.com/office/officeart/2008/layout/HexagonCluster"/>
    <dgm:cxn modelId="{EBCB4500-4D00-4993-8468-820DAD289188}" type="presParOf" srcId="{807F766C-D038-4EBC-AC32-D2C6BA75CFEA}" destId="{55F7EF28-3A62-4109-AB8B-B2B7A03BBB07}" srcOrd="10" destOrd="0" presId="urn:microsoft.com/office/officeart/2008/layout/HexagonCluster"/>
    <dgm:cxn modelId="{435E33CC-5F0D-4D60-A16E-CEB9F3BAA5A9}" type="presParOf" srcId="{55F7EF28-3A62-4109-AB8B-B2B7A03BBB07}" destId="{5B9345EF-CFED-4F5B-A3C1-6F4E1374EA2B}" srcOrd="0" destOrd="0" presId="urn:microsoft.com/office/officeart/2008/layout/HexagonCluster"/>
    <dgm:cxn modelId="{0DABE639-1340-4215-BEDC-63646208DDE5}" type="presParOf" srcId="{807F766C-D038-4EBC-AC32-D2C6BA75CFEA}" destId="{B91ECC90-2DC8-4AAC-8995-58F42588CF98}" srcOrd="11" destOrd="0" presId="urn:microsoft.com/office/officeart/2008/layout/HexagonCluster"/>
    <dgm:cxn modelId="{C85208A7-A989-43A7-B8DD-D64FE798E01D}" type="presParOf" srcId="{B91ECC90-2DC8-4AAC-8995-58F42588CF98}" destId="{1AC4032A-8815-4195-B0CA-1BC6A430E4A3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7E9C8D2-7E76-46BD-8D2F-6048338E73E4}" type="doc">
      <dgm:prSet loTypeId="urn:microsoft.com/office/officeart/2008/layout/HexagonCluster" loCatId="picture" qsTypeId="urn:microsoft.com/office/officeart/2005/8/quickstyle/simple1" qsCatId="simple" csTypeId="urn:microsoft.com/office/officeart/2005/8/colors/accent1_2" csCatId="accent1"/>
      <dgm:spPr/>
    </dgm:pt>
    <dgm:pt modelId="{60C3F0DB-F66B-4C82-A477-732627BDA82A}" type="pres">
      <dgm:prSet presAssocID="{F7E9C8D2-7E76-46BD-8D2F-6048338E73E4}" presName="Name0" presStyleCnt="0">
        <dgm:presLayoutVars>
          <dgm:chMax val="21"/>
          <dgm:chPref val="21"/>
        </dgm:presLayoutVars>
      </dgm:prSet>
      <dgm:spPr/>
    </dgm:pt>
  </dgm:ptLst>
  <dgm:cxnLst>
    <dgm:cxn modelId="{60A72CD3-FB19-461E-97AD-B4C8B2223BBA}" type="presOf" srcId="{F7E9C8D2-7E76-46BD-8D2F-6048338E73E4}" destId="{60C3F0DB-F66B-4C82-A477-732627BDA82A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4C76743-0826-4DA6-B294-EFECAC936932}" type="doc">
      <dgm:prSet loTypeId="urn:microsoft.com/office/officeart/2008/layout/HexagonCluster" loCatId="picture" qsTypeId="urn:microsoft.com/office/officeart/2005/8/quickstyle/3d1" qsCatId="3D" csTypeId="urn:microsoft.com/office/officeart/2005/8/colors/colorful4" csCatId="colorful" phldr="1"/>
      <dgm:spPr/>
    </dgm:pt>
    <dgm:pt modelId="{471D97B8-8F09-4393-ABD6-CE006B2C5587}">
      <dgm:prSet phldrT="[Text]"/>
      <dgm:spPr/>
      <dgm:t>
        <a:bodyPr/>
        <a:lstStyle/>
        <a:p>
          <a:r>
            <a:rPr lang="en-US" dirty="0" smtClean="0"/>
            <a:t>What is matter?</a:t>
          </a:r>
          <a:endParaRPr lang="en-US" dirty="0"/>
        </a:p>
      </dgm:t>
    </dgm:pt>
    <dgm:pt modelId="{A5916E2D-0A2C-41D4-A974-348DAE343574}" type="parTrans" cxnId="{50022738-B79C-494E-821E-C33450B06F0F}">
      <dgm:prSet/>
      <dgm:spPr/>
      <dgm:t>
        <a:bodyPr/>
        <a:lstStyle/>
        <a:p>
          <a:endParaRPr lang="en-US"/>
        </a:p>
      </dgm:t>
    </dgm:pt>
    <dgm:pt modelId="{A37626A8-B97C-4152-9FFC-9E4CB571C5B6}" type="sibTrans" cxnId="{50022738-B79C-494E-821E-C33450B06F0F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http://chemwiki.ucdavis.edu/@api/deki/files/7137/=iStock_000007651615Small.jpg"/>
        </a:ext>
      </dgm:extLst>
    </dgm:pt>
    <dgm:pt modelId="{4E5D0150-7B2F-4654-9C4F-ADFC7154C167}" type="pres">
      <dgm:prSet presAssocID="{94C76743-0826-4DA6-B294-EFECAC936932}" presName="Name0" presStyleCnt="0">
        <dgm:presLayoutVars>
          <dgm:chMax val="21"/>
          <dgm:chPref val="21"/>
        </dgm:presLayoutVars>
      </dgm:prSet>
      <dgm:spPr/>
    </dgm:pt>
    <dgm:pt modelId="{D303B078-E21C-4023-AB9A-0EB09E516A8F}" type="pres">
      <dgm:prSet presAssocID="{471D97B8-8F09-4393-ABD6-CE006B2C5587}" presName="text1" presStyleCnt="0"/>
      <dgm:spPr/>
    </dgm:pt>
    <dgm:pt modelId="{2F94409B-FA1C-4AC9-A8AE-F9FB119C880B}" type="pres">
      <dgm:prSet presAssocID="{471D97B8-8F09-4393-ABD6-CE006B2C5587}" presName="textRepeatNode" presStyleLbl="align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1E3245-B502-467C-81FF-5C51342695DE}" type="pres">
      <dgm:prSet presAssocID="{471D97B8-8F09-4393-ABD6-CE006B2C5587}" presName="textaccent1" presStyleCnt="0"/>
      <dgm:spPr/>
    </dgm:pt>
    <dgm:pt modelId="{345524CF-5D5C-4EE0-ACD1-B8F6274FA376}" type="pres">
      <dgm:prSet presAssocID="{471D97B8-8F09-4393-ABD6-CE006B2C5587}" presName="accentRepeatNode" presStyleLbl="solidAlignAcc1" presStyleIdx="0" presStyleCnt="2"/>
      <dgm:spPr/>
    </dgm:pt>
    <dgm:pt modelId="{76AEFC39-64C0-439D-A4AE-D1BEBA3FAC8F}" type="pres">
      <dgm:prSet presAssocID="{A37626A8-B97C-4152-9FFC-9E4CB571C5B6}" presName="image1" presStyleCnt="0"/>
      <dgm:spPr/>
    </dgm:pt>
    <dgm:pt modelId="{6F1ECBFA-586C-43DD-8989-80063D186DD1}" type="pres">
      <dgm:prSet presAssocID="{A37626A8-B97C-4152-9FFC-9E4CB571C5B6}" presName="imageRepeatNode" presStyleLbl="alignAcc1" presStyleIdx="0" presStyleCnt="1"/>
      <dgm:spPr/>
      <dgm:t>
        <a:bodyPr/>
        <a:lstStyle/>
        <a:p>
          <a:endParaRPr lang="en-US"/>
        </a:p>
      </dgm:t>
    </dgm:pt>
    <dgm:pt modelId="{4BCE08F1-154B-4580-B6B3-6F77897F9114}" type="pres">
      <dgm:prSet presAssocID="{A37626A8-B97C-4152-9FFC-9E4CB571C5B6}" presName="imageaccent1" presStyleCnt="0"/>
      <dgm:spPr/>
    </dgm:pt>
    <dgm:pt modelId="{1C4E27C3-D146-40C2-BFED-F422912DA4A9}" type="pres">
      <dgm:prSet presAssocID="{A37626A8-B97C-4152-9FFC-9E4CB571C5B6}" presName="accentRepeatNode" presStyleLbl="solidAlignAcc1" presStyleIdx="1" presStyleCnt="2"/>
      <dgm:spPr/>
    </dgm:pt>
  </dgm:ptLst>
  <dgm:cxnLst>
    <dgm:cxn modelId="{0C63E085-2D90-4EF9-A7AE-B1838A5DD558}" type="presOf" srcId="{A37626A8-B97C-4152-9FFC-9E4CB571C5B6}" destId="{6F1ECBFA-586C-43DD-8989-80063D186DD1}" srcOrd="0" destOrd="0" presId="urn:microsoft.com/office/officeart/2008/layout/HexagonCluster"/>
    <dgm:cxn modelId="{50022738-B79C-494E-821E-C33450B06F0F}" srcId="{94C76743-0826-4DA6-B294-EFECAC936932}" destId="{471D97B8-8F09-4393-ABD6-CE006B2C5587}" srcOrd="0" destOrd="0" parTransId="{A5916E2D-0A2C-41D4-A974-348DAE343574}" sibTransId="{A37626A8-B97C-4152-9FFC-9E4CB571C5B6}"/>
    <dgm:cxn modelId="{219FA302-D212-4DF3-96B7-D03341B38AA5}" type="presOf" srcId="{471D97B8-8F09-4393-ABD6-CE006B2C5587}" destId="{2F94409B-FA1C-4AC9-A8AE-F9FB119C880B}" srcOrd="0" destOrd="0" presId="urn:microsoft.com/office/officeart/2008/layout/HexagonCluster"/>
    <dgm:cxn modelId="{618174D1-DFBB-4B1A-8733-2B7C92DFB4C9}" type="presOf" srcId="{94C76743-0826-4DA6-B294-EFECAC936932}" destId="{4E5D0150-7B2F-4654-9C4F-ADFC7154C167}" srcOrd="0" destOrd="0" presId="urn:microsoft.com/office/officeart/2008/layout/HexagonCluster"/>
    <dgm:cxn modelId="{728F52EE-999D-4727-A0D7-171906675427}" type="presParOf" srcId="{4E5D0150-7B2F-4654-9C4F-ADFC7154C167}" destId="{D303B078-E21C-4023-AB9A-0EB09E516A8F}" srcOrd="0" destOrd="0" presId="urn:microsoft.com/office/officeart/2008/layout/HexagonCluster"/>
    <dgm:cxn modelId="{4783E147-DC2B-4A66-BCDA-BA170774B421}" type="presParOf" srcId="{D303B078-E21C-4023-AB9A-0EB09E516A8F}" destId="{2F94409B-FA1C-4AC9-A8AE-F9FB119C880B}" srcOrd="0" destOrd="0" presId="urn:microsoft.com/office/officeart/2008/layout/HexagonCluster"/>
    <dgm:cxn modelId="{B5F1A2EE-2464-416F-810E-1A977ED843D0}" type="presParOf" srcId="{4E5D0150-7B2F-4654-9C4F-ADFC7154C167}" destId="{4A1E3245-B502-467C-81FF-5C51342695DE}" srcOrd="1" destOrd="0" presId="urn:microsoft.com/office/officeart/2008/layout/HexagonCluster"/>
    <dgm:cxn modelId="{580BE8B5-92C1-4BBB-B247-0BA974E33EFE}" type="presParOf" srcId="{4A1E3245-B502-467C-81FF-5C51342695DE}" destId="{345524CF-5D5C-4EE0-ACD1-B8F6274FA376}" srcOrd="0" destOrd="0" presId="urn:microsoft.com/office/officeart/2008/layout/HexagonCluster"/>
    <dgm:cxn modelId="{19B4FAAD-AD46-460F-96CC-CE7E72CEC01A}" type="presParOf" srcId="{4E5D0150-7B2F-4654-9C4F-ADFC7154C167}" destId="{76AEFC39-64C0-439D-A4AE-D1BEBA3FAC8F}" srcOrd="2" destOrd="0" presId="urn:microsoft.com/office/officeart/2008/layout/HexagonCluster"/>
    <dgm:cxn modelId="{E6FE92C8-3923-427A-B122-E3B56E2BC2D7}" type="presParOf" srcId="{76AEFC39-64C0-439D-A4AE-D1BEBA3FAC8F}" destId="{6F1ECBFA-586C-43DD-8989-80063D186DD1}" srcOrd="0" destOrd="0" presId="urn:microsoft.com/office/officeart/2008/layout/HexagonCluster"/>
    <dgm:cxn modelId="{EFAE8C7D-109C-478C-A3F5-DAD34C46440A}" type="presParOf" srcId="{4E5D0150-7B2F-4654-9C4F-ADFC7154C167}" destId="{4BCE08F1-154B-4580-B6B3-6F77897F9114}" srcOrd="3" destOrd="0" presId="urn:microsoft.com/office/officeart/2008/layout/HexagonCluster"/>
    <dgm:cxn modelId="{0BAB747D-9527-4B18-8129-10F062543394}" type="presParOf" srcId="{4BCE08F1-154B-4580-B6B3-6F77897F9114}" destId="{1C4E27C3-D146-40C2-BFED-F422912DA4A9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9B931B2-95FA-4E5E-AC26-9D6CAD946644}" type="doc">
      <dgm:prSet loTypeId="urn:microsoft.com/office/officeart/2008/layout/HexagonCluster" loCatId="picture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ED084DB7-6889-4025-9E6E-96C03F836904}">
      <dgm:prSet phldrT="[Text]"/>
      <dgm:spPr/>
      <dgm:t>
        <a:bodyPr/>
        <a:lstStyle/>
        <a:p>
          <a:r>
            <a:rPr lang="en-US" dirty="0" smtClean="0"/>
            <a:t>How do scientists classify matter?</a:t>
          </a:r>
          <a:endParaRPr lang="en-US" dirty="0"/>
        </a:p>
      </dgm:t>
    </dgm:pt>
    <dgm:pt modelId="{62FC4102-6B58-4275-BB46-E212225583F5}" type="parTrans" cxnId="{9596B5BD-1CA8-4772-8C4C-74CDDFFD1C98}">
      <dgm:prSet/>
      <dgm:spPr/>
      <dgm:t>
        <a:bodyPr/>
        <a:lstStyle/>
        <a:p>
          <a:endParaRPr lang="en-US"/>
        </a:p>
      </dgm:t>
    </dgm:pt>
    <dgm:pt modelId="{943356CE-B89E-41AE-A842-3B051049111E}" type="sibTrans" cxnId="{9596B5BD-1CA8-4772-8C4C-74CDDFFD1C98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http://www.holscience.com/sites/default/files/styles/large/public/Chemistry-400.jpg"/>
        </a:ext>
      </dgm:extLst>
    </dgm:pt>
    <dgm:pt modelId="{1F800E94-4A92-43F6-85AD-572BBF6688B3}">
      <dgm:prSet/>
      <dgm:spPr/>
      <dgm:t>
        <a:bodyPr/>
        <a:lstStyle/>
        <a:p>
          <a:r>
            <a:rPr lang="en-US" dirty="0" smtClean="0"/>
            <a:t>Different kinds of matter have different characteristics</a:t>
          </a:r>
          <a:endParaRPr lang="en-US" dirty="0"/>
        </a:p>
      </dgm:t>
    </dgm:pt>
    <dgm:pt modelId="{91C77DB1-7E03-46CD-B9E6-6B49370A43A2}" type="parTrans" cxnId="{DCBB9175-EA58-498E-B36A-33856B9E39E9}">
      <dgm:prSet/>
      <dgm:spPr/>
      <dgm:t>
        <a:bodyPr/>
        <a:lstStyle/>
        <a:p>
          <a:endParaRPr lang="en-US"/>
        </a:p>
      </dgm:t>
    </dgm:pt>
    <dgm:pt modelId="{BE972BAE-E417-443C-8927-DF63E0FE2AD7}" type="sibTrans" cxnId="{DCBB9175-EA58-498E-B36A-33856B9E39E9}">
      <dgm:prSet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632B52EB-7870-470A-9909-BEF2DF17F6E7}" type="pres">
      <dgm:prSet presAssocID="{F9B931B2-95FA-4E5E-AC26-9D6CAD946644}" presName="Name0" presStyleCnt="0">
        <dgm:presLayoutVars>
          <dgm:chMax val="21"/>
          <dgm:chPref val="21"/>
        </dgm:presLayoutVars>
      </dgm:prSet>
      <dgm:spPr/>
      <dgm:t>
        <a:bodyPr/>
        <a:lstStyle/>
        <a:p>
          <a:endParaRPr lang="en-US"/>
        </a:p>
      </dgm:t>
    </dgm:pt>
    <dgm:pt modelId="{113E5B0F-44C2-4776-A605-CB25EFDF46B8}" type="pres">
      <dgm:prSet presAssocID="{ED084DB7-6889-4025-9E6E-96C03F836904}" presName="text1" presStyleCnt="0"/>
      <dgm:spPr/>
    </dgm:pt>
    <dgm:pt modelId="{2CD0E760-8BC7-4A81-B454-3755444E0F78}" type="pres">
      <dgm:prSet presAssocID="{ED084DB7-6889-4025-9E6E-96C03F836904}" presName="textRepeatNode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8E6B20-9464-480F-B142-F1F4D142D2A1}" type="pres">
      <dgm:prSet presAssocID="{ED084DB7-6889-4025-9E6E-96C03F836904}" presName="textaccent1" presStyleCnt="0"/>
      <dgm:spPr/>
    </dgm:pt>
    <dgm:pt modelId="{E1FB9005-FFF9-4052-BA49-D25FA33EC086}" type="pres">
      <dgm:prSet presAssocID="{ED084DB7-6889-4025-9E6E-96C03F836904}" presName="accentRepeatNode" presStyleLbl="solidAlignAcc1" presStyleIdx="0" presStyleCnt="4"/>
      <dgm:spPr/>
    </dgm:pt>
    <dgm:pt modelId="{BB8F4BD9-5D0F-4811-957A-8291A1E1BC89}" type="pres">
      <dgm:prSet presAssocID="{943356CE-B89E-41AE-A842-3B051049111E}" presName="image1" presStyleCnt="0"/>
      <dgm:spPr/>
    </dgm:pt>
    <dgm:pt modelId="{D9C533DC-2967-43A1-A205-0C1CC8CA03C7}" type="pres">
      <dgm:prSet presAssocID="{943356CE-B89E-41AE-A842-3B051049111E}" presName="imageRepeatNode" presStyleLbl="alignAcc1" presStyleIdx="0" presStyleCnt="2"/>
      <dgm:spPr/>
      <dgm:t>
        <a:bodyPr/>
        <a:lstStyle/>
        <a:p>
          <a:endParaRPr lang="en-US"/>
        </a:p>
      </dgm:t>
    </dgm:pt>
    <dgm:pt modelId="{CFFA445C-6CB5-47E2-929A-696BBC375F2F}" type="pres">
      <dgm:prSet presAssocID="{943356CE-B89E-41AE-A842-3B051049111E}" presName="imageaccent1" presStyleCnt="0"/>
      <dgm:spPr/>
    </dgm:pt>
    <dgm:pt modelId="{B808BD1E-5CBA-412F-BF28-D2970A66A634}" type="pres">
      <dgm:prSet presAssocID="{943356CE-B89E-41AE-A842-3B051049111E}" presName="accentRepeatNode" presStyleLbl="solidAlignAcc1" presStyleIdx="1" presStyleCnt="4"/>
      <dgm:spPr/>
    </dgm:pt>
    <dgm:pt modelId="{4F1F6ECC-BDBC-4B81-AF29-EE54C8EFF7A8}" type="pres">
      <dgm:prSet presAssocID="{1F800E94-4A92-43F6-85AD-572BBF6688B3}" presName="text2" presStyleCnt="0"/>
      <dgm:spPr/>
    </dgm:pt>
    <dgm:pt modelId="{C9CB26B1-B994-497A-A1CD-4C0E1FDC2235}" type="pres">
      <dgm:prSet presAssocID="{1F800E94-4A92-43F6-85AD-572BBF6688B3}" presName="textRepeatNode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30856A-2759-458C-AB94-B04CBA85D45F}" type="pres">
      <dgm:prSet presAssocID="{1F800E94-4A92-43F6-85AD-572BBF6688B3}" presName="textaccent2" presStyleCnt="0"/>
      <dgm:spPr/>
    </dgm:pt>
    <dgm:pt modelId="{2036DF62-9305-421B-8839-1605CE407F94}" type="pres">
      <dgm:prSet presAssocID="{1F800E94-4A92-43F6-85AD-572BBF6688B3}" presName="accentRepeatNode" presStyleLbl="solidAlignAcc1" presStyleIdx="2" presStyleCnt="4"/>
      <dgm:spPr/>
    </dgm:pt>
    <dgm:pt modelId="{B9E1FFA5-A2DF-4028-A4F0-4EE24CFB1662}" type="pres">
      <dgm:prSet presAssocID="{BE972BAE-E417-443C-8927-DF63E0FE2AD7}" presName="image2" presStyleCnt="0"/>
      <dgm:spPr/>
    </dgm:pt>
    <dgm:pt modelId="{632BF046-2F2E-45E0-A16C-158C77530AC8}" type="pres">
      <dgm:prSet presAssocID="{BE972BAE-E417-443C-8927-DF63E0FE2AD7}" presName="imageRepeatNode" presStyleLbl="alignAcc1" presStyleIdx="1" presStyleCnt="2"/>
      <dgm:spPr/>
      <dgm:t>
        <a:bodyPr/>
        <a:lstStyle/>
        <a:p>
          <a:endParaRPr lang="en-US"/>
        </a:p>
      </dgm:t>
    </dgm:pt>
    <dgm:pt modelId="{8BB152E5-CE60-4EF0-B143-31A5B3E054A4}" type="pres">
      <dgm:prSet presAssocID="{BE972BAE-E417-443C-8927-DF63E0FE2AD7}" presName="imageaccent2" presStyleCnt="0"/>
      <dgm:spPr/>
    </dgm:pt>
    <dgm:pt modelId="{B64E5F0D-5889-4911-B8A5-2F044138FBC5}" type="pres">
      <dgm:prSet presAssocID="{BE972BAE-E417-443C-8927-DF63E0FE2AD7}" presName="accentRepeatNode" presStyleLbl="solidAlignAcc1" presStyleIdx="3" presStyleCnt="4"/>
      <dgm:spPr/>
    </dgm:pt>
  </dgm:ptLst>
  <dgm:cxnLst>
    <dgm:cxn modelId="{E650957D-5178-441B-BE05-33D9D580252E}" type="presOf" srcId="{BE972BAE-E417-443C-8927-DF63E0FE2AD7}" destId="{632BF046-2F2E-45E0-A16C-158C77530AC8}" srcOrd="0" destOrd="0" presId="urn:microsoft.com/office/officeart/2008/layout/HexagonCluster"/>
    <dgm:cxn modelId="{98A32D6A-3B14-4C0C-B5EE-90A648964BC4}" type="presOf" srcId="{ED084DB7-6889-4025-9E6E-96C03F836904}" destId="{2CD0E760-8BC7-4A81-B454-3755444E0F78}" srcOrd="0" destOrd="0" presId="urn:microsoft.com/office/officeart/2008/layout/HexagonCluster"/>
    <dgm:cxn modelId="{628B4946-42D9-4091-A01E-CDB94BF827D3}" type="presOf" srcId="{943356CE-B89E-41AE-A842-3B051049111E}" destId="{D9C533DC-2967-43A1-A205-0C1CC8CA03C7}" srcOrd="0" destOrd="0" presId="urn:microsoft.com/office/officeart/2008/layout/HexagonCluster"/>
    <dgm:cxn modelId="{9596B5BD-1CA8-4772-8C4C-74CDDFFD1C98}" srcId="{F9B931B2-95FA-4E5E-AC26-9D6CAD946644}" destId="{ED084DB7-6889-4025-9E6E-96C03F836904}" srcOrd="0" destOrd="0" parTransId="{62FC4102-6B58-4275-BB46-E212225583F5}" sibTransId="{943356CE-B89E-41AE-A842-3B051049111E}"/>
    <dgm:cxn modelId="{59F1D65C-5994-42CD-ACDC-43198240690E}" type="presOf" srcId="{F9B931B2-95FA-4E5E-AC26-9D6CAD946644}" destId="{632B52EB-7870-470A-9909-BEF2DF17F6E7}" srcOrd="0" destOrd="0" presId="urn:microsoft.com/office/officeart/2008/layout/HexagonCluster"/>
    <dgm:cxn modelId="{9792FB00-539F-4FA4-9A8A-1CC1F9AAEE8B}" type="presOf" srcId="{1F800E94-4A92-43F6-85AD-572BBF6688B3}" destId="{C9CB26B1-B994-497A-A1CD-4C0E1FDC2235}" srcOrd="0" destOrd="0" presId="urn:microsoft.com/office/officeart/2008/layout/HexagonCluster"/>
    <dgm:cxn modelId="{DCBB9175-EA58-498E-B36A-33856B9E39E9}" srcId="{F9B931B2-95FA-4E5E-AC26-9D6CAD946644}" destId="{1F800E94-4A92-43F6-85AD-572BBF6688B3}" srcOrd="1" destOrd="0" parTransId="{91C77DB1-7E03-46CD-B9E6-6B49370A43A2}" sibTransId="{BE972BAE-E417-443C-8927-DF63E0FE2AD7}"/>
    <dgm:cxn modelId="{11D9CBEE-A1E4-4240-8B86-B961C1BB9121}" type="presParOf" srcId="{632B52EB-7870-470A-9909-BEF2DF17F6E7}" destId="{113E5B0F-44C2-4776-A605-CB25EFDF46B8}" srcOrd="0" destOrd="0" presId="urn:microsoft.com/office/officeart/2008/layout/HexagonCluster"/>
    <dgm:cxn modelId="{E16C57EC-F777-40B9-90A6-215EA02825D2}" type="presParOf" srcId="{113E5B0F-44C2-4776-A605-CB25EFDF46B8}" destId="{2CD0E760-8BC7-4A81-B454-3755444E0F78}" srcOrd="0" destOrd="0" presId="urn:microsoft.com/office/officeart/2008/layout/HexagonCluster"/>
    <dgm:cxn modelId="{64FFC784-AA22-4724-907A-77F5AB987F7F}" type="presParOf" srcId="{632B52EB-7870-470A-9909-BEF2DF17F6E7}" destId="{1B8E6B20-9464-480F-B142-F1F4D142D2A1}" srcOrd="1" destOrd="0" presId="urn:microsoft.com/office/officeart/2008/layout/HexagonCluster"/>
    <dgm:cxn modelId="{FE788AB9-2BA7-4989-BE88-F79B7BA24C05}" type="presParOf" srcId="{1B8E6B20-9464-480F-B142-F1F4D142D2A1}" destId="{E1FB9005-FFF9-4052-BA49-D25FA33EC086}" srcOrd="0" destOrd="0" presId="urn:microsoft.com/office/officeart/2008/layout/HexagonCluster"/>
    <dgm:cxn modelId="{18B37EF7-F474-487E-B1DE-96964A683CBB}" type="presParOf" srcId="{632B52EB-7870-470A-9909-BEF2DF17F6E7}" destId="{BB8F4BD9-5D0F-4811-957A-8291A1E1BC89}" srcOrd="2" destOrd="0" presId="urn:microsoft.com/office/officeart/2008/layout/HexagonCluster"/>
    <dgm:cxn modelId="{4C06D445-9F0A-4AA3-BFC1-AA5660A8AC4F}" type="presParOf" srcId="{BB8F4BD9-5D0F-4811-957A-8291A1E1BC89}" destId="{D9C533DC-2967-43A1-A205-0C1CC8CA03C7}" srcOrd="0" destOrd="0" presId="urn:microsoft.com/office/officeart/2008/layout/HexagonCluster"/>
    <dgm:cxn modelId="{8E595A58-3273-49FD-A095-365938140030}" type="presParOf" srcId="{632B52EB-7870-470A-9909-BEF2DF17F6E7}" destId="{CFFA445C-6CB5-47E2-929A-696BBC375F2F}" srcOrd="3" destOrd="0" presId="urn:microsoft.com/office/officeart/2008/layout/HexagonCluster"/>
    <dgm:cxn modelId="{C0B6E3D6-D801-4DFD-BBC8-53FE6C98F0F9}" type="presParOf" srcId="{CFFA445C-6CB5-47E2-929A-696BBC375F2F}" destId="{B808BD1E-5CBA-412F-BF28-D2970A66A634}" srcOrd="0" destOrd="0" presId="urn:microsoft.com/office/officeart/2008/layout/HexagonCluster"/>
    <dgm:cxn modelId="{9403F890-BBEC-45AA-B1C7-D3EDB261C479}" type="presParOf" srcId="{632B52EB-7870-470A-9909-BEF2DF17F6E7}" destId="{4F1F6ECC-BDBC-4B81-AF29-EE54C8EFF7A8}" srcOrd="4" destOrd="0" presId="urn:microsoft.com/office/officeart/2008/layout/HexagonCluster"/>
    <dgm:cxn modelId="{84E3F326-0167-40E0-B7BF-0C2857DDB73E}" type="presParOf" srcId="{4F1F6ECC-BDBC-4B81-AF29-EE54C8EFF7A8}" destId="{C9CB26B1-B994-497A-A1CD-4C0E1FDC2235}" srcOrd="0" destOrd="0" presId="urn:microsoft.com/office/officeart/2008/layout/HexagonCluster"/>
    <dgm:cxn modelId="{1E7C3444-6C94-4287-A194-2103C357D2DB}" type="presParOf" srcId="{632B52EB-7870-470A-9909-BEF2DF17F6E7}" destId="{6630856A-2759-458C-AB94-B04CBA85D45F}" srcOrd="5" destOrd="0" presId="urn:microsoft.com/office/officeart/2008/layout/HexagonCluster"/>
    <dgm:cxn modelId="{8179DB16-050E-4035-BC77-203D1C756DAB}" type="presParOf" srcId="{6630856A-2759-458C-AB94-B04CBA85D45F}" destId="{2036DF62-9305-421B-8839-1605CE407F94}" srcOrd="0" destOrd="0" presId="urn:microsoft.com/office/officeart/2008/layout/HexagonCluster"/>
    <dgm:cxn modelId="{1565113C-88E8-4123-A6E2-9FB0993631C8}" type="presParOf" srcId="{632B52EB-7870-470A-9909-BEF2DF17F6E7}" destId="{B9E1FFA5-A2DF-4028-A4F0-4EE24CFB1662}" srcOrd="6" destOrd="0" presId="urn:microsoft.com/office/officeart/2008/layout/HexagonCluster"/>
    <dgm:cxn modelId="{DBCA3FD1-0E73-4474-B5B5-F8067EC9376D}" type="presParOf" srcId="{B9E1FFA5-A2DF-4028-A4F0-4EE24CFB1662}" destId="{632BF046-2F2E-45E0-A16C-158C77530AC8}" srcOrd="0" destOrd="0" presId="urn:microsoft.com/office/officeart/2008/layout/HexagonCluster"/>
    <dgm:cxn modelId="{DC453FF4-3047-43F3-A969-8D5621C0068D}" type="presParOf" srcId="{632B52EB-7870-470A-9909-BEF2DF17F6E7}" destId="{8BB152E5-CE60-4EF0-B143-31A5B3E054A4}" srcOrd="7" destOrd="0" presId="urn:microsoft.com/office/officeart/2008/layout/HexagonCluster"/>
    <dgm:cxn modelId="{8242DC00-8F2C-49E3-8998-7D189DE317AF}" type="presParOf" srcId="{8BB152E5-CE60-4EF0-B143-31A5B3E054A4}" destId="{B64E5F0D-5889-4911-B8A5-2F044138FBC5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04F2875-CCEF-443B-8401-8EBA23CF2A78}" type="doc">
      <dgm:prSet loTypeId="urn:microsoft.com/office/officeart/2008/layout/HexagonCluster" loCatId="picture" qsTypeId="urn:microsoft.com/office/officeart/2005/8/quickstyle/3d1" qsCatId="3D" csTypeId="urn:microsoft.com/office/officeart/2005/8/colors/colorful5" csCatId="colorful" phldr="1"/>
      <dgm:spPr/>
    </dgm:pt>
    <dgm:pt modelId="{CE036172-AC06-4EF5-86A0-64B589F2CF45}">
      <dgm:prSet phldrT="[Text]"/>
      <dgm:spPr/>
      <dgm:t>
        <a:bodyPr/>
        <a:lstStyle/>
        <a:p>
          <a:r>
            <a:rPr lang="en-US" dirty="0" smtClean="0"/>
            <a:t>Color</a:t>
          </a:r>
          <a:endParaRPr lang="en-US" dirty="0"/>
        </a:p>
      </dgm:t>
    </dgm:pt>
    <dgm:pt modelId="{B0DD4578-4989-4673-89BB-E605C1A5F7D2}" type="parTrans" cxnId="{45071DD6-6062-4CD8-B0DD-23F69C464152}">
      <dgm:prSet/>
      <dgm:spPr/>
      <dgm:t>
        <a:bodyPr/>
        <a:lstStyle/>
        <a:p>
          <a:endParaRPr lang="en-US"/>
        </a:p>
      </dgm:t>
    </dgm:pt>
    <dgm:pt modelId="{B574E57A-3513-418C-9DC6-2F3FC8FC14A4}" type="sibTrans" cxnId="{45071DD6-6062-4CD8-B0DD-23F69C464152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http://3.bp.blogspot.com/-LU09Yj7ve7c/TlFR6NxPvmI/AAAAAAAAAAY/6M-dmfgZ2cY/s1600/Chemistry.jpg"/>
        </a:ext>
      </dgm:extLst>
    </dgm:pt>
    <dgm:pt modelId="{E7D2F414-9FD7-4304-9612-255E95CA4A86}">
      <dgm:prSet phldrT="[Text]"/>
      <dgm:spPr/>
      <dgm:t>
        <a:bodyPr/>
        <a:lstStyle/>
        <a:p>
          <a:r>
            <a:rPr lang="en-US" dirty="0" smtClean="0"/>
            <a:t>Density</a:t>
          </a:r>
          <a:endParaRPr lang="en-US" dirty="0"/>
        </a:p>
      </dgm:t>
    </dgm:pt>
    <dgm:pt modelId="{D681B604-2B30-4266-B1EF-06AF18EB1D24}" type="parTrans" cxnId="{4034C822-B9B4-49B9-9607-7B955061F116}">
      <dgm:prSet/>
      <dgm:spPr/>
      <dgm:t>
        <a:bodyPr/>
        <a:lstStyle/>
        <a:p>
          <a:endParaRPr lang="en-US"/>
        </a:p>
      </dgm:t>
    </dgm:pt>
    <dgm:pt modelId="{2819D3EA-73CA-431D-85B5-47E3887ED225}" type="sibTrans" cxnId="{4034C822-B9B4-49B9-9607-7B955061F116}">
      <dgm:prSet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6663DE9B-522E-493A-A6A0-168B02CA7172}">
      <dgm:prSet phldrT="[Text]"/>
      <dgm:spPr/>
      <dgm:t>
        <a:bodyPr/>
        <a:lstStyle/>
        <a:p>
          <a:r>
            <a:rPr lang="en-US" dirty="0" smtClean="0"/>
            <a:t>Buoyancy</a:t>
          </a:r>
          <a:endParaRPr lang="en-US" dirty="0"/>
        </a:p>
      </dgm:t>
    </dgm:pt>
    <dgm:pt modelId="{832D91D3-1066-475A-B5E2-A97958A684A3}" type="parTrans" cxnId="{02322B11-2259-4D21-91D8-1280724E7DD5}">
      <dgm:prSet/>
      <dgm:spPr/>
      <dgm:t>
        <a:bodyPr/>
        <a:lstStyle/>
        <a:p>
          <a:endParaRPr lang="en-US"/>
        </a:p>
      </dgm:t>
    </dgm:pt>
    <dgm:pt modelId="{BE143F99-A34D-4CF9-8E7D-2A4F1D0E8068}" type="sibTrans" cxnId="{02322B11-2259-4D21-91D8-1280724E7DD5}">
      <dgm:prSet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3254B119-724F-4C4E-967B-B783AB87ADEC}">
      <dgm:prSet phldrT="[Text]"/>
      <dgm:spPr/>
      <dgm:t>
        <a:bodyPr/>
        <a:lstStyle/>
        <a:p>
          <a:r>
            <a:rPr lang="en-US" dirty="0" smtClean="0"/>
            <a:t>Boiling Point</a:t>
          </a:r>
          <a:endParaRPr lang="en-US" dirty="0"/>
        </a:p>
      </dgm:t>
    </dgm:pt>
    <dgm:pt modelId="{6B4A0C33-4787-4D36-962F-AFD7CAE79B60}" type="parTrans" cxnId="{63B8951E-A404-4C22-A7E0-1CC77E37FBF9}">
      <dgm:prSet/>
      <dgm:spPr/>
      <dgm:t>
        <a:bodyPr/>
        <a:lstStyle/>
        <a:p>
          <a:endParaRPr lang="en-US"/>
        </a:p>
      </dgm:t>
    </dgm:pt>
    <dgm:pt modelId="{397DBC1F-B9DD-4412-8ABE-15AF22F0361B}" type="sibTrans" cxnId="{63B8951E-A404-4C22-A7E0-1CC77E37FBF9}">
      <dgm:prSet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33127767-26FA-4F71-B1C2-40EC13AE1080}">
      <dgm:prSet phldrT="[Text]"/>
      <dgm:spPr/>
      <dgm:t>
        <a:bodyPr/>
        <a:lstStyle/>
        <a:p>
          <a:r>
            <a:rPr lang="en-US" dirty="0" smtClean="0"/>
            <a:t>Freezing Point</a:t>
          </a:r>
          <a:endParaRPr lang="en-US" dirty="0"/>
        </a:p>
      </dgm:t>
    </dgm:pt>
    <dgm:pt modelId="{0D68B332-69C3-4860-86D9-AFB6B9AA201A}" type="parTrans" cxnId="{3E6CA709-7096-4551-AE97-6AAF9EB109CC}">
      <dgm:prSet/>
      <dgm:spPr/>
      <dgm:t>
        <a:bodyPr/>
        <a:lstStyle/>
        <a:p>
          <a:endParaRPr lang="en-US"/>
        </a:p>
      </dgm:t>
    </dgm:pt>
    <dgm:pt modelId="{C5707705-B424-4560-AE97-5D923733724B}" type="sibTrans" cxnId="{3E6CA709-7096-4551-AE97-6AAF9EB109CC}">
      <dgm:prSet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85A2FD6A-B5FE-4F37-890F-3CDA1F7DAB96}">
      <dgm:prSet phldrT="[Text]"/>
      <dgm:spPr/>
      <dgm:t>
        <a:bodyPr/>
        <a:lstStyle/>
        <a:p>
          <a:r>
            <a:rPr lang="en-US" dirty="0" smtClean="0"/>
            <a:t>Conductivity</a:t>
          </a:r>
          <a:endParaRPr lang="en-US" dirty="0"/>
        </a:p>
      </dgm:t>
    </dgm:pt>
    <dgm:pt modelId="{1C6F9850-CB2E-4892-A982-5DE273AAA5FB}" type="parTrans" cxnId="{B8A5563E-4DEE-4029-A190-EFF22BC416BF}">
      <dgm:prSet/>
      <dgm:spPr/>
      <dgm:t>
        <a:bodyPr/>
        <a:lstStyle/>
        <a:p>
          <a:endParaRPr lang="en-US"/>
        </a:p>
      </dgm:t>
    </dgm:pt>
    <dgm:pt modelId="{541EF0F6-2960-4D73-AE50-CEE23F3389DD}" type="sibTrans" cxnId="{B8A5563E-4DEE-4029-A190-EFF22BC416BF}">
      <dgm:prSet/>
      <dgm:spPr>
        <a:blipFill rotWithShape="1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61D0C17C-79B0-4F94-929F-6C9391BFC0B7}">
      <dgm:prSet phldrT="[Text]"/>
      <dgm:spPr/>
      <dgm:t>
        <a:bodyPr/>
        <a:lstStyle/>
        <a:p>
          <a:r>
            <a:rPr lang="en-US" dirty="0" smtClean="0"/>
            <a:t>Viscosity </a:t>
          </a:r>
          <a:endParaRPr lang="en-US" dirty="0"/>
        </a:p>
      </dgm:t>
    </dgm:pt>
    <dgm:pt modelId="{F37F5EA3-C676-44DE-9FB5-5ED55D3A1322}" type="parTrans" cxnId="{9E6C9E75-A4DB-4302-823D-B89CAE090D88}">
      <dgm:prSet/>
      <dgm:spPr/>
      <dgm:t>
        <a:bodyPr/>
        <a:lstStyle/>
        <a:p>
          <a:endParaRPr lang="en-US"/>
        </a:p>
      </dgm:t>
    </dgm:pt>
    <dgm:pt modelId="{8099B035-93D3-49A6-AA0F-0B3D919BD1E0}" type="sibTrans" cxnId="{9E6C9E75-A4DB-4302-823D-B89CAE090D88}">
      <dgm:prSet/>
      <dgm:spPr>
        <a:blipFill rotWithShape="1">
          <a:blip xmlns:r="http://schemas.openxmlformats.org/officeDocument/2006/relationships" r:embed="rId7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15313EE6-B506-4517-831B-862E1AA2ADD9}" type="pres">
      <dgm:prSet presAssocID="{204F2875-CCEF-443B-8401-8EBA23CF2A78}" presName="Name0" presStyleCnt="0">
        <dgm:presLayoutVars>
          <dgm:chMax val="21"/>
          <dgm:chPref val="21"/>
        </dgm:presLayoutVars>
      </dgm:prSet>
      <dgm:spPr/>
    </dgm:pt>
    <dgm:pt modelId="{2D5F9B4B-E325-4F5B-8B0F-80062EDDED3B}" type="pres">
      <dgm:prSet presAssocID="{CE036172-AC06-4EF5-86A0-64B589F2CF45}" presName="text1" presStyleCnt="0"/>
      <dgm:spPr/>
    </dgm:pt>
    <dgm:pt modelId="{27AE3B90-F272-4448-9FD3-2CA7155C3FAB}" type="pres">
      <dgm:prSet presAssocID="{CE036172-AC06-4EF5-86A0-64B589F2CF45}" presName="textRepeatNode" presStyleLbl="alignNode1" presStyleIdx="0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8EC866-EDD7-4E06-AB0E-8754F1ADFD98}" type="pres">
      <dgm:prSet presAssocID="{CE036172-AC06-4EF5-86A0-64B589F2CF45}" presName="textaccent1" presStyleCnt="0"/>
      <dgm:spPr/>
    </dgm:pt>
    <dgm:pt modelId="{E7E5EB0E-4707-42BB-993A-5F2D1F6A0E33}" type="pres">
      <dgm:prSet presAssocID="{CE036172-AC06-4EF5-86A0-64B589F2CF45}" presName="accentRepeatNode" presStyleLbl="solidAlignAcc1" presStyleIdx="0" presStyleCnt="14"/>
      <dgm:spPr/>
    </dgm:pt>
    <dgm:pt modelId="{61B83D4E-DB9A-47FE-B70D-1BF2505686B0}" type="pres">
      <dgm:prSet presAssocID="{B574E57A-3513-418C-9DC6-2F3FC8FC14A4}" presName="image1" presStyleCnt="0"/>
      <dgm:spPr/>
    </dgm:pt>
    <dgm:pt modelId="{6E71AB01-C5F9-42B1-9C29-66D777BF305E}" type="pres">
      <dgm:prSet presAssocID="{B574E57A-3513-418C-9DC6-2F3FC8FC14A4}" presName="imageRepeatNode" presStyleLbl="alignAcc1" presStyleIdx="0" presStyleCnt="7"/>
      <dgm:spPr/>
      <dgm:t>
        <a:bodyPr/>
        <a:lstStyle/>
        <a:p>
          <a:endParaRPr lang="en-US"/>
        </a:p>
      </dgm:t>
    </dgm:pt>
    <dgm:pt modelId="{B8E0250A-6034-40CB-A380-ED1C719876C8}" type="pres">
      <dgm:prSet presAssocID="{B574E57A-3513-418C-9DC6-2F3FC8FC14A4}" presName="imageaccent1" presStyleCnt="0"/>
      <dgm:spPr/>
    </dgm:pt>
    <dgm:pt modelId="{D7E53C13-5533-4016-AB5B-B8FA551567CD}" type="pres">
      <dgm:prSet presAssocID="{B574E57A-3513-418C-9DC6-2F3FC8FC14A4}" presName="accentRepeatNode" presStyleLbl="solidAlignAcc1" presStyleIdx="1" presStyleCnt="14"/>
      <dgm:spPr/>
    </dgm:pt>
    <dgm:pt modelId="{FA109B16-342A-49BB-BCFE-9735293AA8CB}" type="pres">
      <dgm:prSet presAssocID="{E7D2F414-9FD7-4304-9612-255E95CA4A86}" presName="text2" presStyleCnt="0"/>
      <dgm:spPr/>
    </dgm:pt>
    <dgm:pt modelId="{954A546D-A51F-4F0D-B555-60B6FD62AA12}" type="pres">
      <dgm:prSet presAssocID="{E7D2F414-9FD7-4304-9612-255E95CA4A86}" presName="textRepeatNode" presStyleLbl="alignNode1" presStyleIdx="1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685955-2977-44D9-84DC-A09D78B64BAF}" type="pres">
      <dgm:prSet presAssocID="{E7D2F414-9FD7-4304-9612-255E95CA4A86}" presName="textaccent2" presStyleCnt="0"/>
      <dgm:spPr/>
    </dgm:pt>
    <dgm:pt modelId="{16785941-E2BC-4244-978E-2F98302F6D18}" type="pres">
      <dgm:prSet presAssocID="{E7D2F414-9FD7-4304-9612-255E95CA4A86}" presName="accentRepeatNode" presStyleLbl="solidAlignAcc1" presStyleIdx="2" presStyleCnt="14"/>
      <dgm:spPr/>
    </dgm:pt>
    <dgm:pt modelId="{2224F0DD-6195-4D5E-BFAE-42792B4188B1}" type="pres">
      <dgm:prSet presAssocID="{2819D3EA-73CA-431D-85B5-47E3887ED225}" presName="image2" presStyleCnt="0"/>
      <dgm:spPr/>
    </dgm:pt>
    <dgm:pt modelId="{130F6868-2AE0-4D78-A164-6A65F8588C72}" type="pres">
      <dgm:prSet presAssocID="{2819D3EA-73CA-431D-85B5-47E3887ED225}" presName="imageRepeatNode" presStyleLbl="alignAcc1" presStyleIdx="1" presStyleCnt="7"/>
      <dgm:spPr/>
      <dgm:t>
        <a:bodyPr/>
        <a:lstStyle/>
        <a:p>
          <a:endParaRPr lang="en-US"/>
        </a:p>
      </dgm:t>
    </dgm:pt>
    <dgm:pt modelId="{4DAA46BF-644D-4607-B89A-3EAE4C6C3B56}" type="pres">
      <dgm:prSet presAssocID="{2819D3EA-73CA-431D-85B5-47E3887ED225}" presName="imageaccent2" presStyleCnt="0"/>
      <dgm:spPr/>
    </dgm:pt>
    <dgm:pt modelId="{FD85EF4D-C0CF-4905-8292-6AC0D38D722C}" type="pres">
      <dgm:prSet presAssocID="{2819D3EA-73CA-431D-85B5-47E3887ED225}" presName="accentRepeatNode" presStyleLbl="solidAlignAcc1" presStyleIdx="3" presStyleCnt="14"/>
      <dgm:spPr/>
    </dgm:pt>
    <dgm:pt modelId="{9D394BB0-F447-4090-9F10-0C4F9F9552C6}" type="pres">
      <dgm:prSet presAssocID="{6663DE9B-522E-493A-A6A0-168B02CA7172}" presName="text3" presStyleCnt="0"/>
      <dgm:spPr/>
    </dgm:pt>
    <dgm:pt modelId="{F63019DB-E96C-4F0A-A4CC-1105EB52E403}" type="pres">
      <dgm:prSet presAssocID="{6663DE9B-522E-493A-A6A0-168B02CA7172}" presName="textRepeatNode" presStyleLbl="alignNode1" presStyleIdx="2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DA1354-4D91-442E-B94A-FD7F17F35A64}" type="pres">
      <dgm:prSet presAssocID="{6663DE9B-522E-493A-A6A0-168B02CA7172}" presName="textaccent3" presStyleCnt="0"/>
      <dgm:spPr/>
    </dgm:pt>
    <dgm:pt modelId="{11434E2C-0460-454E-82F8-998AFFD41145}" type="pres">
      <dgm:prSet presAssocID="{6663DE9B-522E-493A-A6A0-168B02CA7172}" presName="accentRepeatNode" presStyleLbl="solidAlignAcc1" presStyleIdx="4" presStyleCnt="14"/>
      <dgm:spPr/>
    </dgm:pt>
    <dgm:pt modelId="{A8D4872B-15CF-4CB4-B765-9A3919ED1264}" type="pres">
      <dgm:prSet presAssocID="{BE143F99-A34D-4CF9-8E7D-2A4F1D0E8068}" presName="image3" presStyleCnt="0"/>
      <dgm:spPr/>
    </dgm:pt>
    <dgm:pt modelId="{73921FB0-2249-4C16-919D-098237A12195}" type="pres">
      <dgm:prSet presAssocID="{BE143F99-A34D-4CF9-8E7D-2A4F1D0E8068}" presName="imageRepeatNode" presStyleLbl="alignAcc1" presStyleIdx="2" presStyleCnt="7"/>
      <dgm:spPr/>
      <dgm:t>
        <a:bodyPr/>
        <a:lstStyle/>
        <a:p>
          <a:endParaRPr lang="en-US"/>
        </a:p>
      </dgm:t>
    </dgm:pt>
    <dgm:pt modelId="{3D2F5F2A-C3A7-413B-95C5-B860AE1C7094}" type="pres">
      <dgm:prSet presAssocID="{BE143F99-A34D-4CF9-8E7D-2A4F1D0E8068}" presName="imageaccent3" presStyleCnt="0"/>
      <dgm:spPr/>
    </dgm:pt>
    <dgm:pt modelId="{15295569-CC0A-499C-9A11-2C9948D60D89}" type="pres">
      <dgm:prSet presAssocID="{BE143F99-A34D-4CF9-8E7D-2A4F1D0E8068}" presName="accentRepeatNode" presStyleLbl="solidAlignAcc1" presStyleIdx="5" presStyleCnt="14"/>
      <dgm:spPr/>
    </dgm:pt>
    <dgm:pt modelId="{DEE7CCC1-E7D8-4612-BD31-5268FD42DCA0}" type="pres">
      <dgm:prSet presAssocID="{3254B119-724F-4C4E-967B-B783AB87ADEC}" presName="text4" presStyleCnt="0"/>
      <dgm:spPr/>
    </dgm:pt>
    <dgm:pt modelId="{1C351E01-3B92-4141-92E9-1AEBD4C2E85C}" type="pres">
      <dgm:prSet presAssocID="{3254B119-724F-4C4E-967B-B783AB87ADEC}" presName="textRepeatNode" presStyleLbl="alignNode1" presStyleIdx="3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E1A9E4-396E-403B-A399-F3E7F2560406}" type="pres">
      <dgm:prSet presAssocID="{3254B119-724F-4C4E-967B-B783AB87ADEC}" presName="textaccent4" presStyleCnt="0"/>
      <dgm:spPr/>
    </dgm:pt>
    <dgm:pt modelId="{CA022746-4512-4F7C-89D0-72F1D3E1FED5}" type="pres">
      <dgm:prSet presAssocID="{3254B119-724F-4C4E-967B-B783AB87ADEC}" presName="accentRepeatNode" presStyleLbl="solidAlignAcc1" presStyleIdx="6" presStyleCnt="14"/>
      <dgm:spPr/>
    </dgm:pt>
    <dgm:pt modelId="{F3BBCD43-4E2B-403C-9D56-7BC0EB28F19B}" type="pres">
      <dgm:prSet presAssocID="{397DBC1F-B9DD-4412-8ABE-15AF22F0361B}" presName="image4" presStyleCnt="0"/>
      <dgm:spPr/>
    </dgm:pt>
    <dgm:pt modelId="{9F40B1A1-120D-4C95-B1BB-CF14A907CC0D}" type="pres">
      <dgm:prSet presAssocID="{397DBC1F-B9DD-4412-8ABE-15AF22F0361B}" presName="imageRepeatNode" presStyleLbl="alignAcc1" presStyleIdx="3" presStyleCnt="7"/>
      <dgm:spPr/>
      <dgm:t>
        <a:bodyPr/>
        <a:lstStyle/>
        <a:p>
          <a:endParaRPr lang="en-US"/>
        </a:p>
      </dgm:t>
    </dgm:pt>
    <dgm:pt modelId="{B91D238D-51A6-463A-80C9-6F67B64D1230}" type="pres">
      <dgm:prSet presAssocID="{397DBC1F-B9DD-4412-8ABE-15AF22F0361B}" presName="imageaccent4" presStyleCnt="0"/>
      <dgm:spPr/>
    </dgm:pt>
    <dgm:pt modelId="{7CF762E3-06FB-40B5-A660-0AD3F4C4C735}" type="pres">
      <dgm:prSet presAssocID="{397DBC1F-B9DD-4412-8ABE-15AF22F0361B}" presName="accentRepeatNode" presStyleLbl="solidAlignAcc1" presStyleIdx="7" presStyleCnt="14"/>
      <dgm:spPr/>
    </dgm:pt>
    <dgm:pt modelId="{080E3D0A-EB6D-41F0-8002-6DC7C90EC63F}" type="pres">
      <dgm:prSet presAssocID="{33127767-26FA-4F71-B1C2-40EC13AE1080}" presName="text5" presStyleCnt="0"/>
      <dgm:spPr/>
    </dgm:pt>
    <dgm:pt modelId="{77C0B62D-C881-4C70-B719-7F0687598D30}" type="pres">
      <dgm:prSet presAssocID="{33127767-26FA-4F71-B1C2-40EC13AE1080}" presName="textRepeatNode" presStyleLbl="alignNode1" presStyleIdx="4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25B406-C95A-4EF7-B715-7358FDBF8CA0}" type="pres">
      <dgm:prSet presAssocID="{33127767-26FA-4F71-B1C2-40EC13AE1080}" presName="textaccent5" presStyleCnt="0"/>
      <dgm:spPr/>
    </dgm:pt>
    <dgm:pt modelId="{4743D6DC-31C4-4948-92BC-CFD1CD0A80DE}" type="pres">
      <dgm:prSet presAssocID="{33127767-26FA-4F71-B1C2-40EC13AE1080}" presName="accentRepeatNode" presStyleLbl="solidAlignAcc1" presStyleIdx="8" presStyleCnt="14"/>
      <dgm:spPr/>
    </dgm:pt>
    <dgm:pt modelId="{9CB78999-166F-4B43-A039-6601214700EB}" type="pres">
      <dgm:prSet presAssocID="{C5707705-B424-4560-AE97-5D923733724B}" presName="image5" presStyleCnt="0"/>
      <dgm:spPr/>
    </dgm:pt>
    <dgm:pt modelId="{12C76006-7C0F-4405-8F37-6358210D243F}" type="pres">
      <dgm:prSet presAssocID="{C5707705-B424-4560-AE97-5D923733724B}" presName="imageRepeatNode" presStyleLbl="alignAcc1" presStyleIdx="4" presStyleCnt="7"/>
      <dgm:spPr/>
      <dgm:t>
        <a:bodyPr/>
        <a:lstStyle/>
        <a:p>
          <a:endParaRPr lang="en-US"/>
        </a:p>
      </dgm:t>
    </dgm:pt>
    <dgm:pt modelId="{A679FCF3-6624-4D69-82EA-1B100CCF5D29}" type="pres">
      <dgm:prSet presAssocID="{C5707705-B424-4560-AE97-5D923733724B}" presName="imageaccent5" presStyleCnt="0"/>
      <dgm:spPr/>
    </dgm:pt>
    <dgm:pt modelId="{2EDBB5E3-8D19-4BF3-AF20-79C930E2B8F9}" type="pres">
      <dgm:prSet presAssocID="{C5707705-B424-4560-AE97-5D923733724B}" presName="accentRepeatNode" presStyleLbl="solidAlignAcc1" presStyleIdx="9" presStyleCnt="14"/>
      <dgm:spPr/>
    </dgm:pt>
    <dgm:pt modelId="{1FD62124-9AF0-4211-B1C5-DC2D32694178}" type="pres">
      <dgm:prSet presAssocID="{85A2FD6A-B5FE-4F37-890F-3CDA1F7DAB96}" presName="text6" presStyleCnt="0"/>
      <dgm:spPr/>
    </dgm:pt>
    <dgm:pt modelId="{17C098BD-B22D-4554-B989-7543149D05B7}" type="pres">
      <dgm:prSet presAssocID="{85A2FD6A-B5FE-4F37-890F-3CDA1F7DAB96}" presName="textRepeatNode" presStyleLbl="alignNode1" presStyleIdx="5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108DE7-58CD-4924-831F-5561F91D544E}" type="pres">
      <dgm:prSet presAssocID="{85A2FD6A-B5FE-4F37-890F-3CDA1F7DAB96}" presName="textaccent6" presStyleCnt="0"/>
      <dgm:spPr/>
    </dgm:pt>
    <dgm:pt modelId="{CAD3123F-7768-4AE3-B7F8-C2FF968573B4}" type="pres">
      <dgm:prSet presAssocID="{85A2FD6A-B5FE-4F37-890F-3CDA1F7DAB96}" presName="accentRepeatNode" presStyleLbl="solidAlignAcc1" presStyleIdx="10" presStyleCnt="14"/>
      <dgm:spPr/>
    </dgm:pt>
    <dgm:pt modelId="{7BD32C14-F803-4DF9-A292-92D0483D7DB3}" type="pres">
      <dgm:prSet presAssocID="{541EF0F6-2960-4D73-AE50-CEE23F3389DD}" presName="image6" presStyleCnt="0"/>
      <dgm:spPr/>
    </dgm:pt>
    <dgm:pt modelId="{F83A078D-595D-4182-A6F1-6AA19386B436}" type="pres">
      <dgm:prSet presAssocID="{541EF0F6-2960-4D73-AE50-CEE23F3389DD}" presName="imageRepeatNode" presStyleLbl="alignAcc1" presStyleIdx="5" presStyleCnt="7"/>
      <dgm:spPr/>
      <dgm:t>
        <a:bodyPr/>
        <a:lstStyle/>
        <a:p>
          <a:endParaRPr lang="en-US"/>
        </a:p>
      </dgm:t>
    </dgm:pt>
    <dgm:pt modelId="{CD029549-6A4B-48BE-88B4-213DCEE886AB}" type="pres">
      <dgm:prSet presAssocID="{541EF0F6-2960-4D73-AE50-CEE23F3389DD}" presName="imageaccent6" presStyleCnt="0"/>
      <dgm:spPr/>
    </dgm:pt>
    <dgm:pt modelId="{3AC350A5-0350-4FDE-BBB1-700F02DE41F9}" type="pres">
      <dgm:prSet presAssocID="{541EF0F6-2960-4D73-AE50-CEE23F3389DD}" presName="accentRepeatNode" presStyleLbl="solidAlignAcc1" presStyleIdx="11" presStyleCnt="14"/>
      <dgm:spPr/>
    </dgm:pt>
    <dgm:pt modelId="{065153BA-EAC8-4F9B-BF1F-1ABE1ACD5390}" type="pres">
      <dgm:prSet presAssocID="{61D0C17C-79B0-4F94-929F-6C9391BFC0B7}" presName="text7" presStyleCnt="0"/>
      <dgm:spPr/>
    </dgm:pt>
    <dgm:pt modelId="{9F671CCA-C067-42CE-9C92-AEF74DBAD362}" type="pres">
      <dgm:prSet presAssocID="{61D0C17C-79B0-4F94-929F-6C9391BFC0B7}" presName="textRepeatNode" presStyleLbl="alignNode1" presStyleIdx="6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7D3CF7-4AE9-4A80-8CFC-FF7DD678FD1E}" type="pres">
      <dgm:prSet presAssocID="{61D0C17C-79B0-4F94-929F-6C9391BFC0B7}" presName="textaccent7" presStyleCnt="0"/>
      <dgm:spPr/>
    </dgm:pt>
    <dgm:pt modelId="{A4B850E2-7681-4FB8-90BE-F6E6774FA7B9}" type="pres">
      <dgm:prSet presAssocID="{61D0C17C-79B0-4F94-929F-6C9391BFC0B7}" presName="accentRepeatNode" presStyleLbl="solidAlignAcc1" presStyleIdx="12" presStyleCnt="14"/>
      <dgm:spPr/>
    </dgm:pt>
    <dgm:pt modelId="{6288C469-67B7-4EA2-B1A5-AEDE4257FD75}" type="pres">
      <dgm:prSet presAssocID="{8099B035-93D3-49A6-AA0F-0B3D919BD1E0}" presName="image7" presStyleCnt="0"/>
      <dgm:spPr/>
    </dgm:pt>
    <dgm:pt modelId="{B12202F4-BD98-47CE-97D3-5331E97413B6}" type="pres">
      <dgm:prSet presAssocID="{8099B035-93D3-49A6-AA0F-0B3D919BD1E0}" presName="imageRepeatNode" presStyleLbl="alignAcc1" presStyleIdx="6" presStyleCnt="7"/>
      <dgm:spPr/>
      <dgm:t>
        <a:bodyPr/>
        <a:lstStyle/>
        <a:p>
          <a:endParaRPr lang="en-US"/>
        </a:p>
      </dgm:t>
    </dgm:pt>
    <dgm:pt modelId="{DA82A78C-AFC1-4F07-8C04-C38C23CB2610}" type="pres">
      <dgm:prSet presAssocID="{8099B035-93D3-49A6-AA0F-0B3D919BD1E0}" presName="imageaccent7" presStyleCnt="0"/>
      <dgm:spPr/>
    </dgm:pt>
    <dgm:pt modelId="{48F9B820-FE0B-45B2-9D56-A74D30E85979}" type="pres">
      <dgm:prSet presAssocID="{8099B035-93D3-49A6-AA0F-0B3D919BD1E0}" presName="accentRepeatNode" presStyleLbl="solidAlignAcc1" presStyleIdx="13" presStyleCnt="14"/>
      <dgm:spPr/>
    </dgm:pt>
  </dgm:ptLst>
  <dgm:cxnLst>
    <dgm:cxn modelId="{1F84C04F-0694-4D78-80CF-C6411317ACD5}" type="presOf" srcId="{E7D2F414-9FD7-4304-9612-255E95CA4A86}" destId="{954A546D-A51F-4F0D-B555-60B6FD62AA12}" srcOrd="0" destOrd="0" presId="urn:microsoft.com/office/officeart/2008/layout/HexagonCluster"/>
    <dgm:cxn modelId="{66F2C64F-7174-4EA0-9DAD-78D108DB7975}" type="presOf" srcId="{6663DE9B-522E-493A-A6A0-168B02CA7172}" destId="{F63019DB-E96C-4F0A-A4CC-1105EB52E403}" srcOrd="0" destOrd="0" presId="urn:microsoft.com/office/officeart/2008/layout/HexagonCluster"/>
    <dgm:cxn modelId="{858E893F-1513-411B-BCE5-452C7A46AA9E}" type="presOf" srcId="{33127767-26FA-4F71-B1C2-40EC13AE1080}" destId="{77C0B62D-C881-4C70-B719-7F0687598D30}" srcOrd="0" destOrd="0" presId="urn:microsoft.com/office/officeart/2008/layout/HexagonCluster"/>
    <dgm:cxn modelId="{C4E1C920-ABA4-488C-99A3-822047437CB7}" type="presOf" srcId="{2819D3EA-73CA-431D-85B5-47E3887ED225}" destId="{130F6868-2AE0-4D78-A164-6A65F8588C72}" srcOrd="0" destOrd="0" presId="urn:microsoft.com/office/officeart/2008/layout/HexagonCluster"/>
    <dgm:cxn modelId="{02322B11-2259-4D21-91D8-1280724E7DD5}" srcId="{204F2875-CCEF-443B-8401-8EBA23CF2A78}" destId="{6663DE9B-522E-493A-A6A0-168B02CA7172}" srcOrd="2" destOrd="0" parTransId="{832D91D3-1066-475A-B5E2-A97958A684A3}" sibTransId="{BE143F99-A34D-4CF9-8E7D-2A4F1D0E8068}"/>
    <dgm:cxn modelId="{45071DD6-6062-4CD8-B0DD-23F69C464152}" srcId="{204F2875-CCEF-443B-8401-8EBA23CF2A78}" destId="{CE036172-AC06-4EF5-86A0-64B589F2CF45}" srcOrd="0" destOrd="0" parTransId="{B0DD4578-4989-4673-89BB-E605C1A5F7D2}" sibTransId="{B574E57A-3513-418C-9DC6-2F3FC8FC14A4}"/>
    <dgm:cxn modelId="{B8A5563E-4DEE-4029-A190-EFF22BC416BF}" srcId="{204F2875-CCEF-443B-8401-8EBA23CF2A78}" destId="{85A2FD6A-B5FE-4F37-890F-3CDA1F7DAB96}" srcOrd="5" destOrd="0" parTransId="{1C6F9850-CB2E-4892-A982-5DE273AAA5FB}" sibTransId="{541EF0F6-2960-4D73-AE50-CEE23F3389DD}"/>
    <dgm:cxn modelId="{8138931F-D796-43E2-BD74-A3B14B210C2F}" type="presOf" srcId="{CE036172-AC06-4EF5-86A0-64B589F2CF45}" destId="{27AE3B90-F272-4448-9FD3-2CA7155C3FAB}" srcOrd="0" destOrd="0" presId="urn:microsoft.com/office/officeart/2008/layout/HexagonCluster"/>
    <dgm:cxn modelId="{1C883EFA-CC43-4724-A066-C352924392CD}" type="presOf" srcId="{397DBC1F-B9DD-4412-8ABE-15AF22F0361B}" destId="{9F40B1A1-120D-4C95-B1BB-CF14A907CC0D}" srcOrd="0" destOrd="0" presId="urn:microsoft.com/office/officeart/2008/layout/HexagonCluster"/>
    <dgm:cxn modelId="{26947E8F-9A77-41D4-B188-BC290DDACC39}" type="presOf" srcId="{541EF0F6-2960-4D73-AE50-CEE23F3389DD}" destId="{F83A078D-595D-4182-A6F1-6AA19386B436}" srcOrd="0" destOrd="0" presId="urn:microsoft.com/office/officeart/2008/layout/HexagonCluster"/>
    <dgm:cxn modelId="{4034C822-B9B4-49B9-9607-7B955061F116}" srcId="{204F2875-CCEF-443B-8401-8EBA23CF2A78}" destId="{E7D2F414-9FD7-4304-9612-255E95CA4A86}" srcOrd="1" destOrd="0" parTransId="{D681B604-2B30-4266-B1EF-06AF18EB1D24}" sibTransId="{2819D3EA-73CA-431D-85B5-47E3887ED225}"/>
    <dgm:cxn modelId="{7BEC8423-A7CA-44A5-8725-22A2CF7DD4F6}" type="presOf" srcId="{204F2875-CCEF-443B-8401-8EBA23CF2A78}" destId="{15313EE6-B506-4517-831B-862E1AA2ADD9}" srcOrd="0" destOrd="0" presId="urn:microsoft.com/office/officeart/2008/layout/HexagonCluster"/>
    <dgm:cxn modelId="{8BA3B726-885B-4AE2-B7DE-D82CAF19D417}" type="presOf" srcId="{B574E57A-3513-418C-9DC6-2F3FC8FC14A4}" destId="{6E71AB01-C5F9-42B1-9C29-66D777BF305E}" srcOrd="0" destOrd="0" presId="urn:microsoft.com/office/officeart/2008/layout/HexagonCluster"/>
    <dgm:cxn modelId="{09FA5355-703A-4BD2-AA20-4E9DAF824463}" type="presOf" srcId="{BE143F99-A34D-4CF9-8E7D-2A4F1D0E8068}" destId="{73921FB0-2249-4C16-919D-098237A12195}" srcOrd="0" destOrd="0" presId="urn:microsoft.com/office/officeart/2008/layout/HexagonCluster"/>
    <dgm:cxn modelId="{9E6C9E75-A4DB-4302-823D-B89CAE090D88}" srcId="{204F2875-CCEF-443B-8401-8EBA23CF2A78}" destId="{61D0C17C-79B0-4F94-929F-6C9391BFC0B7}" srcOrd="6" destOrd="0" parTransId="{F37F5EA3-C676-44DE-9FB5-5ED55D3A1322}" sibTransId="{8099B035-93D3-49A6-AA0F-0B3D919BD1E0}"/>
    <dgm:cxn modelId="{5A69D34E-D7C1-46CB-9C55-7D62FE3D7125}" type="presOf" srcId="{3254B119-724F-4C4E-967B-B783AB87ADEC}" destId="{1C351E01-3B92-4141-92E9-1AEBD4C2E85C}" srcOrd="0" destOrd="0" presId="urn:microsoft.com/office/officeart/2008/layout/HexagonCluster"/>
    <dgm:cxn modelId="{20B065F2-0168-4403-ABA7-108A19FA33FE}" type="presOf" srcId="{C5707705-B424-4560-AE97-5D923733724B}" destId="{12C76006-7C0F-4405-8F37-6358210D243F}" srcOrd="0" destOrd="0" presId="urn:microsoft.com/office/officeart/2008/layout/HexagonCluster"/>
    <dgm:cxn modelId="{3E6CA709-7096-4551-AE97-6AAF9EB109CC}" srcId="{204F2875-CCEF-443B-8401-8EBA23CF2A78}" destId="{33127767-26FA-4F71-B1C2-40EC13AE1080}" srcOrd="4" destOrd="0" parTransId="{0D68B332-69C3-4860-86D9-AFB6B9AA201A}" sibTransId="{C5707705-B424-4560-AE97-5D923733724B}"/>
    <dgm:cxn modelId="{3A8B1C84-F586-4FE7-9186-7ECCC689F8F5}" type="presOf" srcId="{61D0C17C-79B0-4F94-929F-6C9391BFC0B7}" destId="{9F671CCA-C067-42CE-9C92-AEF74DBAD362}" srcOrd="0" destOrd="0" presId="urn:microsoft.com/office/officeart/2008/layout/HexagonCluster"/>
    <dgm:cxn modelId="{63B8951E-A404-4C22-A7E0-1CC77E37FBF9}" srcId="{204F2875-CCEF-443B-8401-8EBA23CF2A78}" destId="{3254B119-724F-4C4E-967B-B783AB87ADEC}" srcOrd="3" destOrd="0" parTransId="{6B4A0C33-4787-4D36-962F-AFD7CAE79B60}" sibTransId="{397DBC1F-B9DD-4412-8ABE-15AF22F0361B}"/>
    <dgm:cxn modelId="{3D1EAC53-35D1-43F0-B957-76E0E412B913}" type="presOf" srcId="{85A2FD6A-B5FE-4F37-890F-3CDA1F7DAB96}" destId="{17C098BD-B22D-4554-B989-7543149D05B7}" srcOrd="0" destOrd="0" presId="urn:microsoft.com/office/officeart/2008/layout/HexagonCluster"/>
    <dgm:cxn modelId="{B6BBCCE7-52BC-4EE1-A6F9-9313FAA541DE}" type="presOf" srcId="{8099B035-93D3-49A6-AA0F-0B3D919BD1E0}" destId="{B12202F4-BD98-47CE-97D3-5331E97413B6}" srcOrd="0" destOrd="0" presId="urn:microsoft.com/office/officeart/2008/layout/HexagonCluster"/>
    <dgm:cxn modelId="{86658931-8899-4B3E-A3EF-CC5648386DC5}" type="presParOf" srcId="{15313EE6-B506-4517-831B-862E1AA2ADD9}" destId="{2D5F9B4B-E325-4F5B-8B0F-80062EDDED3B}" srcOrd="0" destOrd="0" presId="urn:microsoft.com/office/officeart/2008/layout/HexagonCluster"/>
    <dgm:cxn modelId="{4D386249-C132-4196-90B7-4FD59F74B69B}" type="presParOf" srcId="{2D5F9B4B-E325-4F5B-8B0F-80062EDDED3B}" destId="{27AE3B90-F272-4448-9FD3-2CA7155C3FAB}" srcOrd="0" destOrd="0" presId="urn:microsoft.com/office/officeart/2008/layout/HexagonCluster"/>
    <dgm:cxn modelId="{5B371EC4-88A1-4D60-B8D2-5883A8BFC7F2}" type="presParOf" srcId="{15313EE6-B506-4517-831B-862E1AA2ADD9}" destId="{538EC866-EDD7-4E06-AB0E-8754F1ADFD98}" srcOrd="1" destOrd="0" presId="urn:microsoft.com/office/officeart/2008/layout/HexagonCluster"/>
    <dgm:cxn modelId="{6E796813-F95C-46F6-9BA2-0ACA4B91E778}" type="presParOf" srcId="{538EC866-EDD7-4E06-AB0E-8754F1ADFD98}" destId="{E7E5EB0E-4707-42BB-993A-5F2D1F6A0E33}" srcOrd="0" destOrd="0" presId="urn:microsoft.com/office/officeart/2008/layout/HexagonCluster"/>
    <dgm:cxn modelId="{48991721-A7FD-4742-B25B-90B8E8E1EA59}" type="presParOf" srcId="{15313EE6-B506-4517-831B-862E1AA2ADD9}" destId="{61B83D4E-DB9A-47FE-B70D-1BF2505686B0}" srcOrd="2" destOrd="0" presId="urn:microsoft.com/office/officeart/2008/layout/HexagonCluster"/>
    <dgm:cxn modelId="{C7F2023E-9E56-4214-8418-123D62EB8425}" type="presParOf" srcId="{61B83D4E-DB9A-47FE-B70D-1BF2505686B0}" destId="{6E71AB01-C5F9-42B1-9C29-66D777BF305E}" srcOrd="0" destOrd="0" presId="urn:microsoft.com/office/officeart/2008/layout/HexagonCluster"/>
    <dgm:cxn modelId="{EB2B54EA-2AD8-4D2B-B1D1-0E2FCDB7E26E}" type="presParOf" srcId="{15313EE6-B506-4517-831B-862E1AA2ADD9}" destId="{B8E0250A-6034-40CB-A380-ED1C719876C8}" srcOrd="3" destOrd="0" presId="urn:microsoft.com/office/officeart/2008/layout/HexagonCluster"/>
    <dgm:cxn modelId="{334B98D8-8DAC-48EC-BBE8-82796983D442}" type="presParOf" srcId="{B8E0250A-6034-40CB-A380-ED1C719876C8}" destId="{D7E53C13-5533-4016-AB5B-B8FA551567CD}" srcOrd="0" destOrd="0" presId="urn:microsoft.com/office/officeart/2008/layout/HexagonCluster"/>
    <dgm:cxn modelId="{78E10991-E38D-4343-B594-8C7A5148F56B}" type="presParOf" srcId="{15313EE6-B506-4517-831B-862E1AA2ADD9}" destId="{FA109B16-342A-49BB-BCFE-9735293AA8CB}" srcOrd="4" destOrd="0" presId="urn:microsoft.com/office/officeart/2008/layout/HexagonCluster"/>
    <dgm:cxn modelId="{A6904464-9A09-4EE2-BB04-0984BE90C5F9}" type="presParOf" srcId="{FA109B16-342A-49BB-BCFE-9735293AA8CB}" destId="{954A546D-A51F-4F0D-B555-60B6FD62AA12}" srcOrd="0" destOrd="0" presId="urn:microsoft.com/office/officeart/2008/layout/HexagonCluster"/>
    <dgm:cxn modelId="{031DEEAF-9564-4272-AB69-8D46C2AE26E3}" type="presParOf" srcId="{15313EE6-B506-4517-831B-862E1AA2ADD9}" destId="{04685955-2977-44D9-84DC-A09D78B64BAF}" srcOrd="5" destOrd="0" presId="urn:microsoft.com/office/officeart/2008/layout/HexagonCluster"/>
    <dgm:cxn modelId="{561F8ACD-BD8E-43C5-9C23-BE0253662067}" type="presParOf" srcId="{04685955-2977-44D9-84DC-A09D78B64BAF}" destId="{16785941-E2BC-4244-978E-2F98302F6D18}" srcOrd="0" destOrd="0" presId="urn:microsoft.com/office/officeart/2008/layout/HexagonCluster"/>
    <dgm:cxn modelId="{CA052D44-9739-4E05-A817-D5D730B5BAE9}" type="presParOf" srcId="{15313EE6-B506-4517-831B-862E1AA2ADD9}" destId="{2224F0DD-6195-4D5E-BFAE-42792B4188B1}" srcOrd="6" destOrd="0" presId="urn:microsoft.com/office/officeart/2008/layout/HexagonCluster"/>
    <dgm:cxn modelId="{86816BCC-5E7A-4972-B324-FC4D0AAE35DB}" type="presParOf" srcId="{2224F0DD-6195-4D5E-BFAE-42792B4188B1}" destId="{130F6868-2AE0-4D78-A164-6A65F8588C72}" srcOrd="0" destOrd="0" presId="urn:microsoft.com/office/officeart/2008/layout/HexagonCluster"/>
    <dgm:cxn modelId="{020CE6FA-344D-4E2E-988C-AB25D0BBC695}" type="presParOf" srcId="{15313EE6-B506-4517-831B-862E1AA2ADD9}" destId="{4DAA46BF-644D-4607-B89A-3EAE4C6C3B56}" srcOrd="7" destOrd="0" presId="urn:microsoft.com/office/officeart/2008/layout/HexagonCluster"/>
    <dgm:cxn modelId="{2A0B54FD-0F9C-427D-81A4-6EE219F477E7}" type="presParOf" srcId="{4DAA46BF-644D-4607-B89A-3EAE4C6C3B56}" destId="{FD85EF4D-C0CF-4905-8292-6AC0D38D722C}" srcOrd="0" destOrd="0" presId="urn:microsoft.com/office/officeart/2008/layout/HexagonCluster"/>
    <dgm:cxn modelId="{3EF4243B-6E82-493E-AF95-F230C21A0477}" type="presParOf" srcId="{15313EE6-B506-4517-831B-862E1AA2ADD9}" destId="{9D394BB0-F447-4090-9F10-0C4F9F9552C6}" srcOrd="8" destOrd="0" presId="urn:microsoft.com/office/officeart/2008/layout/HexagonCluster"/>
    <dgm:cxn modelId="{EB44C8B5-6B5B-4675-9A6C-1A490BC93D67}" type="presParOf" srcId="{9D394BB0-F447-4090-9F10-0C4F9F9552C6}" destId="{F63019DB-E96C-4F0A-A4CC-1105EB52E403}" srcOrd="0" destOrd="0" presId="urn:microsoft.com/office/officeart/2008/layout/HexagonCluster"/>
    <dgm:cxn modelId="{DE8E2E10-2C65-4BBC-B1BF-4121BD735F21}" type="presParOf" srcId="{15313EE6-B506-4517-831B-862E1AA2ADD9}" destId="{F9DA1354-4D91-442E-B94A-FD7F17F35A64}" srcOrd="9" destOrd="0" presId="urn:microsoft.com/office/officeart/2008/layout/HexagonCluster"/>
    <dgm:cxn modelId="{75605103-666D-4CF3-AF64-F966598AE878}" type="presParOf" srcId="{F9DA1354-4D91-442E-B94A-FD7F17F35A64}" destId="{11434E2C-0460-454E-82F8-998AFFD41145}" srcOrd="0" destOrd="0" presId="urn:microsoft.com/office/officeart/2008/layout/HexagonCluster"/>
    <dgm:cxn modelId="{B0C788B9-36EA-4185-92CB-6584303379C7}" type="presParOf" srcId="{15313EE6-B506-4517-831B-862E1AA2ADD9}" destId="{A8D4872B-15CF-4CB4-B765-9A3919ED1264}" srcOrd="10" destOrd="0" presId="urn:microsoft.com/office/officeart/2008/layout/HexagonCluster"/>
    <dgm:cxn modelId="{3E6A71CC-D98D-4135-BB77-3F3EF5BCEA14}" type="presParOf" srcId="{A8D4872B-15CF-4CB4-B765-9A3919ED1264}" destId="{73921FB0-2249-4C16-919D-098237A12195}" srcOrd="0" destOrd="0" presId="urn:microsoft.com/office/officeart/2008/layout/HexagonCluster"/>
    <dgm:cxn modelId="{F756558F-C8EE-4C78-8197-7776DCC5E2DF}" type="presParOf" srcId="{15313EE6-B506-4517-831B-862E1AA2ADD9}" destId="{3D2F5F2A-C3A7-413B-95C5-B860AE1C7094}" srcOrd="11" destOrd="0" presId="urn:microsoft.com/office/officeart/2008/layout/HexagonCluster"/>
    <dgm:cxn modelId="{D413E792-081B-4838-97FB-2C92C8A6CC06}" type="presParOf" srcId="{3D2F5F2A-C3A7-413B-95C5-B860AE1C7094}" destId="{15295569-CC0A-499C-9A11-2C9948D60D89}" srcOrd="0" destOrd="0" presId="urn:microsoft.com/office/officeart/2008/layout/HexagonCluster"/>
    <dgm:cxn modelId="{703F64BF-89CA-4A61-ADA3-7AF48D029C6B}" type="presParOf" srcId="{15313EE6-B506-4517-831B-862E1AA2ADD9}" destId="{DEE7CCC1-E7D8-4612-BD31-5268FD42DCA0}" srcOrd="12" destOrd="0" presId="urn:microsoft.com/office/officeart/2008/layout/HexagonCluster"/>
    <dgm:cxn modelId="{12A6C639-95DF-49B3-A0A3-3988E4E38D12}" type="presParOf" srcId="{DEE7CCC1-E7D8-4612-BD31-5268FD42DCA0}" destId="{1C351E01-3B92-4141-92E9-1AEBD4C2E85C}" srcOrd="0" destOrd="0" presId="urn:microsoft.com/office/officeart/2008/layout/HexagonCluster"/>
    <dgm:cxn modelId="{40920BDF-0FD1-49B1-A1FB-3A54F162AAC1}" type="presParOf" srcId="{15313EE6-B506-4517-831B-862E1AA2ADD9}" destId="{69E1A9E4-396E-403B-A399-F3E7F2560406}" srcOrd="13" destOrd="0" presId="urn:microsoft.com/office/officeart/2008/layout/HexagonCluster"/>
    <dgm:cxn modelId="{F553A082-9EBE-472D-B110-143ECD0072D5}" type="presParOf" srcId="{69E1A9E4-396E-403B-A399-F3E7F2560406}" destId="{CA022746-4512-4F7C-89D0-72F1D3E1FED5}" srcOrd="0" destOrd="0" presId="urn:microsoft.com/office/officeart/2008/layout/HexagonCluster"/>
    <dgm:cxn modelId="{0B05B446-C8D4-4723-8EFB-FD363785B701}" type="presParOf" srcId="{15313EE6-B506-4517-831B-862E1AA2ADD9}" destId="{F3BBCD43-4E2B-403C-9D56-7BC0EB28F19B}" srcOrd="14" destOrd="0" presId="urn:microsoft.com/office/officeart/2008/layout/HexagonCluster"/>
    <dgm:cxn modelId="{CBA1C8E8-7C1E-4357-B8CB-2CDE8CBD78E3}" type="presParOf" srcId="{F3BBCD43-4E2B-403C-9D56-7BC0EB28F19B}" destId="{9F40B1A1-120D-4C95-B1BB-CF14A907CC0D}" srcOrd="0" destOrd="0" presId="urn:microsoft.com/office/officeart/2008/layout/HexagonCluster"/>
    <dgm:cxn modelId="{F73E198E-7B6E-448B-BDC4-3DF7B7797AB1}" type="presParOf" srcId="{15313EE6-B506-4517-831B-862E1AA2ADD9}" destId="{B91D238D-51A6-463A-80C9-6F67B64D1230}" srcOrd="15" destOrd="0" presId="urn:microsoft.com/office/officeart/2008/layout/HexagonCluster"/>
    <dgm:cxn modelId="{FD146708-04FF-4B5B-86B3-5119958EEBAF}" type="presParOf" srcId="{B91D238D-51A6-463A-80C9-6F67B64D1230}" destId="{7CF762E3-06FB-40B5-A660-0AD3F4C4C735}" srcOrd="0" destOrd="0" presId="urn:microsoft.com/office/officeart/2008/layout/HexagonCluster"/>
    <dgm:cxn modelId="{2CF00273-EC8E-494A-9003-C0C329E78A88}" type="presParOf" srcId="{15313EE6-B506-4517-831B-862E1AA2ADD9}" destId="{080E3D0A-EB6D-41F0-8002-6DC7C90EC63F}" srcOrd="16" destOrd="0" presId="urn:microsoft.com/office/officeart/2008/layout/HexagonCluster"/>
    <dgm:cxn modelId="{7B9B5806-152C-4097-9EE1-2E8C4A580CA2}" type="presParOf" srcId="{080E3D0A-EB6D-41F0-8002-6DC7C90EC63F}" destId="{77C0B62D-C881-4C70-B719-7F0687598D30}" srcOrd="0" destOrd="0" presId="urn:microsoft.com/office/officeart/2008/layout/HexagonCluster"/>
    <dgm:cxn modelId="{8DB62AAE-68E2-4CCE-BA92-750556671E51}" type="presParOf" srcId="{15313EE6-B506-4517-831B-862E1AA2ADD9}" destId="{1A25B406-C95A-4EF7-B715-7358FDBF8CA0}" srcOrd="17" destOrd="0" presId="urn:microsoft.com/office/officeart/2008/layout/HexagonCluster"/>
    <dgm:cxn modelId="{D81160D5-8690-4F96-98C0-2CECB0EBFDE2}" type="presParOf" srcId="{1A25B406-C95A-4EF7-B715-7358FDBF8CA0}" destId="{4743D6DC-31C4-4948-92BC-CFD1CD0A80DE}" srcOrd="0" destOrd="0" presId="urn:microsoft.com/office/officeart/2008/layout/HexagonCluster"/>
    <dgm:cxn modelId="{F76C6BBE-E441-4F08-9EC4-4BE9B677579E}" type="presParOf" srcId="{15313EE6-B506-4517-831B-862E1AA2ADD9}" destId="{9CB78999-166F-4B43-A039-6601214700EB}" srcOrd="18" destOrd="0" presId="urn:microsoft.com/office/officeart/2008/layout/HexagonCluster"/>
    <dgm:cxn modelId="{1C9DD789-EF68-4932-8ABE-DE7FADE7C3A0}" type="presParOf" srcId="{9CB78999-166F-4B43-A039-6601214700EB}" destId="{12C76006-7C0F-4405-8F37-6358210D243F}" srcOrd="0" destOrd="0" presId="urn:microsoft.com/office/officeart/2008/layout/HexagonCluster"/>
    <dgm:cxn modelId="{C82DB636-3839-41BD-8B8E-D5334FF1DE2E}" type="presParOf" srcId="{15313EE6-B506-4517-831B-862E1AA2ADD9}" destId="{A679FCF3-6624-4D69-82EA-1B100CCF5D29}" srcOrd="19" destOrd="0" presId="urn:microsoft.com/office/officeart/2008/layout/HexagonCluster"/>
    <dgm:cxn modelId="{00BB294D-658D-4F67-812F-944199E54CF4}" type="presParOf" srcId="{A679FCF3-6624-4D69-82EA-1B100CCF5D29}" destId="{2EDBB5E3-8D19-4BF3-AF20-79C930E2B8F9}" srcOrd="0" destOrd="0" presId="urn:microsoft.com/office/officeart/2008/layout/HexagonCluster"/>
    <dgm:cxn modelId="{F86701CA-943A-42F6-8ED5-502EE1F219F4}" type="presParOf" srcId="{15313EE6-B506-4517-831B-862E1AA2ADD9}" destId="{1FD62124-9AF0-4211-B1C5-DC2D32694178}" srcOrd="20" destOrd="0" presId="urn:microsoft.com/office/officeart/2008/layout/HexagonCluster"/>
    <dgm:cxn modelId="{EE8EE155-1748-4F30-9B95-02A67516C0D2}" type="presParOf" srcId="{1FD62124-9AF0-4211-B1C5-DC2D32694178}" destId="{17C098BD-B22D-4554-B989-7543149D05B7}" srcOrd="0" destOrd="0" presId="urn:microsoft.com/office/officeart/2008/layout/HexagonCluster"/>
    <dgm:cxn modelId="{4C7825FB-B465-4D22-8F4E-3DDF6F01CD78}" type="presParOf" srcId="{15313EE6-B506-4517-831B-862E1AA2ADD9}" destId="{58108DE7-58CD-4924-831F-5561F91D544E}" srcOrd="21" destOrd="0" presId="urn:microsoft.com/office/officeart/2008/layout/HexagonCluster"/>
    <dgm:cxn modelId="{6DC90AF7-45DD-409E-8D34-D1A4499384F4}" type="presParOf" srcId="{58108DE7-58CD-4924-831F-5561F91D544E}" destId="{CAD3123F-7768-4AE3-B7F8-C2FF968573B4}" srcOrd="0" destOrd="0" presId="urn:microsoft.com/office/officeart/2008/layout/HexagonCluster"/>
    <dgm:cxn modelId="{EF70B4B4-CBED-4480-B278-59D830059725}" type="presParOf" srcId="{15313EE6-B506-4517-831B-862E1AA2ADD9}" destId="{7BD32C14-F803-4DF9-A292-92D0483D7DB3}" srcOrd="22" destOrd="0" presId="urn:microsoft.com/office/officeart/2008/layout/HexagonCluster"/>
    <dgm:cxn modelId="{09D185C1-A498-4AA3-9941-67779CD754EA}" type="presParOf" srcId="{7BD32C14-F803-4DF9-A292-92D0483D7DB3}" destId="{F83A078D-595D-4182-A6F1-6AA19386B436}" srcOrd="0" destOrd="0" presId="urn:microsoft.com/office/officeart/2008/layout/HexagonCluster"/>
    <dgm:cxn modelId="{DB38EC20-FAA6-489A-B7BB-1C9EDBECB247}" type="presParOf" srcId="{15313EE6-B506-4517-831B-862E1AA2ADD9}" destId="{CD029549-6A4B-48BE-88B4-213DCEE886AB}" srcOrd="23" destOrd="0" presId="urn:microsoft.com/office/officeart/2008/layout/HexagonCluster"/>
    <dgm:cxn modelId="{4DE140BF-C136-4373-8FFA-298446DBB01A}" type="presParOf" srcId="{CD029549-6A4B-48BE-88B4-213DCEE886AB}" destId="{3AC350A5-0350-4FDE-BBB1-700F02DE41F9}" srcOrd="0" destOrd="0" presId="urn:microsoft.com/office/officeart/2008/layout/HexagonCluster"/>
    <dgm:cxn modelId="{AEE084F0-AA08-4C2F-B26C-0A4A32D2E6EA}" type="presParOf" srcId="{15313EE6-B506-4517-831B-862E1AA2ADD9}" destId="{065153BA-EAC8-4F9B-BF1F-1ABE1ACD5390}" srcOrd="24" destOrd="0" presId="urn:microsoft.com/office/officeart/2008/layout/HexagonCluster"/>
    <dgm:cxn modelId="{E059B208-DDBA-4EF8-B559-1313BA8ACC35}" type="presParOf" srcId="{065153BA-EAC8-4F9B-BF1F-1ABE1ACD5390}" destId="{9F671CCA-C067-42CE-9C92-AEF74DBAD362}" srcOrd="0" destOrd="0" presId="urn:microsoft.com/office/officeart/2008/layout/HexagonCluster"/>
    <dgm:cxn modelId="{5EC6C184-3A03-4101-BE4B-85184430AF33}" type="presParOf" srcId="{15313EE6-B506-4517-831B-862E1AA2ADD9}" destId="{267D3CF7-4AE9-4A80-8CFC-FF7DD678FD1E}" srcOrd="25" destOrd="0" presId="urn:microsoft.com/office/officeart/2008/layout/HexagonCluster"/>
    <dgm:cxn modelId="{43B9D4E4-D639-4F5E-A073-3CBB50676422}" type="presParOf" srcId="{267D3CF7-4AE9-4A80-8CFC-FF7DD678FD1E}" destId="{A4B850E2-7681-4FB8-90BE-F6E6774FA7B9}" srcOrd="0" destOrd="0" presId="urn:microsoft.com/office/officeart/2008/layout/HexagonCluster"/>
    <dgm:cxn modelId="{CE6745B6-5D39-4783-9E4C-9488864BFD80}" type="presParOf" srcId="{15313EE6-B506-4517-831B-862E1AA2ADD9}" destId="{6288C469-67B7-4EA2-B1A5-AEDE4257FD75}" srcOrd="26" destOrd="0" presId="urn:microsoft.com/office/officeart/2008/layout/HexagonCluster"/>
    <dgm:cxn modelId="{0A57A5BD-28A2-48C7-8EAF-57857A9F4DB0}" type="presParOf" srcId="{6288C469-67B7-4EA2-B1A5-AEDE4257FD75}" destId="{B12202F4-BD98-47CE-97D3-5331E97413B6}" srcOrd="0" destOrd="0" presId="urn:microsoft.com/office/officeart/2008/layout/HexagonCluster"/>
    <dgm:cxn modelId="{F227C4FE-7F8F-4216-A78D-A5B931B7E523}" type="presParOf" srcId="{15313EE6-B506-4517-831B-862E1AA2ADD9}" destId="{DA82A78C-AFC1-4F07-8C04-C38C23CB2610}" srcOrd="27" destOrd="0" presId="urn:microsoft.com/office/officeart/2008/layout/HexagonCluster"/>
    <dgm:cxn modelId="{66E49286-BD59-49C3-9A8A-7A667A35B4A8}" type="presParOf" srcId="{DA82A78C-AFC1-4F07-8C04-C38C23CB2610}" destId="{48F9B820-FE0B-45B2-9D56-A74D30E85979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A99A930-32E9-4841-9377-6086510A5E06}" type="doc">
      <dgm:prSet loTypeId="urn:microsoft.com/office/officeart/2008/layout/HexagonCluster" loCatId="picture" qsTypeId="urn:microsoft.com/office/officeart/2005/8/quickstyle/3d1" qsCatId="3D" csTypeId="urn:microsoft.com/office/officeart/2005/8/colors/colorful5" csCatId="colorful" phldr="1"/>
      <dgm:spPr/>
    </dgm:pt>
    <dgm:pt modelId="{B544D0A7-EE98-4790-9BF9-73EA326E596E}">
      <dgm:prSet phldrT="[Text]"/>
      <dgm:spPr/>
      <dgm:t>
        <a:bodyPr/>
        <a:lstStyle/>
        <a:p>
          <a:r>
            <a:rPr lang="en-US" dirty="0" smtClean="0"/>
            <a:t>Classes of matter</a:t>
          </a:r>
        </a:p>
      </dgm:t>
    </dgm:pt>
    <dgm:pt modelId="{2D3AD51B-6013-4C3F-AB57-328CEDF86E40}" type="parTrans" cxnId="{1120C0F9-7241-4E12-8C11-EF386D7C358E}">
      <dgm:prSet/>
      <dgm:spPr/>
      <dgm:t>
        <a:bodyPr/>
        <a:lstStyle/>
        <a:p>
          <a:endParaRPr lang="en-US"/>
        </a:p>
      </dgm:t>
    </dgm:pt>
    <dgm:pt modelId="{F40B9ED4-EFEA-4F3F-B5A5-4010B419B98F}" type="sibTrans" cxnId="{1120C0F9-7241-4E12-8C11-EF386D7C358E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Particles in solid state"/>
        </a:ext>
      </dgm:extLst>
    </dgm:pt>
    <dgm:pt modelId="{8B1F8419-FDD6-4B24-9952-052E74078882}">
      <dgm:prSet phldrT="[Text]"/>
      <dgm:spPr/>
      <dgm:t>
        <a:bodyPr/>
        <a:lstStyle/>
        <a:p>
          <a:r>
            <a:rPr lang="en-US" dirty="0" smtClean="0"/>
            <a:t>Elements</a:t>
          </a:r>
        </a:p>
      </dgm:t>
    </dgm:pt>
    <dgm:pt modelId="{1B596A3D-5A06-4A59-9804-C08ABA0AA836}" type="parTrans" cxnId="{B78CB30A-BE4B-4528-B06E-960E8C903D36}">
      <dgm:prSet/>
      <dgm:spPr/>
      <dgm:t>
        <a:bodyPr/>
        <a:lstStyle/>
        <a:p>
          <a:endParaRPr lang="en-US"/>
        </a:p>
      </dgm:t>
    </dgm:pt>
    <dgm:pt modelId="{CB7EF5A4-6A9D-4464-A2ED-4EA2BC8E84A9}" type="sibTrans" cxnId="{B78CB30A-BE4B-4528-B06E-960E8C903D36}">
      <dgm:prSet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3C1F2A2E-B633-45B7-A77A-A0A03268655A}">
      <dgm:prSet phldrT="[Text]"/>
      <dgm:spPr/>
      <dgm:t>
        <a:bodyPr/>
        <a:lstStyle/>
        <a:p>
          <a:r>
            <a:rPr lang="en-US" dirty="0" smtClean="0"/>
            <a:t>Compounds</a:t>
          </a:r>
        </a:p>
      </dgm:t>
    </dgm:pt>
    <dgm:pt modelId="{86E547F9-6128-4BA5-8921-1F3BF1318D14}" type="parTrans" cxnId="{59DB5DE3-306F-475A-BFDC-34EACA73A097}">
      <dgm:prSet/>
      <dgm:spPr/>
      <dgm:t>
        <a:bodyPr/>
        <a:lstStyle/>
        <a:p>
          <a:endParaRPr lang="en-US"/>
        </a:p>
      </dgm:t>
    </dgm:pt>
    <dgm:pt modelId="{5B7D3F43-8776-4667-8814-3E625AAC4619}" type="sibTrans" cxnId="{59DB5DE3-306F-475A-BFDC-34EACA73A097}">
      <dgm:prSet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2FECC5E0-EF28-4A78-AF4F-5AAA91039068}">
      <dgm:prSet phldrT="[Text]"/>
      <dgm:spPr/>
      <dgm:t>
        <a:bodyPr/>
        <a:lstStyle/>
        <a:p>
          <a:r>
            <a:rPr lang="en-US" dirty="0" smtClean="0"/>
            <a:t>Mixtures </a:t>
          </a:r>
        </a:p>
      </dgm:t>
    </dgm:pt>
    <dgm:pt modelId="{160E4043-0334-4707-91E7-298F881B2DF8}" type="parTrans" cxnId="{DFA5BE8F-0B3A-4E1E-A1CF-C66F7B00F535}">
      <dgm:prSet/>
      <dgm:spPr/>
      <dgm:t>
        <a:bodyPr/>
        <a:lstStyle/>
        <a:p>
          <a:endParaRPr lang="en-US"/>
        </a:p>
      </dgm:t>
    </dgm:pt>
    <dgm:pt modelId="{361DD56F-426D-454E-99E7-C87F97D37A08}" type="sibTrans" cxnId="{DFA5BE8F-0B3A-4E1E-A1CF-C66F7B00F535}">
      <dgm:prSet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86D2D012-FBEB-49F0-B4D4-FF176B137BCB}">
      <dgm:prSet phldrT="[Text]"/>
      <dgm:spPr/>
      <dgm:t>
        <a:bodyPr/>
        <a:lstStyle/>
        <a:p>
          <a:r>
            <a:rPr lang="en-US" dirty="0" smtClean="0"/>
            <a:t>Solutions</a:t>
          </a:r>
        </a:p>
      </dgm:t>
    </dgm:pt>
    <dgm:pt modelId="{C84AA084-9BE8-488E-8A36-9EF03E283514}" type="parTrans" cxnId="{228A8ECF-D961-44F1-8AE2-F1EDC8E0DD7A}">
      <dgm:prSet/>
      <dgm:spPr/>
      <dgm:t>
        <a:bodyPr/>
        <a:lstStyle/>
        <a:p>
          <a:endParaRPr lang="en-US"/>
        </a:p>
      </dgm:t>
    </dgm:pt>
    <dgm:pt modelId="{87616002-0C8D-40BA-BBF1-549C72817135}" type="sibTrans" cxnId="{228A8ECF-D961-44F1-8AE2-F1EDC8E0DD7A}">
      <dgm:prSet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D39A86FF-C8EA-421A-80A3-B5725D7140D3}" type="pres">
      <dgm:prSet presAssocID="{7A99A930-32E9-4841-9377-6086510A5E06}" presName="Name0" presStyleCnt="0">
        <dgm:presLayoutVars>
          <dgm:chMax val="21"/>
          <dgm:chPref val="21"/>
        </dgm:presLayoutVars>
      </dgm:prSet>
      <dgm:spPr/>
    </dgm:pt>
    <dgm:pt modelId="{13F4B2B4-919A-40D3-84CF-6D9A542989D5}" type="pres">
      <dgm:prSet presAssocID="{B544D0A7-EE98-4790-9BF9-73EA326E596E}" presName="text1" presStyleCnt="0"/>
      <dgm:spPr/>
    </dgm:pt>
    <dgm:pt modelId="{93FCFC11-E189-41B9-BBA6-384EBAE7019C}" type="pres">
      <dgm:prSet presAssocID="{B544D0A7-EE98-4790-9BF9-73EA326E596E}" presName="textRepeatNode" presStyleLbl="align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CF07B0-88CC-47FB-BE87-A03C91930774}" type="pres">
      <dgm:prSet presAssocID="{B544D0A7-EE98-4790-9BF9-73EA326E596E}" presName="textaccent1" presStyleCnt="0"/>
      <dgm:spPr/>
    </dgm:pt>
    <dgm:pt modelId="{453206CD-E478-42BE-A162-338E3E4A4E0A}" type="pres">
      <dgm:prSet presAssocID="{B544D0A7-EE98-4790-9BF9-73EA326E596E}" presName="accentRepeatNode" presStyleLbl="solidAlignAcc1" presStyleIdx="0" presStyleCnt="10"/>
      <dgm:spPr/>
    </dgm:pt>
    <dgm:pt modelId="{E0810A42-98C2-4063-8332-42384785373B}" type="pres">
      <dgm:prSet presAssocID="{F40B9ED4-EFEA-4F3F-B5A5-4010B419B98F}" presName="image1" presStyleCnt="0"/>
      <dgm:spPr/>
    </dgm:pt>
    <dgm:pt modelId="{183B702E-8A8D-419B-B118-15945904368C}" type="pres">
      <dgm:prSet presAssocID="{F40B9ED4-EFEA-4F3F-B5A5-4010B419B98F}" presName="imageRepeatNode" presStyleLbl="alignAcc1" presStyleIdx="0" presStyleCnt="5"/>
      <dgm:spPr/>
      <dgm:t>
        <a:bodyPr/>
        <a:lstStyle/>
        <a:p>
          <a:endParaRPr lang="en-US"/>
        </a:p>
      </dgm:t>
    </dgm:pt>
    <dgm:pt modelId="{E4DFF82C-53CC-487B-A3E1-10FD26BBD998}" type="pres">
      <dgm:prSet presAssocID="{F40B9ED4-EFEA-4F3F-B5A5-4010B419B98F}" presName="imageaccent1" presStyleCnt="0"/>
      <dgm:spPr/>
    </dgm:pt>
    <dgm:pt modelId="{2372D983-FAEE-4476-A667-B39740AED82A}" type="pres">
      <dgm:prSet presAssocID="{F40B9ED4-EFEA-4F3F-B5A5-4010B419B98F}" presName="accentRepeatNode" presStyleLbl="solidAlignAcc1" presStyleIdx="1" presStyleCnt="10"/>
      <dgm:spPr/>
    </dgm:pt>
    <dgm:pt modelId="{57859F12-C053-4AB6-B1EB-3C00EA15E1AF}" type="pres">
      <dgm:prSet presAssocID="{8B1F8419-FDD6-4B24-9952-052E74078882}" presName="text2" presStyleCnt="0"/>
      <dgm:spPr/>
    </dgm:pt>
    <dgm:pt modelId="{07F9C648-5A03-4886-8B4C-D89ECDA36B0D}" type="pres">
      <dgm:prSet presAssocID="{8B1F8419-FDD6-4B24-9952-052E74078882}" presName="textRepeatNode" presStyleLbl="align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B95F2F-D860-4177-9E71-2C38EFCE1864}" type="pres">
      <dgm:prSet presAssocID="{8B1F8419-FDD6-4B24-9952-052E74078882}" presName="textaccent2" presStyleCnt="0"/>
      <dgm:spPr/>
    </dgm:pt>
    <dgm:pt modelId="{DEE2D8DA-E5A1-496F-89C8-2FE63FB5E984}" type="pres">
      <dgm:prSet presAssocID="{8B1F8419-FDD6-4B24-9952-052E74078882}" presName="accentRepeatNode" presStyleLbl="solidAlignAcc1" presStyleIdx="2" presStyleCnt="10"/>
      <dgm:spPr/>
    </dgm:pt>
    <dgm:pt modelId="{7408C14E-7E7D-4E67-BB4D-C4D644E2FA6E}" type="pres">
      <dgm:prSet presAssocID="{CB7EF5A4-6A9D-4464-A2ED-4EA2BC8E84A9}" presName="image2" presStyleCnt="0"/>
      <dgm:spPr/>
    </dgm:pt>
    <dgm:pt modelId="{E24CAC52-66ED-4C60-9D28-79F3C230BE5C}" type="pres">
      <dgm:prSet presAssocID="{CB7EF5A4-6A9D-4464-A2ED-4EA2BC8E84A9}" presName="imageRepeatNode" presStyleLbl="alignAcc1" presStyleIdx="1" presStyleCnt="5"/>
      <dgm:spPr/>
      <dgm:t>
        <a:bodyPr/>
        <a:lstStyle/>
        <a:p>
          <a:endParaRPr lang="en-US"/>
        </a:p>
      </dgm:t>
    </dgm:pt>
    <dgm:pt modelId="{935BA895-1AFF-4022-87C3-CBB169E7F883}" type="pres">
      <dgm:prSet presAssocID="{CB7EF5A4-6A9D-4464-A2ED-4EA2BC8E84A9}" presName="imageaccent2" presStyleCnt="0"/>
      <dgm:spPr/>
    </dgm:pt>
    <dgm:pt modelId="{916D92FF-1A39-459D-87D5-5ADA5BC0F06D}" type="pres">
      <dgm:prSet presAssocID="{CB7EF5A4-6A9D-4464-A2ED-4EA2BC8E84A9}" presName="accentRepeatNode" presStyleLbl="solidAlignAcc1" presStyleIdx="3" presStyleCnt="10"/>
      <dgm:spPr/>
    </dgm:pt>
    <dgm:pt modelId="{FE045A51-AF38-4B67-899F-446FAA65A4BD}" type="pres">
      <dgm:prSet presAssocID="{3C1F2A2E-B633-45B7-A77A-A0A03268655A}" presName="text3" presStyleCnt="0"/>
      <dgm:spPr/>
    </dgm:pt>
    <dgm:pt modelId="{268823E3-3DE7-48C4-B12D-B77FA372C686}" type="pres">
      <dgm:prSet presAssocID="{3C1F2A2E-B633-45B7-A77A-A0A03268655A}" presName="textRepeatNode" presStyleLbl="align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B324C1-38B7-43D7-B22E-336EFCBDFAF5}" type="pres">
      <dgm:prSet presAssocID="{3C1F2A2E-B633-45B7-A77A-A0A03268655A}" presName="textaccent3" presStyleCnt="0"/>
      <dgm:spPr/>
    </dgm:pt>
    <dgm:pt modelId="{5F9790EF-49FF-4E50-8B7C-3261D5451696}" type="pres">
      <dgm:prSet presAssocID="{3C1F2A2E-B633-45B7-A77A-A0A03268655A}" presName="accentRepeatNode" presStyleLbl="solidAlignAcc1" presStyleIdx="4" presStyleCnt="10"/>
      <dgm:spPr/>
    </dgm:pt>
    <dgm:pt modelId="{60D85D80-5DF2-4414-B80A-6C7111324974}" type="pres">
      <dgm:prSet presAssocID="{5B7D3F43-8776-4667-8814-3E625AAC4619}" presName="image3" presStyleCnt="0"/>
      <dgm:spPr/>
    </dgm:pt>
    <dgm:pt modelId="{75DCD27F-0F9E-4193-BB74-6E8316E9F481}" type="pres">
      <dgm:prSet presAssocID="{5B7D3F43-8776-4667-8814-3E625AAC4619}" presName="imageRepeatNode" presStyleLbl="alignAcc1" presStyleIdx="2" presStyleCnt="5"/>
      <dgm:spPr/>
      <dgm:t>
        <a:bodyPr/>
        <a:lstStyle/>
        <a:p>
          <a:endParaRPr lang="en-US"/>
        </a:p>
      </dgm:t>
    </dgm:pt>
    <dgm:pt modelId="{7D980D79-3141-40A5-AE56-62E5FD580ED9}" type="pres">
      <dgm:prSet presAssocID="{5B7D3F43-8776-4667-8814-3E625AAC4619}" presName="imageaccent3" presStyleCnt="0"/>
      <dgm:spPr/>
    </dgm:pt>
    <dgm:pt modelId="{48244980-3815-4690-99A8-5AFFDADF9D97}" type="pres">
      <dgm:prSet presAssocID="{5B7D3F43-8776-4667-8814-3E625AAC4619}" presName="accentRepeatNode" presStyleLbl="solidAlignAcc1" presStyleIdx="5" presStyleCnt="10"/>
      <dgm:spPr/>
    </dgm:pt>
    <dgm:pt modelId="{AA228C57-1C49-4B04-AB06-5F5EE1BEB6B1}" type="pres">
      <dgm:prSet presAssocID="{2FECC5E0-EF28-4A78-AF4F-5AAA91039068}" presName="text4" presStyleCnt="0"/>
      <dgm:spPr/>
    </dgm:pt>
    <dgm:pt modelId="{0A0CF7D5-60F9-4FDB-89DF-4C5624FC4888}" type="pres">
      <dgm:prSet presAssocID="{2FECC5E0-EF28-4A78-AF4F-5AAA91039068}" presName="textRepeatNode" presStyleLbl="align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07EFE3-7E02-4BE9-A6C7-AF4260BBD621}" type="pres">
      <dgm:prSet presAssocID="{2FECC5E0-EF28-4A78-AF4F-5AAA91039068}" presName="textaccent4" presStyleCnt="0"/>
      <dgm:spPr/>
    </dgm:pt>
    <dgm:pt modelId="{B2C331D1-C5E6-4078-982C-A685E3D13EFE}" type="pres">
      <dgm:prSet presAssocID="{2FECC5E0-EF28-4A78-AF4F-5AAA91039068}" presName="accentRepeatNode" presStyleLbl="solidAlignAcc1" presStyleIdx="6" presStyleCnt="10"/>
      <dgm:spPr/>
    </dgm:pt>
    <dgm:pt modelId="{42E5F338-22C7-40E1-BCAD-1A3F6633150A}" type="pres">
      <dgm:prSet presAssocID="{361DD56F-426D-454E-99E7-C87F97D37A08}" presName="image4" presStyleCnt="0"/>
      <dgm:spPr/>
    </dgm:pt>
    <dgm:pt modelId="{AB72EE7D-FD8C-47FE-81F8-EF2923B70060}" type="pres">
      <dgm:prSet presAssocID="{361DD56F-426D-454E-99E7-C87F97D37A08}" presName="imageRepeatNode" presStyleLbl="alignAcc1" presStyleIdx="3" presStyleCnt="5"/>
      <dgm:spPr/>
      <dgm:t>
        <a:bodyPr/>
        <a:lstStyle/>
        <a:p>
          <a:endParaRPr lang="en-US"/>
        </a:p>
      </dgm:t>
    </dgm:pt>
    <dgm:pt modelId="{DAB5A18D-2020-41C0-A069-6203ED316E55}" type="pres">
      <dgm:prSet presAssocID="{361DD56F-426D-454E-99E7-C87F97D37A08}" presName="imageaccent4" presStyleCnt="0"/>
      <dgm:spPr/>
    </dgm:pt>
    <dgm:pt modelId="{AB52F783-E696-475F-AF22-0AFD5FEF9C54}" type="pres">
      <dgm:prSet presAssocID="{361DD56F-426D-454E-99E7-C87F97D37A08}" presName="accentRepeatNode" presStyleLbl="solidAlignAcc1" presStyleIdx="7" presStyleCnt="10"/>
      <dgm:spPr/>
    </dgm:pt>
    <dgm:pt modelId="{871E507C-9BD5-4669-93B0-DA332B1CB12F}" type="pres">
      <dgm:prSet presAssocID="{86D2D012-FBEB-49F0-B4D4-FF176B137BCB}" presName="text5" presStyleCnt="0"/>
      <dgm:spPr/>
    </dgm:pt>
    <dgm:pt modelId="{9BBB986F-68CC-4674-ACEA-C18B754BB5C9}" type="pres">
      <dgm:prSet presAssocID="{86D2D012-FBEB-49F0-B4D4-FF176B137BCB}" presName="textRepeatNode" presStyleLbl="align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FEB6D3-B11D-45B7-BCAA-E1E70279E70C}" type="pres">
      <dgm:prSet presAssocID="{86D2D012-FBEB-49F0-B4D4-FF176B137BCB}" presName="textaccent5" presStyleCnt="0"/>
      <dgm:spPr/>
    </dgm:pt>
    <dgm:pt modelId="{3883A832-EFC1-402F-B9DF-96EF99857922}" type="pres">
      <dgm:prSet presAssocID="{86D2D012-FBEB-49F0-B4D4-FF176B137BCB}" presName="accentRepeatNode" presStyleLbl="solidAlignAcc1" presStyleIdx="8" presStyleCnt="10"/>
      <dgm:spPr/>
    </dgm:pt>
    <dgm:pt modelId="{8111470E-DC84-4230-B16E-FAFE558633F3}" type="pres">
      <dgm:prSet presAssocID="{87616002-0C8D-40BA-BBF1-549C72817135}" presName="image5" presStyleCnt="0"/>
      <dgm:spPr/>
    </dgm:pt>
    <dgm:pt modelId="{FF9E70A3-BCAE-40B1-B194-85F1A95D96C6}" type="pres">
      <dgm:prSet presAssocID="{87616002-0C8D-40BA-BBF1-549C72817135}" presName="imageRepeatNode" presStyleLbl="alignAcc1" presStyleIdx="4" presStyleCnt="5"/>
      <dgm:spPr/>
      <dgm:t>
        <a:bodyPr/>
        <a:lstStyle/>
        <a:p>
          <a:endParaRPr lang="en-US"/>
        </a:p>
      </dgm:t>
    </dgm:pt>
    <dgm:pt modelId="{FC9B7831-A3CA-4BC3-B1E3-4B2C29D21020}" type="pres">
      <dgm:prSet presAssocID="{87616002-0C8D-40BA-BBF1-549C72817135}" presName="imageaccent5" presStyleCnt="0"/>
      <dgm:spPr/>
    </dgm:pt>
    <dgm:pt modelId="{E59C7DCB-428B-48C7-A2DA-870994CEE823}" type="pres">
      <dgm:prSet presAssocID="{87616002-0C8D-40BA-BBF1-549C72817135}" presName="accentRepeatNode" presStyleLbl="solidAlignAcc1" presStyleIdx="9" presStyleCnt="10"/>
      <dgm:spPr/>
    </dgm:pt>
  </dgm:ptLst>
  <dgm:cxnLst>
    <dgm:cxn modelId="{1120C0F9-7241-4E12-8C11-EF386D7C358E}" srcId="{7A99A930-32E9-4841-9377-6086510A5E06}" destId="{B544D0A7-EE98-4790-9BF9-73EA326E596E}" srcOrd="0" destOrd="0" parTransId="{2D3AD51B-6013-4C3F-AB57-328CEDF86E40}" sibTransId="{F40B9ED4-EFEA-4F3F-B5A5-4010B419B98F}"/>
    <dgm:cxn modelId="{CD9528DC-5FD8-45FC-A7F5-F90E457F6780}" type="presOf" srcId="{86D2D012-FBEB-49F0-B4D4-FF176B137BCB}" destId="{9BBB986F-68CC-4674-ACEA-C18B754BB5C9}" srcOrd="0" destOrd="0" presId="urn:microsoft.com/office/officeart/2008/layout/HexagonCluster"/>
    <dgm:cxn modelId="{27100268-194D-41CA-91F5-50CCBE96F42E}" type="presOf" srcId="{B544D0A7-EE98-4790-9BF9-73EA326E596E}" destId="{93FCFC11-E189-41B9-BBA6-384EBAE7019C}" srcOrd="0" destOrd="0" presId="urn:microsoft.com/office/officeart/2008/layout/HexagonCluster"/>
    <dgm:cxn modelId="{DFA5BE8F-0B3A-4E1E-A1CF-C66F7B00F535}" srcId="{7A99A930-32E9-4841-9377-6086510A5E06}" destId="{2FECC5E0-EF28-4A78-AF4F-5AAA91039068}" srcOrd="3" destOrd="0" parTransId="{160E4043-0334-4707-91E7-298F881B2DF8}" sibTransId="{361DD56F-426D-454E-99E7-C87F97D37A08}"/>
    <dgm:cxn modelId="{9D778066-E41C-450D-8F26-B2B03A3F17A5}" type="presOf" srcId="{87616002-0C8D-40BA-BBF1-549C72817135}" destId="{FF9E70A3-BCAE-40B1-B194-85F1A95D96C6}" srcOrd="0" destOrd="0" presId="urn:microsoft.com/office/officeart/2008/layout/HexagonCluster"/>
    <dgm:cxn modelId="{31F8E3A9-9BF2-4A72-A131-0093EAC5E8E8}" type="presOf" srcId="{8B1F8419-FDD6-4B24-9952-052E74078882}" destId="{07F9C648-5A03-4886-8B4C-D89ECDA36B0D}" srcOrd="0" destOrd="0" presId="urn:microsoft.com/office/officeart/2008/layout/HexagonCluster"/>
    <dgm:cxn modelId="{59DB5DE3-306F-475A-BFDC-34EACA73A097}" srcId="{7A99A930-32E9-4841-9377-6086510A5E06}" destId="{3C1F2A2E-B633-45B7-A77A-A0A03268655A}" srcOrd="2" destOrd="0" parTransId="{86E547F9-6128-4BA5-8921-1F3BF1318D14}" sibTransId="{5B7D3F43-8776-4667-8814-3E625AAC4619}"/>
    <dgm:cxn modelId="{66F7EEBA-F73F-4C22-9FB5-22C1E0EDBABB}" type="presOf" srcId="{CB7EF5A4-6A9D-4464-A2ED-4EA2BC8E84A9}" destId="{E24CAC52-66ED-4C60-9D28-79F3C230BE5C}" srcOrd="0" destOrd="0" presId="urn:microsoft.com/office/officeart/2008/layout/HexagonCluster"/>
    <dgm:cxn modelId="{228A8ECF-D961-44F1-8AE2-F1EDC8E0DD7A}" srcId="{7A99A930-32E9-4841-9377-6086510A5E06}" destId="{86D2D012-FBEB-49F0-B4D4-FF176B137BCB}" srcOrd="4" destOrd="0" parTransId="{C84AA084-9BE8-488E-8A36-9EF03E283514}" sibTransId="{87616002-0C8D-40BA-BBF1-549C72817135}"/>
    <dgm:cxn modelId="{6D4642BC-0E1B-4666-A758-2FD5828A72BB}" type="presOf" srcId="{3C1F2A2E-B633-45B7-A77A-A0A03268655A}" destId="{268823E3-3DE7-48C4-B12D-B77FA372C686}" srcOrd="0" destOrd="0" presId="urn:microsoft.com/office/officeart/2008/layout/HexagonCluster"/>
    <dgm:cxn modelId="{162C2996-2EDF-4D89-8E44-86F0399FC8F3}" type="presOf" srcId="{7A99A930-32E9-4841-9377-6086510A5E06}" destId="{D39A86FF-C8EA-421A-80A3-B5725D7140D3}" srcOrd="0" destOrd="0" presId="urn:microsoft.com/office/officeart/2008/layout/HexagonCluster"/>
    <dgm:cxn modelId="{6FEE3F87-6F8C-47F9-9AF8-0410BC86A9A3}" type="presOf" srcId="{361DD56F-426D-454E-99E7-C87F97D37A08}" destId="{AB72EE7D-FD8C-47FE-81F8-EF2923B70060}" srcOrd="0" destOrd="0" presId="urn:microsoft.com/office/officeart/2008/layout/HexagonCluster"/>
    <dgm:cxn modelId="{D255AD88-433D-4F45-A1BB-32A69C4BA71F}" type="presOf" srcId="{2FECC5E0-EF28-4A78-AF4F-5AAA91039068}" destId="{0A0CF7D5-60F9-4FDB-89DF-4C5624FC4888}" srcOrd="0" destOrd="0" presId="urn:microsoft.com/office/officeart/2008/layout/HexagonCluster"/>
    <dgm:cxn modelId="{F1C225F1-C713-4F88-9DB6-95EAC900BF7A}" type="presOf" srcId="{5B7D3F43-8776-4667-8814-3E625AAC4619}" destId="{75DCD27F-0F9E-4193-BB74-6E8316E9F481}" srcOrd="0" destOrd="0" presId="urn:microsoft.com/office/officeart/2008/layout/HexagonCluster"/>
    <dgm:cxn modelId="{593F47F9-D2EF-4A69-A82C-49A890D21460}" type="presOf" srcId="{F40B9ED4-EFEA-4F3F-B5A5-4010B419B98F}" destId="{183B702E-8A8D-419B-B118-15945904368C}" srcOrd="0" destOrd="0" presId="urn:microsoft.com/office/officeart/2008/layout/HexagonCluster"/>
    <dgm:cxn modelId="{B78CB30A-BE4B-4528-B06E-960E8C903D36}" srcId="{7A99A930-32E9-4841-9377-6086510A5E06}" destId="{8B1F8419-FDD6-4B24-9952-052E74078882}" srcOrd="1" destOrd="0" parTransId="{1B596A3D-5A06-4A59-9804-C08ABA0AA836}" sibTransId="{CB7EF5A4-6A9D-4464-A2ED-4EA2BC8E84A9}"/>
    <dgm:cxn modelId="{1A6822B6-6D82-4513-9E61-463BBC024C43}" type="presParOf" srcId="{D39A86FF-C8EA-421A-80A3-B5725D7140D3}" destId="{13F4B2B4-919A-40D3-84CF-6D9A542989D5}" srcOrd="0" destOrd="0" presId="urn:microsoft.com/office/officeart/2008/layout/HexagonCluster"/>
    <dgm:cxn modelId="{6CA4670D-096C-4513-8FCC-95C1E7C9BFDB}" type="presParOf" srcId="{13F4B2B4-919A-40D3-84CF-6D9A542989D5}" destId="{93FCFC11-E189-41B9-BBA6-384EBAE7019C}" srcOrd="0" destOrd="0" presId="urn:microsoft.com/office/officeart/2008/layout/HexagonCluster"/>
    <dgm:cxn modelId="{0C370A76-0548-4EAB-BF9F-C17151D43CD5}" type="presParOf" srcId="{D39A86FF-C8EA-421A-80A3-B5725D7140D3}" destId="{6FCF07B0-88CC-47FB-BE87-A03C91930774}" srcOrd="1" destOrd="0" presId="urn:microsoft.com/office/officeart/2008/layout/HexagonCluster"/>
    <dgm:cxn modelId="{D1531354-EB01-4734-A4F0-175E4D80C127}" type="presParOf" srcId="{6FCF07B0-88CC-47FB-BE87-A03C91930774}" destId="{453206CD-E478-42BE-A162-338E3E4A4E0A}" srcOrd="0" destOrd="0" presId="urn:microsoft.com/office/officeart/2008/layout/HexagonCluster"/>
    <dgm:cxn modelId="{C4EB2D20-244C-4A4B-BA5C-19610FF2E4CC}" type="presParOf" srcId="{D39A86FF-C8EA-421A-80A3-B5725D7140D3}" destId="{E0810A42-98C2-4063-8332-42384785373B}" srcOrd="2" destOrd="0" presId="urn:microsoft.com/office/officeart/2008/layout/HexagonCluster"/>
    <dgm:cxn modelId="{E230431E-C7B2-4E00-A6EC-DFBC76D49A32}" type="presParOf" srcId="{E0810A42-98C2-4063-8332-42384785373B}" destId="{183B702E-8A8D-419B-B118-15945904368C}" srcOrd="0" destOrd="0" presId="urn:microsoft.com/office/officeart/2008/layout/HexagonCluster"/>
    <dgm:cxn modelId="{C3AD40CF-6BC9-462F-9F3F-A62B6C346667}" type="presParOf" srcId="{D39A86FF-C8EA-421A-80A3-B5725D7140D3}" destId="{E4DFF82C-53CC-487B-A3E1-10FD26BBD998}" srcOrd="3" destOrd="0" presId="urn:microsoft.com/office/officeart/2008/layout/HexagonCluster"/>
    <dgm:cxn modelId="{278641AE-C3E1-405A-80B3-AC0F067177C4}" type="presParOf" srcId="{E4DFF82C-53CC-487B-A3E1-10FD26BBD998}" destId="{2372D983-FAEE-4476-A667-B39740AED82A}" srcOrd="0" destOrd="0" presId="urn:microsoft.com/office/officeart/2008/layout/HexagonCluster"/>
    <dgm:cxn modelId="{B57347F9-8D76-4426-A0F7-55AFF9A46CA8}" type="presParOf" srcId="{D39A86FF-C8EA-421A-80A3-B5725D7140D3}" destId="{57859F12-C053-4AB6-B1EB-3C00EA15E1AF}" srcOrd="4" destOrd="0" presId="urn:microsoft.com/office/officeart/2008/layout/HexagonCluster"/>
    <dgm:cxn modelId="{266349BE-688B-42D4-811E-F74DD61CB7F2}" type="presParOf" srcId="{57859F12-C053-4AB6-B1EB-3C00EA15E1AF}" destId="{07F9C648-5A03-4886-8B4C-D89ECDA36B0D}" srcOrd="0" destOrd="0" presId="urn:microsoft.com/office/officeart/2008/layout/HexagonCluster"/>
    <dgm:cxn modelId="{4346E973-B16A-4676-BD63-88D1092A735C}" type="presParOf" srcId="{D39A86FF-C8EA-421A-80A3-B5725D7140D3}" destId="{DBB95F2F-D860-4177-9E71-2C38EFCE1864}" srcOrd="5" destOrd="0" presId="urn:microsoft.com/office/officeart/2008/layout/HexagonCluster"/>
    <dgm:cxn modelId="{E9FCD73A-2543-44DE-9C5D-1B84F52F6A32}" type="presParOf" srcId="{DBB95F2F-D860-4177-9E71-2C38EFCE1864}" destId="{DEE2D8DA-E5A1-496F-89C8-2FE63FB5E984}" srcOrd="0" destOrd="0" presId="urn:microsoft.com/office/officeart/2008/layout/HexagonCluster"/>
    <dgm:cxn modelId="{EE1A7042-30D8-4E59-A641-9197755C13B1}" type="presParOf" srcId="{D39A86FF-C8EA-421A-80A3-B5725D7140D3}" destId="{7408C14E-7E7D-4E67-BB4D-C4D644E2FA6E}" srcOrd="6" destOrd="0" presId="urn:microsoft.com/office/officeart/2008/layout/HexagonCluster"/>
    <dgm:cxn modelId="{D2327759-E452-4920-BC4A-CD6D5BBFDEF7}" type="presParOf" srcId="{7408C14E-7E7D-4E67-BB4D-C4D644E2FA6E}" destId="{E24CAC52-66ED-4C60-9D28-79F3C230BE5C}" srcOrd="0" destOrd="0" presId="urn:microsoft.com/office/officeart/2008/layout/HexagonCluster"/>
    <dgm:cxn modelId="{E65CE740-F5BA-4161-BB2A-322A466ECC54}" type="presParOf" srcId="{D39A86FF-C8EA-421A-80A3-B5725D7140D3}" destId="{935BA895-1AFF-4022-87C3-CBB169E7F883}" srcOrd="7" destOrd="0" presId="urn:microsoft.com/office/officeart/2008/layout/HexagonCluster"/>
    <dgm:cxn modelId="{475BB050-1A78-4C96-B35F-A057BDEB2A2E}" type="presParOf" srcId="{935BA895-1AFF-4022-87C3-CBB169E7F883}" destId="{916D92FF-1A39-459D-87D5-5ADA5BC0F06D}" srcOrd="0" destOrd="0" presId="urn:microsoft.com/office/officeart/2008/layout/HexagonCluster"/>
    <dgm:cxn modelId="{8B810CA5-B50A-4BF0-9E73-C089CDAA3CB7}" type="presParOf" srcId="{D39A86FF-C8EA-421A-80A3-B5725D7140D3}" destId="{FE045A51-AF38-4B67-899F-446FAA65A4BD}" srcOrd="8" destOrd="0" presId="urn:microsoft.com/office/officeart/2008/layout/HexagonCluster"/>
    <dgm:cxn modelId="{31446BE3-91B7-404C-99A2-EE4965B2FFD1}" type="presParOf" srcId="{FE045A51-AF38-4B67-899F-446FAA65A4BD}" destId="{268823E3-3DE7-48C4-B12D-B77FA372C686}" srcOrd="0" destOrd="0" presId="urn:microsoft.com/office/officeart/2008/layout/HexagonCluster"/>
    <dgm:cxn modelId="{CCA37C81-790A-47D7-B1BA-7CE155860DAE}" type="presParOf" srcId="{D39A86FF-C8EA-421A-80A3-B5725D7140D3}" destId="{AFB324C1-38B7-43D7-B22E-336EFCBDFAF5}" srcOrd="9" destOrd="0" presId="urn:microsoft.com/office/officeart/2008/layout/HexagonCluster"/>
    <dgm:cxn modelId="{6BEE43C5-0E8F-4E12-9526-61C73F5E9C80}" type="presParOf" srcId="{AFB324C1-38B7-43D7-B22E-336EFCBDFAF5}" destId="{5F9790EF-49FF-4E50-8B7C-3261D5451696}" srcOrd="0" destOrd="0" presId="urn:microsoft.com/office/officeart/2008/layout/HexagonCluster"/>
    <dgm:cxn modelId="{6F88FDE2-2951-4FD7-920F-F7317D6BE9F6}" type="presParOf" srcId="{D39A86FF-C8EA-421A-80A3-B5725D7140D3}" destId="{60D85D80-5DF2-4414-B80A-6C7111324974}" srcOrd="10" destOrd="0" presId="urn:microsoft.com/office/officeart/2008/layout/HexagonCluster"/>
    <dgm:cxn modelId="{956E7922-02F2-4CF5-8C15-956012D25A14}" type="presParOf" srcId="{60D85D80-5DF2-4414-B80A-6C7111324974}" destId="{75DCD27F-0F9E-4193-BB74-6E8316E9F481}" srcOrd="0" destOrd="0" presId="urn:microsoft.com/office/officeart/2008/layout/HexagonCluster"/>
    <dgm:cxn modelId="{976F433D-589E-4602-BA66-06557D2B1872}" type="presParOf" srcId="{D39A86FF-C8EA-421A-80A3-B5725D7140D3}" destId="{7D980D79-3141-40A5-AE56-62E5FD580ED9}" srcOrd="11" destOrd="0" presId="urn:microsoft.com/office/officeart/2008/layout/HexagonCluster"/>
    <dgm:cxn modelId="{86E578E3-5B99-41C3-8C7A-2E807B6CD16C}" type="presParOf" srcId="{7D980D79-3141-40A5-AE56-62E5FD580ED9}" destId="{48244980-3815-4690-99A8-5AFFDADF9D97}" srcOrd="0" destOrd="0" presId="urn:microsoft.com/office/officeart/2008/layout/HexagonCluster"/>
    <dgm:cxn modelId="{5C927AAC-2EC6-46B7-88A7-9428548C14E4}" type="presParOf" srcId="{D39A86FF-C8EA-421A-80A3-B5725D7140D3}" destId="{AA228C57-1C49-4B04-AB06-5F5EE1BEB6B1}" srcOrd="12" destOrd="0" presId="urn:microsoft.com/office/officeart/2008/layout/HexagonCluster"/>
    <dgm:cxn modelId="{B4039E0B-532E-4AC3-B649-0A0960EE9E98}" type="presParOf" srcId="{AA228C57-1C49-4B04-AB06-5F5EE1BEB6B1}" destId="{0A0CF7D5-60F9-4FDB-89DF-4C5624FC4888}" srcOrd="0" destOrd="0" presId="urn:microsoft.com/office/officeart/2008/layout/HexagonCluster"/>
    <dgm:cxn modelId="{7E725775-A2DA-44DD-9155-58FEE098200E}" type="presParOf" srcId="{D39A86FF-C8EA-421A-80A3-B5725D7140D3}" destId="{5207EFE3-7E02-4BE9-A6C7-AF4260BBD621}" srcOrd="13" destOrd="0" presId="urn:microsoft.com/office/officeart/2008/layout/HexagonCluster"/>
    <dgm:cxn modelId="{8882F052-087C-4398-8AB1-CBA7F0E34B4B}" type="presParOf" srcId="{5207EFE3-7E02-4BE9-A6C7-AF4260BBD621}" destId="{B2C331D1-C5E6-4078-982C-A685E3D13EFE}" srcOrd="0" destOrd="0" presId="urn:microsoft.com/office/officeart/2008/layout/HexagonCluster"/>
    <dgm:cxn modelId="{40FE9000-32E2-4EB3-B690-7F665B23F532}" type="presParOf" srcId="{D39A86FF-C8EA-421A-80A3-B5725D7140D3}" destId="{42E5F338-22C7-40E1-BCAD-1A3F6633150A}" srcOrd="14" destOrd="0" presId="urn:microsoft.com/office/officeart/2008/layout/HexagonCluster"/>
    <dgm:cxn modelId="{9E762060-2FBB-4C8C-9118-CABA9A1733D0}" type="presParOf" srcId="{42E5F338-22C7-40E1-BCAD-1A3F6633150A}" destId="{AB72EE7D-FD8C-47FE-81F8-EF2923B70060}" srcOrd="0" destOrd="0" presId="urn:microsoft.com/office/officeart/2008/layout/HexagonCluster"/>
    <dgm:cxn modelId="{571FD1FD-171A-4B5F-BDC0-805AEF27F696}" type="presParOf" srcId="{D39A86FF-C8EA-421A-80A3-B5725D7140D3}" destId="{DAB5A18D-2020-41C0-A069-6203ED316E55}" srcOrd="15" destOrd="0" presId="urn:microsoft.com/office/officeart/2008/layout/HexagonCluster"/>
    <dgm:cxn modelId="{C15B1D62-478B-49FF-AD52-A2701E9E8253}" type="presParOf" srcId="{DAB5A18D-2020-41C0-A069-6203ED316E55}" destId="{AB52F783-E696-475F-AF22-0AFD5FEF9C54}" srcOrd="0" destOrd="0" presId="urn:microsoft.com/office/officeart/2008/layout/HexagonCluster"/>
    <dgm:cxn modelId="{84C8BD30-A543-49D3-9B3D-FD6C1D7035F6}" type="presParOf" srcId="{D39A86FF-C8EA-421A-80A3-B5725D7140D3}" destId="{871E507C-9BD5-4669-93B0-DA332B1CB12F}" srcOrd="16" destOrd="0" presId="urn:microsoft.com/office/officeart/2008/layout/HexagonCluster"/>
    <dgm:cxn modelId="{638289B7-5CE1-45AE-90DC-52A0D1F24DF0}" type="presParOf" srcId="{871E507C-9BD5-4669-93B0-DA332B1CB12F}" destId="{9BBB986F-68CC-4674-ACEA-C18B754BB5C9}" srcOrd="0" destOrd="0" presId="urn:microsoft.com/office/officeart/2008/layout/HexagonCluster"/>
    <dgm:cxn modelId="{CFAD576D-08E3-461D-B155-725C34AC88E6}" type="presParOf" srcId="{D39A86FF-C8EA-421A-80A3-B5725D7140D3}" destId="{A1FEB6D3-B11D-45B7-BCAA-E1E70279E70C}" srcOrd="17" destOrd="0" presId="urn:microsoft.com/office/officeart/2008/layout/HexagonCluster"/>
    <dgm:cxn modelId="{07F62CCF-7694-4E0E-9DD9-16EADCE32FC6}" type="presParOf" srcId="{A1FEB6D3-B11D-45B7-BCAA-E1E70279E70C}" destId="{3883A832-EFC1-402F-B9DF-96EF99857922}" srcOrd="0" destOrd="0" presId="urn:microsoft.com/office/officeart/2008/layout/HexagonCluster"/>
    <dgm:cxn modelId="{BCFF0FEF-6B29-4F0E-B7FB-48D6F6627093}" type="presParOf" srcId="{D39A86FF-C8EA-421A-80A3-B5725D7140D3}" destId="{8111470E-DC84-4230-B16E-FAFE558633F3}" srcOrd="18" destOrd="0" presId="urn:microsoft.com/office/officeart/2008/layout/HexagonCluster"/>
    <dgm:cxn modelId="{6D787DA6-17CC-41D4-A9A6-8C6432DDD737}" type="presParOf" srcId="{8111470E-DC84-4230-B16E-FAFE558633F3}" destId="{FF9E70A3-BCAE-40B1-B194-85F1A95D96C6}" srcOrd="0" destOrd="0" presId="urn:microsoft.com/office/officeart/2008/layout/HexagonCluster"/>
    <dgm:cxn modelId="{9A76150C-D939-46C5-9F02-BD7DDF61D4F2}" type="presParOf" srcId="{D39A86FF-C8EA-421A-80A3-B5725D7140D3}" destId="{FC9B7831-A3CA-4BC3-B1E3-4B2C29D21020}" srcOrd="19" destOrd="0" presId="urn:microsoft.com/office/officeart/2008/layout/HexagonCluster"/>
    <dgm:cxn modelId="{841404FB-BF9F-4C57-8EC3-53D470BD67CE}" type="presParOf" srcId="{FC9B7831-A3CA-4BC3-B1E3-4B2C29D21020}" destId="{E59C7DCB-428B-48C7-A2DA-870994CEE823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C659F7E-898B-4DA8-B1A4-04C766E14D08}" type="doc">
      <dgm:prSet loTypeId="urn:microsoft.com/office/officeart/2008/layout/HexagonCluster" loCatId="picture" qsTypeId="urn:microsoft.com/office/officeart/2005/8/quickstyle/3d1" qsCatId="3D" csTypeId="urn:microsoft.com/office/officeart/2005/8/colors/colorful5" csCatId="colorful" phldr="1"/>
      <dgm:spPr/>
    </dgm:pt>
    <dgm:pt modelId="{9501EF41-721E-4E96-9A9C-4B002799E51A}">
      <dgm:prSet phldrT="[Text]"/>
      <dgm:spPr/>
      <dgm:t>
        <a:bodyPr/>
        <a:lstStyle/>
        <a:p>
          <a:r>
            <a:rPr lang="en-US" dirty="0" smtClean="0"/>
            <a:t>Aluminum foil </a:t>
          </a:r>
          <a:endParaRPr lang="en-US" dirty="0"/>
        </a:p>
      </dgm:t>
    </dgm:pt>
    <dgm:pt modelId="{1CACD13E-C182-4949-AEE2-152DA662F3F6}" type="parTrans" cxnId="{F985FA49-26C1-4FF2-94F8-4A9A3D7DF280}">
      <dgm:prSet/>
      <dgm:spPr/>
      <dgm:t>
        <a:bodyPr/>
        <a:lstStyle/>
        <a:p>
          <a:endParaRPr lang="en-US"/>
        </a:p>
      </dgm:t>
    </dgm:pt>
    <dgm:pt modelId="{B095277E-1FD5-4888-AACB-88AE29678F69}" type="sibTrans" cxnId="{F985FA49-26C1-4FF2-94F8-4A9A3D7DF280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http://www.dreamstime.com/aluminium-foil-roll-thumb10605096.jpg"/>
        </a:ext>
      </dgm:extLst>
    </dgm:pt>
    <dgm:pt modelId="{C642B095-870E-4792-8126-9EE045FE95C0}">
      <dgm:prSet phldrT="[Text]"/>
      <dgm:spPr/>
      <dgm:t>
        <a:bodyPr/>
        <a:lstStyle/>
        <a:p>
          <a:r>
            <a:rPr lang="en-US" dirty="0" smtClean="0"/>
            <a:t>Copper Wire</a:t>
          </a:r>
          <a:endParaRPr lang="en-US" dirty="0"/>
        </a:p>
      </dgm:t>
    </dgm:pt>
    <dgm:pt modelId="{59E971F2-8000-4465-8CF9-0960D4E7636D}" type="parTrans" cxnId="{AEB4050E-8710-4C39-B24B-5BAAF5CD0970}">
      <dgm:prSet/>
      <dgm:spPr/>
      <dgm:t>
        <a:bodyPr/>
        <a:lstStyle/>
        <a:p>
          <a:endParaRPr lang="en-US"/>
        </a:p>
      </dgm:t>
    </dgm:pt>
    <dgm:pt modelId="{9D50FDBF-B6AD-47B3-9731-490C143A4BFB}" type="sibTrans" cxnId="{AEB4050E-8710-4C39-B24B-5BAAF5CD0970}">
      <dgm:prSet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55B797EC-4C5E-4B5A-B9DB-BAF8595EF7E4}" type="pres">
      <dgm:prSet presAssocID="{2C659F7E-898B-4DA8-B1A4-04C766E14D08}" presName="Name0" presStyleCnt="0">
        <dgm:presLayoutVars>
          <dgm:chMax val="21"/>
          <dgm:chPref val="21"/>
        </dgm:presLayoutVars>
      </dgm:prSet>
      <dgm:spPr/>
    </dgm:pt>
    <dgm:pt modelId="{12CA103B-C072-46B2-B258-DF83E3947D91}" type="pres">
      <dgm:prSet presAssocID="{9501EF41-721E-4E96-9A9C-4B002799E51A}" presName="text1" presStyleCnt="0"/>
      <dgm:spPr/>
    </dgm:pt>
    <dgm:pt modelId="{6F8D226B-91EF-402B-BFE2-1CC175F0C714}" type="pres">
      <dgm:prSet presAssocID="{9501EF41-721E-4E96-9A9C-4B002799E51A}" presName="textRepeatNode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DB9B5E-9507-41A3-A13C-1D4DD567E1F8}" type="pres">
      <dgm:prSet presAssocID="{9501EF41-721E-4E96-9A9C-4B002799E51A}" presName="textaccent1" presStyleCnt="0"/>
      <dgm:spPr/>
    </dgm:pt>
    <dgm:pt modelId="{0388CE8E-80AB-465E-8032-88C5F00F522D}" type="pres">
      <dgm:prSet presAssocID="{9501EF41-721E-4E96-9A9C-4B002799E51A}" presName="accentRepeatNode" presStyleLbl="solidAlignAcc1" presStyleIdx="0" presStyleCnt="4"/>
      <dgm:spPr/>
    </dgm:pt>
    <dgm:pt modelId="{B3A8055A-526E-4007-82C6-D04F0F9C7517}" type="pres">
      <dgm:prSet presAssocID="{B095277E-1FD5-4888-AACB-88AE29678F69}" presName="image1" presStyleCnt="0"/>
      <dgm:spPr/>
    </dgm:pt>
    <dgm:pt modelId="{40AA70D1-5628-4033-822B-EEF3D647FFE4}" type="pres">
      <dgm:prSet presAssocID="{B095277E-1FD5-4888-AACB-88AE29678F69}" presName="imageRepeatNode" presStyleLbl="alignAcc1" presStyleIdx="0" presStyleCnt="2"/>
      <dgm:spPr/>
      <dgm:t>
        <a:bodyPr/>
        <a:lstStyle/>
        <a:p>
          <a:endParaRPr lang="en-US"/>
        </a:p>
      </dgm:t>
    </dgm:pt>
    <dgm:pt modelId="{6C85591D-84D0-4A73-9070-1B8D359E70DB}" type="pres">
      <dgm:prSet presAssocID="{B095277E-1FD5-4888-AACB-88AE29678F69}" presName="imageaccent1" presStyleCnt="0"/>
      <dgm:spPr/>
    </dgm:pt>
    <dgm:pt modelId="{DC763A62-C8C7-4EE4-AEEF-EAC7F556297C}" type="pres">
      <dgm:prSet presAssocID="{B095277E-1FD5-4888-AACB-88AE29678F69}" presName="accentRepeatNode" presStyleLbl="solidAlignAcc1" presStyleIdx="1" presStyleCnt="4"/>
      <dgm:spPr/>
    </dgm:pt>
    <dgm:pt modelId="{E1D555CE-CCE9-4B6F-A900-9D656782042B}" type="pres">
      <dgm:prSet presAssocID="{C642B095-870E-4792-8126-9EE045FE95C0}" presName="text2" presStyleCnt="0"/>
      <dgm:spPr/>
    </dgm:pt>
    <dgm:pt modelId="{871CABC8-55B0-49E4-A8CC-30A43EBD1DBA}" type="pres">
      <dgm:prSet presAssocID="{C642B095-870E-4792-8126-9EE045FE95C0}" presName="textRepeatNode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55ED40-7BB8-4551-BB5A-EE9655A6BF79}" type="pres">
      <dgm:prSet presAssocID="{C642B095-870E-4792-8126-9EE045FE95C0}" presName="textaccent2" presStyleCnt="0"/>
      <dgm:spPr/>
    </dgm:pt>
    <dgm:pt modelId="{86673025-900A-42DA-BB9A-7A5178B8E30E}" type="pres">
      <dgm:prSet presAssocID="{C642B095-870E-4792-8126-9EE045FE95C0}" presName="accentRepeatNode" presStyleLbl="solidAlignAcc1" presStyleIdx="2" presStyleCnt="4"/>
      <dgm:spPr/>
    </dgm:pt>
    <dgm:pt modelId="{CB34459A-2D77-4BDE-A32A-90B1C8B7FC36}" type="pres">
      <dgm:prSet presAssocID="{9D50FDBF-B6AD-47B3-9731-490C143A4BFB}" presName="image2" presStyleCnt="0"/>
      <dgm:spPr/>
    </dgm:pt>
    <dgm:pt modelId="{24604EA9-C17F-49BE-81ED-3D005480145B}" type="pres">
      <dgm:prSet presAssocID="{9D50FDBF-B6AD-47B3-9731-490C143A4BFB}" presName="imageRepeatNode" presStyleLbl="alignAcc1" presStyleIdx="1" presStyleCnt="2"/>
      <dgm:spPr/>
      <dgm:t>
        <a:bodyPr/>
        <a:lstStyle/>
        <a:p>
          <a:endParaRPr lang="en-US"/>
        </a:p>
      </dgm:t>
    </dgm:pt>
    <dgm:pt modelId="{5C0DD2B8-C35B-4B6C-BCF9-669B36109BC5}" type="pres">
      <dgm:prSet presAssocID="{9D50FDBF-B6AD-47B3-9731-490C143A4BFB}" presName="imageaccent2" presStyleCnt="0"/>
      <dgm:spPr/>
    </dgm:pt>
    <dgm:pt modelId="{D8EFE1A9-882A-4C16-8B15-D6EBD26CE5EE}" type="pres">
      <dgm:prSet presAssocID="{9D50FDBF-B6AD-47B3-9731-490C143A4BFB}" presName="accentRepeatNode" presStyleLbl="solidAlignAcc1" presStyleIdx="3" presStyleCnt="4"/>
      <dgm:spPr/>
    </dgm:pt>
  </dgm:ptLst>
  <dgm:cxnLst>
    <dgm:cxn modelId="{754D861C-F0FA-458C-8C22-F2E241CCC9B2}" type="presOf" srcId="{C642B095-870E-4792-8126-9EE045FE95C0}" destId="{871CABC8-55B0-49E4-A8CC-30A43EBD1DBA}" srcOrd="0" destOrd="0" presId="urn:microsoft.com/office/officeart/2008/layout/HexagonCluster"/>
    <dgm:cxn modelId="{AEB4050E-8710-4C39-B24B-5BAAF5CD0970}" srcId="{2C659F7E-898B-4DA8-B1A4-04C766E14D08}" destId="{C642B095-870E-4792-8126-9EE045FE95C0}" srcOrd="1" destOrd="0" parTransId="{59E971F2-8000-4465-8CF9-0960D4E7636D}" sibTransId="{9D50FDBF-B6AD-47B3-9731-490C143A4BFB}"/>
    <dgm:cxn modelId="{4E6F1E51-EC3F-4279-96B1-2B0A98EAAC97}" type="presOf" srcId="{B095277E-1FD5-4888-AACB-88AE29678F69}" destId="{40AA70D1-5628-4033-822B-EEF3D647FFE4}" srcOrd="0" destOrd="0" presId="urn:microsoft.com/office/officeart/2008/layout/HexagonCluster"/>
    <dgm:cxn modelId="{F985FA49-26C1-4FF2-94F8-4A9A3D7DF280}" srcId="{2C659F7E-898B-4DA8-B1A4-04C766E14D08}" destId="{9501EF41-721E-4E96-9A9C-4B002799E51A}" srcOrd="0" destOrd="0" parTransId="{1CACD13E-C182-4949-AEE2-152DA662F3F6}" sibTransId="{B095277E-1FD5-4888-AACB-88AE29678F69}"/>
    <dgm:cxn modelId="{33A8DB14-E76A-4837-A917-C1EF3663E0CB}" type="presOf" srcId="{9501EF41-721E-4E96-9A9C-4B002799E51A}" destId="{6F8D226B-91EF-402B-BFE2-1CC175F0C714}" srcOrd="0" destOrd="0" presId="urn:microsoft.com/office/officeart/2008/layout/HexagonCluster"/>
    <dgm:cxn modelId="{011F512C-B95E-48BD-9866-1C0F0DC04F9A}" type="presOf" srcId="{2C659F7E-898B-4DA8-B1A4-04C766E14D08}" destId="{55B797EC-4C5E-4B5A-B9DB-BAF8595EF7E4}" srcOrd="0" destOrd="0" presId="urn:microsoft.com/office/officeart/2008/layout/HexagonCluster"/>
    <dgm:cxn modelId="{0CBD26F3-FD8D-492F-BDCE-9DB571961FDA}" type="presOf" srcId="{9D50FDBF-B6AD-47B3-9731-490C143A4BFB}" destId="{24604EA9-C17F-49BE-81ED-3D005480145B}" srcOrd="0" destOrd="0" presId="urn:microsoft.com/office/officeart/2008/layout/HexagonCluster"/>
    <dgm:cxn modelId="{520C829F-A50A-468A-BA37-B95CD64ED621}" type="presParOf" srcId="{55B797EC-4C5E-4B5A-B9DB-BAF8595EF7E4}" destId="{12CA103B-C072-46B2-B258-DF83E3947D91}" srcOrd="0" destOrd="0" presId="urn:microsoft.com/office/officeart/2008/layout/HexagonCluster"/>
    <dgm:cxn modelId="{0DEB4A89-CA35-400D-86A9-6400A789EED0}" type="presParOf" srcId="{12CA103B-C072-46B2-B258-DF83E3947D91}" destId="{6F8D226B-91EF-402B-BFE2-1CC175F0C714}" srcOrd="0" destOrd="0" presId="urn:microsoft.com/office/officeart/2008/layout/HexagonCluster"/>
    <dgm:cxn modelId="{FEF6F088-F004-49B0-B003-3B935C4A6D9F}" type="presParOf" srcId="{55B797EC-4C5E-4B5A-B9DB-BAF8595EF7E4}" destId="{1ADB9B5E-9507-41A3-A13C-1D4DD567E1F8}" srcOrd="1" destOrd="0" presId="urn:microsoft.com/office/officeart/2008/layout/HexagonCluster"/>
    <dgm:cxn modelId="{82C04C56-4B55-48A2-A011-CD8876F163A7}" type="presParOf" srcId="{1ADB9B5E-9507-41A3-A13C-1D4DD567E1F8}" destId="{0388CE8E-80AB-465E-8032-88C5F00F522D}" srcOrd="0" destOrd="0" presId="urn:microsoft.com/office/officeart/2008/layout/HexagonCluster"/>
    <dgm:cxn modelId="{1C09F236-EFCE-4B15-BE1E-A88803CFFD36}" type="presParOf" srcId="{55B797EC-4C5E-4B5A-B9DB-BAF8595EF7E4}" destId="{B3A8055A-526E-4007-82C6-D04F0F9C7517}" srcOrd="2" destOrd="0" presId="urn:microsoft.com/office/officeart/2008/layout/HexagonCluster"/>
    <dgm:cxn modelId="{FAA24068-11AB-45AC-BFC7-985B926B769E}" type="presParOf" srcId="{B3A8055A-526E-4007-82C6-D04F0F9C7517}" destId="{40AA70D1-5628-4033-822B-EEF3D647FFE4}" srcOrd="0" destOrd="0" presId="urn:microsoft.com/office/officeart/2008/layout/HexagonCluster"/>
    <dgm:cxn modelId="{A9DDD846-DA78-4D60-B550-E344F4ABDBAC}" type="presParOf" srcId="{55B797EC-4C5E-4B5A-B9DB-BAF8595EF7E4}" destId="{6C85591D-84D0-4A73-9070-1B8D359E70DB}" srcOrd="3" destOrd="0" presId="urn:microsoft.com/office/officeart/2008/layout/HexagonCluster"/>
    <dgm:cxn modelId="{E3074424-1187-4E33-87BF-968E822629C6}" type="presParOf" srcId="{6C85591D-84D0-4A73-9070-1B8D359E70DB}" destId="{DC763A62-C8C7-4EE4-AEEF-EAC7F556297C}" srcOrd="0" destOrd="0" presId="urn:microsoft.com/office/officeart/2008/layout/HexagonCluster"/>
    <dgm:cxn modelId="{5609B248-62D3-4BF9-A2B5-04F6EE165D6B}" type="presParOf" srcId="{55B797EC-4C5E-4B5A-B9DB-BAF8595EF7E4}" destId="{E1D555CE-CCE9-4B6F-A900-9D656782042B}" srcOrd="4" destOrd="0" presId="urn:microsoft.com/office/officeart/2008/layout/HexagonCluster"/>
    <dgm:cxn modelId="{A0FE2383-FB58-4116-9E04-4DFF5BA27C78}" type="presParOf" srcId="{E1D555CE-CCE9-4B6F-A900-9D656782042B}" destId="{871CABC8-55B0-49E4-A8CC-30A43EBD1DBA}" srcOrd="0" destOrd="0" presId="urn:microsoft.com/office/officeart/2008/layout/HexagonCluster"/>
    <dgm:cxn modelId="{3CA9D6F3-E17D-4182-AC60-B1BD35DD5E00}" type="presParOf" srcId="{55B797EC-4C5E-4B5A-B9DB-BAF8595EF7E4}" destId="{1855ED40-7BB8-4551-BB5A-EE9655A6BF79}" srcOrd="5" destOrd="0" presId="urn:microsoft.com/office/officeart/2008/layout/HexagonCluster"/>
    <dgm:cxn modelId="{A69869CB-1D29-4A7D-BB6C-93080A896408}" type="presParOf" srcId="{1855ED40-7BB8-4551-BB5A-EE9655A6BF79}" destId="{86673025-900A-42DA-BB9A-7A5178B8E30E}" srcOrd="0" destOrd="0" presId="urn:microsoft.com/office/officeart/2008/layout/HexagonCluster"/>
    <dgm:cxn modelId="{2DEDCCFD-2744-45E0-94E0-FA2F8EC0F3CE}" type="presParOf" srcId="{55B797EC-4C5E-4B5A-B9DB-BAF8595EF7E4}" destId="{CB34459A-2D77-4BDE-A32A-90B1C8B7FC36}" srcOrd="6" destOrd="0" presId="urn:microsoft.com/office/officeart/2008/layout/HexagonCluster"/>
    <dgm:cxn modelId="{617E48B7-FC8F-4C4D-B624-5149F9A1A0B6}" type="presParOf" srcId="{CB34459A-2D77-4BDE-A32A-90B1C8B7FC36}" destId="{24604EA9-C17F-49BE-81ED-3D005480145B}" srcOrd="0" destOrd="0" presId="urn:microsoft.com/office/officeart/2008/layout/HexagonCluster"/>
    <dgm:cxn modelId="{B87385EF-0C20-4F89-83FF-1A2F86101269}" type="presParOf" srcId="{55B797EC-4C5E-4B5A-B9DB-BAF8595EF7E4}" destId="{5C0DD2B8-C35B-4B6C-BCF9-669B36109BC5}" srcOrd="7" destOrd="0" presId="urn:microsoft.com/office/officeart/2008/layout/HexagonCluster"/>
    <dgm:cxn modelId="{E375F038-7971-45EC-8484-A92E94ED2116}" type="presParOf" srcId="{5C0DD2B8-C35B-4B6C-BCF9-669B36109BC5}" destId="{D8EFE1A9-882A-4C16-8B15-D6EBD26CE5EE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FC91A21-898A-485D-85E6-DD1724F76892}" type="doc">
      <dgm:prSet loTypeId="urn:microsoft.com/office/officeart/2008/layout/HexagonCluster" loCatId="picture" qsTypeId="urn:microsoft.com/office/officeart/2005/8/quickstyle/3d1" qsCatId="3D" csTypeId="urn:microsoft.com/office/officeart/2005/8/colors/colorful5" csCatId="colorful" phldr="1"/>
      <dgm:spPr/>
    </dgm:pt>
    <dgm:pt modelId="{F66D59FB-0077-4346-8407-24E95A717624}">
      <dgm:prSet phldrT="[Text]"/>
      <dgm:spPr/>
      <dgm:t>
        <a:bodyPr/>
        <a:lstStyle/>
        <a:p>
          <a:r>
            <a:rPr lang="en-US" dirty="0" smtClean="0"/>
            <a:t>Table Salt</a:t>
          </a:r>
          <a:endParaRPr lang="en-US" dirty="0"/>
        </a:p>
      </dgm:t>
    </dgm:pt>
    <dgm:pt modelId="{AC3E4816-5C03-4CD2-8E44-3DEEC87B9888}" type="parTrans" cxnId="{E40277EB-66BE-44A1-A98E-3C79AFF08CF3}">
      <dgm:prSet/>
      <dgm:spPr/>
      <dgm:t>
        <a:bodyPr/>
        <a:lstStyle/>
        <a:p>
          <a:endParaRPr lang="en-US"/>
        </a:p>
      </dgm:t>
    </dgm:pt>
    <dgm:pt modelId="{F29850C7-C82B-430D-89D5-BC224117FDE3}" type="sibTrans" cxnId="{E40277EB-66BE-44A1-A98E-3C79AFF08CF3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http://www.nlm.nih.gov/medlineplus/images/saltshaker.jpg"/>
        </a:ext>
      </dgm:extLst>
    </dgm:pt>
    <dgm:pt modelId="{46C44262-FA47-4344-A1D9-4605365F24B7}">
      <dgm:prSet phldrT="[Text]"/>
      <dgm:spPr/>
      <dgm:t>
        <a:bodyPr/>
        <a:lstStyle/>
        <a:p>
          <a:r>
            <a:rPr lang="en-US" dirty="0" err="1" smtClean="0"/>
            <a:t>NaCl</a:t>
          </a:r>
          <a:endParaRPr lang="en-US" dirty="0"/>
        </a:p>
      </dgm:t>
    </dgm:pt>
    <dgm:pt modelId="{B2D212F0-5E09-44CA-B98A-454CA7021760}" type="parTrans" cxnId="{1251817C-2290-4B77-81BB-24C4CBEACC6F}">
      <dgm:prSet/>
      <dgm:spPr/>
      <dgm:t>
        <a:bodyPr/>
        <a:lstStyle/>
        <a:p>
          <a:endParaRPr lang="en-US"/>
        </a:p>
      </dgm:t>
    </dgm:pt>
    <dgm:pt modelId="{0EAB200B-EE98-4885-8696-1065D899E46C}" type="sibTrans" cxnId="{1251817C-2290-4B77-81BB-24C4CBEACC6F}">
      <dgm:prSet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D4B1A130-C83B-48DF-8CC5-6CEAFE83B688}">
      <dgm:prSet phldrT="[Text]"/>
      <dgm:spPr/>
      <dgm:t>
        <a:bodyPr/>
        <a:lstStyle/>
        <a:p>
          <a:r>
            <a:rPr lang="en-US" dirty="0" smtClean="0"/>
            <a:t>Sodium Chloride</a:t>
          </a:r>
          <a:endParaRPr lang="en-US" dirty="0"/>
        </a:p>
      </dgm:t>
    </dgm:pt>
    <dgm:pt modelId="{93E6051A-5B68-49D3-B459-435D74531689}" type="parTrans" cxnId="{CDB02EA0-36DD-46C3-846F-4F8E76BB8CD1}">
      <dgm:prSet/>
      <dgm:spPr/>
      <dgm:t>
        <a:bodyPr/>
        <a:lstStyle/>
        <a:p>
          <a:endParaRPr lang="en-US"/>
        </a:p>
      </dgm:t>
    </dgm:pt>
    <dgm:pt modelId="{F9302842-55EB-4F7E-9A8D-3370222F30E5}" type="sibTrans" cxnId="{CDB02EA0-36DD-46C3-846F-4F8E76BB8CD1}">
      <dgm:prSet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01A47057-03BC-4672-9BC2-A104CB2BF20A}" type="pres">
      <dgm:prSet presAssocID="{EFC91A21-898A-485D-85E6-DD1724F76892}" presName="Name0" presStyleCnt="0">
        <dgm:presLayoutVars>
          <dgm:chMax val="21"/>
          <dgm:chPref val="21"/>
        </dgm:presLayoutVars>
      </dgm:prSet>
      <dgm:spPr/>
    </dgm:pt>
    <dgm:pt modelId="{1760CC2F-14D5-4F26-BA6A-07902AA3AC57}" type="pres">
      <dgm:prSet presAssocID="{F66D59FB-0077-4346-8407-24E95A717624}" presName="text1" presStyleCnt="0"/>
      <dgm:spPr/>
    </dgm:pt>
    <dgm:pt modelId="{1D7D136D-331B-4B2D-9D6E-DAFD0956742E}" type="pres">
      <dgm:prSet presAssocID="{F66D59FB-0077-4346-8407-24E95A717624}" presName="textRepeatNode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BE6B24-25F4-42FB-AC96-6E706D3918EE}" type="pres">
      <dgm:prSet presAssocID="{F66D59FB-0077-4346-8407-24E95A717624}" presName="textaccent1" presStyleCnt="0"/>
      <dgm:spPr/>
    </dgm:pt>
    <dgm:pt modelId="{332CDC25-3420-4B91-8106-E995EB13E7FB}" type="pres">
      <dgm:prSet presAssocID="{F66D59FB-0077-4346-8407-24E95A717624}" presName="accentRepeatNode" presStyleLbl="solidAlignAcc1" presStyleIdx="0" presStyleCnt="6"/>
      <dgm:spPr/>
    </dgm:pt>
    <dgm:pt modelId="{B5568A3E-2664-4F21-BBBA-0E81DD87C44F}" type="pres">
      <dgm:prSet presAssocID="{F29850C7-C82B-430D-89D5-BC224117FDE3}" presName="image1" presStyleCnt="0"/>
      <dgm:spPr/>
    </dgm:pt>
    <dgm:pt modelId="{154F0E0E-F3AF-4B55-BFD4-5E8EB909CC34}" type="pres">
      <dgm:prSet presAssocID="{F29850C7-C82B-430D-89D5-BC224117FDE3}" presName="imageRepeatNode" presStyleLbl="alignAcc1" presStyleIdx="0" presStyleCnt="3"/>
      <dgm:spPr/>
      <dgm:t>
        <a:bodyPr/>
        <a:lstStyle/>
        <a:p>
          <a:endParaRPr lang="en-US"/>
        </a:p>
      </dgm:t>
    </dgm:pt>
    <dgm:pt modelId="{8FDCCB4D-CEAC-4CE8-8905-2A8246539869}" type="pres">
      <dgm:prSet presAssocID="{F29850C7-C82B-430D-89D5-BC224117FDE3}" presName="imageaccent1" presStyleCnt="0"/>
      <dgm:spPr/>
    </dgm:pt>
    <dgm:pt modelId="{B9680D93-6A67-4F28-8E33-8E4AA37BD031}" type="pres">
      <dgm:prSet presAssocID="{F29850C7-C82B-430D-89D5-BC224117FDE3}" presName="accentRepeatNode" presStyleLbl="solidAlignAcc1" presStyleIdx="1" presStyleCnt="6"/>
      <dgm:spPr/>
    </dgm:pt>
    <dgm:pt modelId="{25B45509-A5F2-4A74-BA2C-A864C9C2BE59}" type="pres">
      <dgm:prSet presAssocID="{46C44262-FA47-4344-A1D9-4605365F24B7}" presName="text2" presStyleCnt="0"/>
      <dgm:spPr/>
    </dgm:pt>
    <dgm:pt modelId="{A6127109-0020-4FC7-9066-41C1389B794A}" type="pres">
      <dgm:prSet presAssocID="{46C44262-FA47-4344-A1D9-4605365F24B7}" presName="textRepeatNode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E98C0D-FD18-4BCA-849B-443AA26E60C3}" type="pres">
      <dgm:prSet presAssocID="{46C44262-FA47-4344-A1D9-4605365F24B7}" presName="textaccent2" presStyleCnt="0"/>
      <dgm:spPr/>
    </dgm:pt>
    <dgm:pt modelId="{0C9B70FF-81E2-42FD-A8D8-A05826146743}" type="pres">
      <dgm:prSet presAssocID="{46C44262-FA47-4344-A1D9-4605365F24B7}" presName="accentRepeatNode" presStyleLbl="solidAlignAcc1" presStyleIdx="2" presStyleCnt="6"/>
      <dgm:spPr/>
    </dgm:pt>
    <dgm:pt modelId="{EFDD3094-B103-41AF-9470-A064E31C4D79}" type="pres">
      <dgm:prSet presAssocID="{0EAB200B-EE98-4885-8696-1065D899E46C}" presName="image2" presStyleCnt="0"/>
      <dgm:spPr/>
    </dgm:pt>
    <dgm:pt modelId="{06131DE1-5670-44A8-9213-C119C4E87477}" type="pres">
      <dgm:prSet presAssocID="{0EAB200B-EE98-4885-8696-1065D899E46C}" presName="imageRepeatNode" presStyleLbl="alignAcc1" presStyleIdx="1" presStyleCnt="3"/>
      <dgm:spPr/>
      <dgm:t>
        <a:bodyPr/>
        <a:lstStyle/>
        <a:p>
          <a:endParaRPr lang="en-US"/>
        </a:p>
      </dgm:t>
    </dgm:pt>
    <dgm:pt modelId="{182DF0A2-0295-4F8B-8D4D-832FF5B19B0B}" type="pres">
      <dgm:prSet presAssocID="{0EAB200B-EE98-4885-8696-1065D899E46C}" presName="imageaccent2" presStyleCnt="0"/>
      <dgm:spPr/>
    </dgm:pt>
    <dgm:pt modelId="{B7C4A89A-4757-4090-97A9-D4CABE8CFA80}" type="pres">
      <dgm:prSet presAssocID="{0EAB200B-EE98-4885-8696-1065D899E46C}" presName="accentRepeatNode" presStyleLbl="solidAlignAcc1" presStyleIdx="3" presStyleCnt="6"/>
      <dgm:spPr/>
    </dgm:pt>
    <dgm:pt modelId="{26D1F406-732B-41AC-8C56-A1F5AC2D6101}" type="pres">
      <dgm:prSet presAssocID="{D4B1A130-C83B-48DF-8CC5-6CEAFE83B688}" presName="text3" presStyleCnt="0"/>
      <dgm:spPr/>
    </dgm:pt>
    <dgm:pt modelId="{D54E3792-9229-40E2-9E7E-9D227F5D20D0}" type="pres">
      <dgm:prSet presAssocID="{D4B1A130-C83B-48DF-8CC5-6CEAFE83B688}" presName="textRepeatNode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1E56FF-50E3-4FF9-85D2-8FEEB82FC427}" type="pres">
      <dgm:prSet presAssocID="{D4B1A130-C83B-48DF-8CC5-6CEAFE83B688}" presName="textaccent3" presStyleCnt="0"/>
      <dgm:spPr/>
    </dgm:pt>
    <dgm:pt modelId="{0C9E62C0-2AC2-41B1-9B1F-3B33F4ECB9D7}" type="pres">
      <dgm:prSet presAssocID="{D4B1A130-C83B-48DF-8CC5-6CEAFE83B688}" presName="accentRepeatNode" presStyleLbl="solidAlignAcc1" presStyleIdx="4" presStyleCnt="6"/>
      <dgm:spPr/>
    </dgm:pt>
    <dgm:pt modelId="{82A1C3C4-F2C8-4B44-9D62-6FB7098CC7B1}" type="pres">
      <dgm:prSet presAssocID="{F9302842-55EB-4F7E-9A8D-3370222F30E5}" presName="image3" presStyleCnt="0"/>
      <dgm:spPr/>
    </dgm:pt>
    <dgm:pt modelId="{DFE62150-F126-44A0-B173-1EF7B60368E9}" type="pres">
      <dgm:prSet presAssocID="{F9302842-55EB-4F7E-9A8D-3370222F30E5}" presName="imageRepeatNode" presStyleLbl="alignAcc1" presStyleIdx="2" presStyleCnt="3"/>
      <dgm:spPr/>
      <dgm:t>
        <a:bodyPr/>
        <a:lstStyle/>
        <a:p>
          <a:endParaRPr lang="en-US"/>
        </a:p>
      </dgm:t>
    </dgm:pt>
    <dgm:pt modelId="{DF1CD32A-0DB8-4BDD-9237-3A7C62A26F42}" type="pres">
      <dgm:prSet presAssocID="{F9302842-55EB-4F7E-9A8D-3370222F30E5}" presName="imageaccent3" presStyleCnt="0"/>
      <dgm:spPr/>
    </dgm:pt>
    <dgm:pt modelId="{4C347A59-A23F-4FE8-8008-EFE273E9B1FD}" type="pres">
      <dgm:prSet presAssocID="{F9302842-55EB-4F7E-9A8D-3370222F30E5}" presName="accentRepeatNode" presStyleLbl="solidAlignAcc1" presStyleIdx="5" presStyleCnt="6"/>
      <dgm:spPr/>
    </dgm:pt>
  </dgm:ptLst>
  <dgm:cxnLst>
    <dgm:cxn modelId="{1251817C-2290-4B77-81BB-24C4CBEACC6F}" srcId="{EFC91A21-898A-485D-85E6-DD1724F76892}" destId="{46C44262-FA47-4344-A1D9-4605365F24B7}" srcOrd="1" destOrd="0" parTransId="{B2D212F0-5E09-44CA-B98A-454CA7021760}" sibTransId="{0EAB200B-EE98-4885-8696-1065D899E46C}"/>
    <dgm:cxn modelId="{E66CF99B-0E75-4B41-B77A-8B1B198A023E}" type="presOf" srcId="{EFC91A21-898A-485D-85E6-DD1724F76892}" destId="{01A47057-03BC-4672-9BC2-A104CB2BF20A}" srcOrd="0" destOrd="0" presId="urn:microsoft.com/office/officeart/2008/layout/HexagonCluster"/>
    <dgm:cxn modelId="{E3FE8C12-7CEE-4795-99F8-565A86C310FC}" type="presOf" srcId="{F66D59FB-0077-4346-8407-24E95A717624}" destId="{1D7D136D-331B-4B2D-9D6E-DAFD0956742E}" srcOrd="0" destOrd="0" presId="urn:microsoft.com/office/officeart/2008/layout/HexagonCluster"/>
    <dgm:cxn modelId="{0B5EA899-08BC-42FA-8A5B-FA662DD66C41}" type="presOf" srcId="{46C44262-FA47-4344-A1D9-4605365F24B7}" destId="{A6127109-0020-4FC7-9066-41C1389B794A}" srcOrd="0" destOrd="0" presId="urn:microsoft.com/office/officeart/2008/layout/HexagonCluster"/>
    <dgm:cxn modelId="{B9529A69-44AC-414A-AFF6-EAA3C32E4776}" type="presOf" srcId="{D4B1A130-C83B-48DF-8CC5-6CEAFE83B688}" destId="{D54E3792-9229-40E2-9E7E-9D227F5D20D0}" srcOrd="0" destOrd="0" presId="urn:microsoft.com/office/officeart/2008/layout/HexagonCluster"/>
    <dgm:cxn modelId="{E40277EB-66BE-44A1-A98E-3C79AFF08CF3}" srcId="{EFC91A21-898A-485D-85E6-DD1724F76892}" destId="{F66D59FB-0077-4346-8407-24E95A717624}" srcOrd="0" destOrd="0" parTransId="{AC3E4816-5C03-4CD2-8E44-3DEEC87B9888}" sibTransId="{F29850C7-C82B-430D-89D5-BC224117FDE3}"/>
    <dgm:cxn modelId="{F0555DA5-2141-45A1-B593-6F68E9CD36B9}" type="presOf" srcId="{F29850C7-C82B-430D-89D5-BC224117FDE3}" destId="{154F0E0E-F3AF-4B55-BFD4-5E8EB909CC34}" srcOrd="0" destOrd="0" presId="urn:microsoft.com/office/officeart/2008/layout/HexagonCluster"/>
    <dgm:cxn modelId="{54BE13F1-3037-4FF2-A014-865ECAC22B13}" type="presOf" srcId="{F9302842-55EB-4F7E-9A8D-3370222F30E5}" destId="{DFE62150-F126-44A0-B173-1EF7B60368E9}" srcOrd="0" destOrd="0" presId="urn:microsoft.com/office/officeart/2008/layout/HexagonCluster"/>
    <dgm:cxn modelId="{CDB02EA0-36DD-46C3-846F-4F8E76BB8CD1}" srcId="{EFC91A21-898A-485D-85E6-DD1724F76892}" destId="{D4B1A130-C83B-48DF-8CC5-6CEAFE83B688}" srcOrd="2" destOrd="0" parTransId="{93E6051A-5B68-49D3-B459-435D74531689}" sibTransId="{F9302842-55EB-4F7E-9A8D-3370222F30E5}"/>
    <dgm:cxn modelId="{778A82B6-E7BA-4B2E-8CBB-1D5065F9FDC1}" type="presOf" srcId="{0EAB200B-EE98-4885-8696-1065D899E46C}" destId="{06131DE1-5670-44A8-9213-C119C4E87477}" srcOrd="0" destOrd="0" presId="urn:microsoft.com/office/officeart/2008/layout/HexagonCluster"/>
    <dgm:cxn modelId="{1B123720-98FD-4926-BE7E-454F43CF9E09}" type="presParOf" srcId="{01A47057-03BC-4672-9BC2-A104CB2BF20A}" destId="{1760CC2F-14D5-4F26-BA6A-07902AA3AC57}" srcOrd="0" destOrd="0" presId="urn:microsoft.com/office/officeart/2008/layout/HexagonCluster"/>
    <dgm:cxn modelId="{B9166E47-92B6-4234-B9F2-D40C1EA209E8}" type="presParOf" srcId="{1760CC2F-14D5-4F26-BA6A-07902AA3AC57}" destId="{1D7D136D-331B-4B2D-9D6E-DAFD0956742E}" srcOrd="0" destOrd="0" presId="urn:microsoft.com/office/officeart/2008/layout/HexagonCluster"/>
    <dgm:cxn modelId="{C75B0528-D898-4AA4-9587-35D5CED622D9}" type="presParOf" srcId="{01A47057-03BC-4672-9BC2-A104CB2BF20A}" destId="{79BE6B24-25F4-42FB-AC96-6E706D3918EE}" srcOrd="1" destOrd="0" presId="urn:microsoft.com/office/officeart/2008/layout/HexagonCluster"/>
    <dgm:cxn modelId="{D71D5009-994F-4301-97DD-D9F91330521B}" type="presParOf" srcId="{79BE6B24-25F4-42FB-AC96-6E706D3918EE}" destId="{332CDC25-3420-4B91-8106-E995EB13E7FB}" srcOrd="0" destOrd="0" presId="urn:microsoft.com/office/officeart/2008/layout/HexagonCluster"/>
    <dgm:cxn modelId="{B3FDED22-5AC9-42AD-BE75-3D7A72441AED}" type="presParOf" srcId="{01A47057-03BC-4672-9BC2-A104CB2BF20A}" destId="{B5568A3E-2664-4F21-BBBA-0E81DD87C44F}" srcOrd="2" destOrd="0" presId="urn:microsoft.com/office/officeart/2008/layout/HexagonCluster"/>
    <dgm:cxn modelId="{BB8C1185-DECD-4C6F-B591-E00E0D2E8D47}" type="presParOf" srcId="{B5568A3E-2664-4F21-BBBA-0E81DD87C44F}" destId="{154F0E0E-F3AF-4B55-BFD4-5E8EB909CC34}" srcOrd="0" destOrd="0" presId="urn:microsoft.com/office/officeart/2008/layout/HexagonCluster"/>
    <dgm:cxn modelId="{CECF35A6-54A8-4076-8E9D-03FE0B9BDCDA}" type="presParOf" srcId="{01A47057-03BC-4672-9BC2-A104CB2BF20A}" destId="{8FDCCB4D-CEAC-4CE8-8905-2A8246539869}" srcOrd="3" destOrd="0" presId="urn:microsoft.com/office/officeart/2008/layout/HexagonCluster"/>
    <dgm:cxn modelId="{5232C664-CCDA-41B0-A4E9-7987A0FB3CA7}" type="presParOf" srcId="{8FDCCB4D-CEAC-4CE8-8905-2A8246539869}" destId="{B9680D93-6A67-4F28-8E33-8E4AA37BD031}" srcOrd="0" destOrd="0" presId="urn:microsoft.com/office/officeart/2008/layout/HexagonCluster"/>
    <dgm:cxn modelId="{13794F3E-6A94-4C1D-BB4D-4C611543BC84}" type="presParOf" srcId="{01A47057-03BC-4672-9BC2-A104CB2BF20A}" destId="{25B45509-A5F2-4A74-BA2C-A864C9C2BE59}" srcOrd="4" destOrd="0" presId="urn:microsoft.com/office/officeart/2008/layout/HexagonCluster"/>
    <dgm:cxn modelId="{3B2F16DA-5056-47FC-A780-2D49055F920C}" type="presParOf" srcId="{25B45509-A5F2-4A74-BA2C-A864C9C2BE59}" destId="{A6127109-0020-4FC7-9066-41C1389B794A}" srcOrd="0" destOrd="0" presId="urn:microsoft.com/office/officeart/2008/layout/HexagonCluster"/>
    <dgm:cxn modelId="{BA58323A-AB26-42A9-98EC-7C2627404C88}" type="presParOf" srcId="{01A47057-03BC-4672-9BC2-A104CB2BF20A}" destId="{32E98C0D-FD18-4BCA-849B-443AA26E60C3}" srcOrd="5" destOrd="0" presId="urn:microsoft.com/office/officeart/2008/layout/HexagonCluster"/>
    <dgm:cxn modelId="{84018164-A491-4D31-A3CC-FFF14267AFE1}" type="presParOf" srcId="{32E98C0D-FD18-4BCA-849B-443AA26E60C3}" destId="{0C9B70FF-81E2-42FD-A8D8-A05826146743}" srcOrd="0" destOrd="0" presId="urn:microsoft.com/office/officeart/2008/layout/HexagonCluster"/>
    <dgm:cxn modelId="{602822C3-875C-45D4-A870-C98C8CA36978}" type="presParOf" srcId="{01A47057-03BC-4672-9BC2-A104CB2BF20A}" destId="{EFDD3094-B103-41AF-9470-A064E31C4D79}" srcOrd="6" destOrd="0" presId="urn:microsoft.com/office/officeart/2008/layout/HexagonCluster"/>
    <dgm:cxn modelId="{1AA9E80F-56F7-4292-B067-7C0BCE01A20F}" type="presParOf" srcId="{EFDD3094-B103-41AF-9470-A064E31C4D79}" destId="{06131DE1-5670-44A8-9213-C119C4E87477}" srcOrd="0" destOrd="0" presId="urn:microsoft.com/office/officeart/2008/layout/HexagonCluster"/>
    <dgm:cxn modelId="{CC414BBC-35D2-4824-89D2-3D67F9A361FF}" type="presParOf" srcId="{01A47057-03BC-4672-9BC2-A104CB2BF20A}" destId="{182DF0A2-0295-4F8B-8D4D-832FF5B19B0B}" srcOrd="7" destOrd="0" presId="urn:microsoft.com/office/officeart/2008/layout/HexagonCluster"/>
    <dgm:cxn modelId="{16BA365B-91FA-4A0B-9DF5-5E24E63B9BA2}" type="presParOf" srcId="{182DF0A2-0295-4F8B-8D4D-832FF5B19B0B}" destId="{B7C4A89A-4757-4090-97A9-D4CABE8CFA80}" srcOrd="0" destOrd="0" presId="urn:microsoft.com/office/officeart/2008/layout/HexagonCluster"/>
    <dgm:cxn modelId="{9C671EB9-9C2D-44B9-8992-5016160477D0}" type="presParOf" srcId="{01A47057-03BC-4672-9BC2-A104CB2BF20A}" destId="{26D1F406-732B-41AC-8C56-A1F5AC2D6101}" srcOrd="8" destOrd="0" presId="urn:microsoft.com/office/officeart/2008/layout/HexagonCluster"/>
    <dgm:cxn modelId="{20AAEC8A-4B13-4648-8A74-A028F53BC2B3}" type="presParOf" srcId="{26D1F406-732B-41AC-8C56-A1F5AC2D6101}" destId="{D54E3792-9229-40E2-9E7E-9D227F5D20D0}" srcOrd="0" destOrd="0" presId="urn:microsoft.com/office/officeart/2008/layout/HexagonCluster"/>
    <dgm:cxn modelId="{295C4BF8-771C-4AF0-B481-12A95D72C704}" type="presParOf" srcId="{01A47057-03BC-4672-9BC2-A104CB2BF20A}" destId="{0B1E56FF-50E3-4FF9-85D2-8FEEB82FC427}" srcOrd="9" destOrd="0" presId="urn:microsoft.com/office/officeart/2008/layout/HexagonCluster"/>
    <dgm:cxn modelId="{EE8C1220-ACAA-4611-A40B-C516DCCDA448}" type="presParOf" srcId="{0B1E56FF-50E3-4FF9-85D2-8FEEB82FC427}" destId="{0C9E62C0-2AC2-41B1-9B1F-3B33F4ECB9D7}" srcOrd="0" destOrd="0" presId="urn:microsoft.com/office/officeart/2008/layout/HexagonCluster"/>
    <dgm:cxn modelId="{882B255E-843C-4849-999C-D69CFC102BD8}" type="presParOf" srcId="{01A47057-03BC-4672-9BC2-A104CB2BF20A}" destId="{82A1C3C4-F2C8-4B44-9D62-6FB7098CC7B1}" srcOrd="10" destOrd="0" presId="urn:microsoft.com/office/officeart/2008/layout/HexagonCluster"/>
    <dgm:cxn modelId="{647DC845-EF1D-4D4C-94FC-21A3F85179F7}" type="presParOf" srcId="{82A1C3C4-F2C8-4B44-9D62-6FB7098CC7B1}" destId="{DFE62150-F126-44A0-B173-1EF7B60368E9}" srcOrd="0" destOrd="0" presId="urn:microsoft.com/office/officeart/2008/layout/HexagonCluster"/>
    <dgm:cxn modelId="{FCCD1C99-5212-4704-B120-755098235541}" type="presParOf" srcId="{01A47057-03BC-4672-9BC2-A104CB2BF20A}" destId="{DF1CD32A-0DB8-4BDD-9237-3A7C62A26F42}" srcOrd="11" destOrd="0" presId="urn:microsoft.com/office/officeart/2008/layout/HexagonCluster"/>
    <dgm:cxn modelId="{A28D5404-32D1-4649-BCBB-F95D5E4F3263}" type="presParOf" srcId="{DF1CD32A-0DB8-4BDD-9237-3A7C62A26F42}" destId="{4C347A59-A23F-4FE8-8008-EFE273E9B1FD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B026924-BBD6-42E4-8CBE-74EBE5861281}" type="doc">
      <dgm:prSet loTypeId="urn:microsoft.com/office/officeart/2008/layout/HexagonCluster" loCatId="picture" qsTypeId="urn:microsoft.com/office/officeart/2005/8/quickstyle/simple5" qsCatId="simple" csTypeId="urn:microsoft.com/office/officeart/2005/8/colors/colorful5" csCatId="colorful" phldr="1"/>
      <dgm:spPr/>
    </dgm:pt>
    <dgm:pt modelId="{6556F0C9-1766-44C8-966B-1551FE0F1863}">
      <dgm:prSet phldrT="[Text]"/>
      <dgm:spPr/>
      <dgm:t>
        <a:bodyPr/>
        <a:lstStyle/>
        <a:p>
          <a:r>
            <a:rPr lang="en-US" dirty="0" smtClean="0"/>
            <a:t>Tea</a:t>
          </a:r>
        </a:p>
        <a:p>
          <a:endParaRPr lang="en-US" dirty="0"/>
        </a:p>
      </dgm:t>
    </dgm:pt>
    <dgm:pt modelId="{2E79C558-942D-4B13-80A7-88239A36EC10}" type="parTrans" cxnId="{4F8A5323-F0D9-4145-91FD-59BCEE6DEADC}">
      <dgm:prSet/>
      <dgm:spPr/>
      <dgm:t>
        <a:bodyPr/>
        <a:lstStyle/>
        <a:p>
          <a:endParaRPr lang="en-US"/>
        </a:p>
      </dgm:t>
    </dgm:pt>
    <dgm:pt modelId="{BCD229F0-330F-4A9A-87E5-92A9A165D713}" type="sibTrans" cxnId="{4F8A5323-F0D9-4145-91FD-59BCEE6DEADC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4000" b="-44000"/>
          </a:stretch>
        </a:blipFill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http://static5.depositphotos.com/1005253/412/i/950/depositphotos_4129949-Ice-Tea-Splash.jpg"/>
        </a:ext>
      </dgm:extLst>
    </dgm:pt>
    <dgm:pt modelId="{8D41C98A-086E-4F30-8021-FB5527F995FA}">
      <dgm:prSet phldrT="[Text]"/>
      <dgm:spPr/>
      <dgm:t>
        <a:bodyPr/>
        <a:lstStyle/>
        <a:p>
          <a:r>
            <a:rPr lang="en-US" dirty="0" smtClean="0"/>
            <a:t>Milk</a:t>
          </a:r>
          <a:endParaRPr lang="en-US" dirty="0"/>
        </a:p>
      </dgm:t>
    </dgm:pt>
    <dgm:pt modelId="{C01B0F21-2225-4F89-A751-326946484143}" type="parTrans" cxnId="{49396562-A39B-402C-B186-D0E380D40A40}">
      <dgm:prSet/>
      <dgm:spPr/>
      <dgm:t>
        <a:bodyPr/>
        <a:lstStyle/>
        <a:p>
          <a:endParaRPr lang="en-US"/>
        </a:p>
      </dgm:t>
    </dgm:pt>
    <dgm:pt modelId="{4E5C29AF-A90B-4AA5-A560-6B1F2DF07636}" type="sibTrans" cxnId="{49396562-A39B-402C-B186-D0E380D40A40}">
      <dgm:prSet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DEA4DC08-CE7B-45CC-9D46-4A9EAB0E96C0}">
      <dgm:prSet phldrT="[Text]"/>
      <dgm:spPr/>
      <dgm:t>
        <a:bodyPr/>
        <a:lstStyle/>
        <a:p>
          <a:r>
            <a:rPr lang="en-US" dirty="0" smtClean="0"/>
            <a:t>Blood</a:t>
          </a:r>
          <a:endParaRPr lang="en-US" dirty="0"/>
        </a:p>
      </dgm:t>
    </dgm:pt>
    <dgm:pt modelId="{2BCF83DA-66A4-4A33-B702-6C907C492D3C}" type="parTrans" cxnId="{23909589-85A4-4387-8725-1A88F78731D5}">
      <dgm:prSet/>
      <dgm:spPr/>
      <dgm:t>
        <a:bodyPr/>
        <a:lstStyle/>
        <a:p>
          <a:endParaRPr lang="en-US"/>
        </a:p>
      </dgm:t>
    </dgm:pt>
    <dgm:pt modelId="{AD76E7A7-9E2E-46BF-A312-5483279D6D21}" type="sibTrans" cxnId="{23909589-85A4-4387-8725-1A88F78731D5}">
      <dgm:prSet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 b="1"/>
        </a:p>
      </dgm:t>
    </dgm:pt>
    <dgm:pt modelId="{9323512A-3BAF-447A-B7EF-BEEA61FA624C}" type="pres">
      <dgm:prSet presAssocID="{6B026924-BBD6-42E4-8CBE-74EBE5861281}" presName="Name0" presStyleCnt="0">
        <dgm:presLayoutVars>
          <dgm:chMax val="21"/>
          <dgm:chPref val="21"/>
        </dgm:presLayoutVars>
      </dgm:prSet>
      <dgm:spPr/>
    </dgm:pt>
    <dgm:pt modelId="{2DC90664-473B-4EAF-AC02-CB247B1C9C17}" type="pres">
      <dgm:prSet presAssocID="{6556F0C9-1766-44C8-966B-1551FE0F1863}" presName="text1" presStyleCnt="0"/>
      <dgm:spPr/>
    </dgm:pt>
    <dgm:pt modelId="{8B3CDF39-0411-47A4-A38E-E9969556B02D}" type="pres">
      <dgm:prSet presAssocID="{6556F0C9-1766-44C8-966B-1551FE0F1863}" presName="textRepeatNode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A06A59-90D9-4B5B-8E92-843607AEBE6C}" type="pres">
      <dgm:prSet presAssocID="{6556F0C9-1766-44C8-966B-1551FE0F1863}" presName="textaccent1" presStyleCnt="0"/>
      <dgm:spPr/>
    </dgm:pt>
    <dgm:pt modelId="{35CB0F42-0A4C-4739-9892-FE1C2F1A4CE0}" type="pres">
      <dgm:prSet presAssocID="{6556F0C9-1766-44C8-966B-1551FE0F1863}" presName="accentRepeatNode" presStyleLbl="solidAlignAcc1" presStyleIdx="0" presStyleCnt="6"/>
      <dgm:spPr/>
    </dgm:pt>
    <dgm:pt modelId="{FD13FBEA-B9DA-4841-A394-E8AACB6E0BA3}" type="pres">
      <dgm:prSet presAssocID="{BCD229F0-330F-4A9A-87E5-92A9A165D713}" presName="image1" presStyleCnt="0"/>
      <dgm:spPr/>
    </dgm:pt>
    <dgm:pt modelId="{0A636FC3-7C79-4CD6-B1F9-D4F2D28CE2CB}" type="pres">
      <dgm:prSet presAssocID="{BCD229F0-330F-4A9A-87E5-92A9A165D713}" presName="imageRepeatNode" presStyleLbl="alignAcc1" presStyleIdx="0" presStyleCnt="3"/>
      <dgm:spPr/>
      <dgm:t>
        <a:bodyPr/>
        <a:lstStyle/>
        <a:p>
          <a:endParaRPr lang="en-US"/>
        </a:p>
      </dgm:t>
    </dgm:pt>
    <dgm:pt modelId="{F31F57B1-8AEC-4396-955A-F38A25C8B359}" type="pres">
      <dgm:prSet presAssocID="{BCD229F0-330F-4A9A-87E5-92A9A165D713}" presName="imageaccent1" presStyleCnt="0"/>
      <dgm:spPr/>
    </dgm:pt>
    <dgm:pt modelId="{31F1023C-62C5-455F-9536-7939C83AACC5}" type="pres">
      <dgm:prSet presAssocID="{BCD229F0-330F-4A9A-87E5-92A9A165D713}" presName="accentRepeatNode" presStyleLbl="solidAlignAcc1" presStyleIdx="1" presStyleCnt="6"/>
      <dgm:spPr/>
    </dgm:pt>
    <dgm:pt modelId="{17458DD6-47C9-4AC5-80A5-46CD912B7B0A}" type="pres">
      <dgm:prSet presAssocID="{8D41C98A-086E-4F30-8021-FB5527F995FA}" presName="text2" presStyleCnt="0"/>
      <dgm:spPr/>
    </dgm:pt>
    <dgm:pt modelId="{B03FE17E-F5FB-46EC-9677-D26CFCDD409E}" type="pres">
      <dgm:prSet presAssocID="{8D41C98A-086E-4F30-8021-FB5527F995FA}" presName="textRepeatNode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FB92F4-E979-4C9F-A3F8-131A3DE516C4}" type="pres">
      <dgm:prSet presAssocID="{8D41C98A-086E-4F30-8021-FB5527F995FA}" presName="textaccent2" presStyleCnt="0"/>
      <dgm:spPr/>
    </dgm:pt>
    <dgm:pt modelId="{93B47BBC-2F6A-422D-AE35-7589707FA385}" type="pres">
      <dgm:prSet presAssocID="{8D41C98A-086E-4F30-8021-FB5527F995FA}" presName="accentRepeatNode" presStyleLbl="solidAlignAcc1" presStyleIdx="2" presStyleCnt="6"/>
      <dgm:spPr/>
    </dgm:pt>
    <dgm:pt modelId="{480D87C0-B811-4874-8AFC-D94243DACF41}" type="pres">
      <dgm:prSet presAssocID="{4E5C29AF-A90B-4AA5-A560-6B1F2DF07636}" presName="image2" presStyleCnt="0"/>
      <dgm:spPr/>
    </dgm:pt>
    <dgm:pt modelId="{9E3778CE-31A3-4E0F-ADEC-62534D69A7CE}" type="pres">
      <dgm:prSet presAssocID="{4E5C29AF-A90B-4AA5-A560-6B1F2DF07636}" presName="imageRepeatNode" presStyleLbl="alignAcc1" presStyleIdx="1" presStyleCnt="3"/>
      <dgm:spPr/>
      <dgm:t>
        <a:bodyPr/>
        <a:lstStyle/>
        <a:p>
          <a:endParaRPr lang="en-US"/>
        </a:p>
      </dgm:t>
    </dgm:pt>
    <dgm:pt modelId="{B2C7EA25-1F6D-4367-A059-F17331778655}" type="pres">
      <dgm:prSet presAssocID="{4E5C29AF-A90B-4AA5-A560-6B1F2DF07636}" presName="imageaccent2" presStyleCnt="0"/>
      <dgm:spPr/>
    </dgm:pt>
    <dgm:pt modelId="{669BA665-540B-47E9-BA66-22600AEF1DF6}" type="pres">
      <dgm:prSet presAssocID="{4E5C29AF-A90B-4AA5-A560-6B1F2DF07636}" presName="accentRepeatNode" presStyleLbl="solidAlignAcc1" presStyleIdx="3" presStyleCnt="6"/>
      <dgm:spPr/>
    </dgm:pt>
    <dgm:pt modelId="{DFAD2CD2-D913-4C52-B9B1-C9B6D97E1168}" type="pres">
      <dgm:prSet presAssocID="{DEA4DC08-CE7B-45CC-9D46-4A9EAB0E96C0}" presName="text3" presStyleCnt="0"/>
      <dgm:spPr/>
    </dgm:pt>
    <dgm:pt modelId="{247008F5-BD9B-4804-BC3D-F115E994AB82}" type="pres">
      <dgm:prSet presAssocID="{DEA4DC08-CE7B-45CC-9D46-4A9EAB0E96C0}" presName="textRepeatNode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279BAD-A77E-4F39-A51B-835A8C6BF604}" type="pres">
      <dgm:prSet presAssocID="{DEA4DC08-CE7B-45CC-9D46-4A9EAB0E96C0}" presName="textaccent3" presStyleCnt="0"/>
      <dgm:spPr/>
    </dgm:pt>
    <dgm:pt modelId="{FEEB8397-D348-4603-935A-1CD7325A0D91}" type="pres">
      <dgm:prSet presAssocID="{DEA4DC08-CE7B-45CC-9D46-4A9EAB0E96C0}" presName="accentRepeatNode" presStyleLbl="solidAlignAcc1" presStyleIdx="4" presStyleCnt="6"/>
      <dgm:spPr/>
    </dgm:pt>
    <dgm:pt modelId="{43C0E55F-A2A7-4E52-951F-988A1844BD8D}" type="pres">
      <dgm:prSet presAssocID="{AD76E7A7-9E2E-46BF-A312-5483279D6D21}" presName="image3" presStyleCnt="0"/>
      <dgm:spPr/>
    </dgm:pt>
    <dgm:pt modelId="{2AD8F202-0712-4CF3-BB2C-FBD198C075B3}" type="pres">
      <dgm:prSet presAssocID="{AD76E7A7-9E2E-46BF-A312-5483279D6D21}" presName="imageRepeatNode" presStyleLbl="alignAcc1" presStyleIdx="2" presStyleCnt="3"/>
      <dgm:spPr/>
      <dgm:t>
        <a:bodyPr/>
        <a:lstStyle/>
        <a:p>
          <a:endParaRPr lang="en-US"/>
        </a:p>
      </dgm:t>
    </dgm:pt>
    <dgm:pt modelId="{E44464B5-F897-4C86-95A7-FCDDE1252535}" type="pres">
      <dgm:prSet presAssocID="{AD76E7A7-9E2E-46BF-A312-5483279D6D21}" presName="imageaccent3" presStyleCnt="0"/>
      <dgm:spPr/>
    </dgm:pt>
    <dgm:pt modelId="{38F49FDA-238C-4B81-8B0F-78BFA0C93264}" type="pres">
      <dgm:prSet presAssocID="{AD76E7A7-9E2E-46BF-A312-5483279D6D21}" presName="accentRepeatNode" presStyleLbl="solidAlignAcc1" presStyleIdx="5" presStyleCnt="6"/>
      <dgm:spPr/>
    </dgm:pt>
  </dgm:ptLst>
  <dgm:cxnLst>
    <dgm:cxn modelId="{4F8A5323-F0D9-4145-91FD-59BCEE6DEADC}" srcId="{6B026924-BBD6-42E4-8CBE-74EBE5861281}" destId="{6556F0C9-1766-44C8-966B-1551FE0F1863}" srcOrd="0" destOrd="0" parTransId="{2E79C558-942D-4B13-80A7-88239A36EC10}" sibTransId="{BCD229F0-330F-4A9A-87E5-92A9A165D713}"/>
    <dgm:cxn modelId="{23909589-85A4-4387-8725-1A88F78731D5}" srcId="{6B026924-BBD6-42E4-8CBE-74EBE5861281}" destId="{DEA4DC08-CE7B-45CC-9D46-4A9EAB0E96C0}" srcOrd="2" destOrd="0" parTransId="{2BCF83DA-66A4-4A33-B702-6C907C492D3C}" sibTransId="{AD76E7A7-9E2E-46BF-A312-5483279D6D21}"/>
    <dgm:cxn modelId="{4C90ABA5-BD87-484F-8D2F-8906FBF0E56C}" type="presOf" srcId="{AD76E7A7-9E2E-46BF-A312-5483279D6D21}" destId="{2AD8F202-0712-4CF3-BB2C-FBD198C075B3}" srcOrd="0" destOrd="0" presId="urn:microsoft.com/office/officeart/2008/layout/HexagonCluster"/>
    <dgm:cxn modelId="{B74D611B-87B4-4E7C-939E-9118FB07CBEF}" type="presOf" srcId="{BCD229F0-330F-4A9A-87E5-92A9A165D713}" destId="{0A636FC3-7C79-4CD6-B1F9-D4F2D28CE2CB}" srcOrd="0" destOrd="0" presId="urn:microsoft.com/office/officeart/2008/layout/HexagonCluster"/>
    <dgm:cxn modelId="{49396562-A39B-402C-B186-D0E380D40A40}" srcId="{6B026924-BBD6-42E4-8CBE-74EBE5861281}" destId="{8D41C98A-086E-4F30-8021-FB5527F995FA}" srcOrd="1" destOrd="0" parTransId="{C01B0F21-2225-4F89-A751-326946484143}" sibTransId="{4E5C29AF-A90B-4AA5-A560-6B1F2DF07636}"/>
    <dgm:cxn modelId="{4CBF6D80-4EA0-4E8C-9060-379F4ABE6676}" type="presOf" srcId="{8D41C98A-086E-4F30-8021-FB5527F995FA}" destId="{B03FE17E-F5FB-46EC-9677-D26CFCDD409E}" srcOrd="0" destOrd="0" presId="urn:microsoft.com/office/officeart/2008/layout/HexagonCluster"/>
    <dgm:cxn modelId="{FA590A8F-0483-417D-AD12-ABA8E583D5A1}" type="presOf" srcId="{6B026924-BBD6-42E4-8CBE-74EBE5861281}" destId="{9323512A-3BAF-447A-B7EF-BEEA61FA624C}" srcOrd="0" destOrd="0" presId="urn:microsoft.com/office/officeart/2008/layout/HexagonCluster"/>
    <dgm:cxn modelId="{E72C2765-6328-4B77-AB88-21B538077439}" type="presOf" srcId="{6556F0C9-1766-44C8-966B-1551FE0F1863}" destId="{8B3CDF39-0411-47A4-A38E-E9969556B02D}" srcOrd="0" destOrd="0" presId="urn:microsoft.com/office/officeart/2008/layout/HexagonCluster"/>
    <dgm:cxn modelId="{AC91EAB1-EF77-4993-BC53-205FE2ABBA3C}" type="presOf" srcId="{4E5C29AF-A90B-4AA5-A560-6B1F2DF07636}" destId="{9E3778CE-31A3-4E0F-ADEC-62534D69A7CE}" srcOrd="0" destOrd="0" presId="urn:microsoft.com/office/officeart/2008/layout/HexagonCluster"/>
    <dgm:cxn modelId="{319C51E0-8F4C-474E-8C63-1DF9E71B0E82}" type="presOf" srcId="{DEA4DC08-CE7B-45CC-9D46-4A9EAB0E96C0}" destId="{247008F5-BD9B-4804-BC3D-F115E994AB82}" srcOrd="0" destOrd="0" presId="urn:microsoft.com/office/officeart/2008/layout/HexagonCluster"/>
    <dgm:cxn modelId="{99008D59-63AA-4085-AA22-756CE8454122}" type="presParOf" srcId="{9323512A-3BAF-447A-B7EF-BEEA61FA624C}" destId="{2DC90664-473B-4EAF-AC02-CB247B1C9C17}" srcOrd="0" destOrd="0" presId="urn:microsoft.com/office/officeart/2008/layout/HexagonCluster"/>
    <dgm:cxn modelId="{175552F0-06DE-4C9A-97A8-C9EBE30A4FCD}" type="presParOf" srcId="{2DC90664-473B-4EAF-AC02-CB247B1C9C17}" destId="{8B3CDF39-0411-47A4-A38E-E9969556B02D}" srcOrd="0" destOrd="0" presId="urn:microsoft.com/office/officeart/2008/layout/HexagonCluster"/>
    <dgm:cxn modelId="{5793F032-C5A9-4830-AE74-E98373B176BC}" type="presParOf" srcId="{9323512A-3BAF-447A-B7EF-BEEA61FA624C}" destId="{4EA06A59-90D9-4B5B-8E92-843607AEBE6C}" srcOrd="1" destOrd="0" presId="urn:microsoft.com/office/officeart/2008/layout/HexagonCluster"/>
    <dgm:cxn modelId="{079B81C0-A44B-44E5-950B-288E3B4BDC50}" type="presParOf" srcId="{4EA06A59-90D9-4B5B-8E92-843607AEBE6C}" destId="{35CB0F42-0A4C-4739-9892-FE1C2F1A4CE0}" srcOrd="0" destOrd="0" presId="urn:microsoft.com/office/officeart/2008/layout/HexagonCluster"/>
    <dgm:cxn modelId="{07655D83-7F74-4EF4-827F-40FB341CD625}" type="presParOf" srcId="{9323512A-3BAF-447A-B7EF-BEEA61FA624C}" destId="{FD13FBEA-B9DA-4841-A394-E8AACB6E0BA3}" srcOrd="2" destOrd="0" presId="urn:microsoft.com/office/officeart/2008/layout/HexagonCluster"/>
    <dgm:cxn modelId="{067B6129-0D57-40F2-8271-53214DE97BCD}" type="presParOf" srcId="{FD13FBEA-B9DA-4841-A394-E8AACB6E0BA3}" destId="{0A636FC3-7C79-4CD6-B1F9-D4F2D28CE2CB}" srcOrd="0" destOrd="0" presId="urn:microsoft.com/office/officeart/2008/layout/HexagonCluster"/>
    <dgm:cxn modelId="{85A59C19-ABA3-4101-934B-66F2BB4EBB0E}" type="presParOf" srcId="{9323512A-3BAF-447A-B7EF-BEEA61FA624C}" destId="{F31F57B1-8AEC-4396-955A-F38A25C8B359}" srcOrd="3" destOrd="0" presId="urn:microsoft.com/office/officeart/2008/layout/HexagonCluster"/>
    <dgm:cxn modelId="{7FA8D587-6429-4CEA-92A5-37052D003372}" type="presParOf" srcId="{F31F57B1-8AEC-4396-955A-F38A25C8B359}" destId="{31F1023C-62C5-455F-9536-7939C83AACC5}" srcOrd="0" destOrd="0" presId="urn:microsoft.com/office/officeart/2008/layout/HexagonCluster"/>
    <dgm:cxn modelId="{88CEF5D6-7F74-4CF0-B8EC-CD4E4CBC041F}" type="presParOf" srcId="{9323512A-3BAF-447A-B7EF-BEEA61FA624C}" destId="{17458DD6-47C9-4AC5-80A5-46CD912B7B0A}" srcOrd="4" destOrd="0" presId="urn:microsoft.com/office/officeart/2008/layout/HexagonCluster"/>
    <dgm:cxn modelId="{B31D5F84-3C3A-4E06-8543-ECD835727B35}" type="presParOf" srcId="{17458DD6-47C9-4AC5-80A5-46CD912B7B0A}" destId="{B03FE17E-F5FB-46EC-9677-D26CFCDD409E}" srcOrd="0" destOrd="0" presId="urn:microsoft.com/office/officeart/2008/layout/HexagonCluster"/>
    <dgm:cxn modelId="{EB554486-8253-4CC3-A1A3-5C31681E5118}" type="presParOf" srcId="{9323512A-3BAF-447A-B7EF-BEEA61FA624C}" destId="{74FB92F4-E979-4C9F-A3F8-131A3DE516C4}" srcOrd="5" destOrd="0" presId="urn:microsoft.com/office/officeart/2008/layout/HexagonCluster"/>
    <dgm:cxn modelId="{7868692C-DD13-4960-A6A3-DDF45BFBBA0A}" type="presParOf" srcId="{74FB92F4-E979-4C9F-A3F8-131A3DE516C4}" destId="{93B47BBC-2F6A-422D-AE35-7589707FA385}" srcOrd="0" destOrd="0" presId="urn:microsoft.com/office/officeart/2008/layout/HexagonCluster"/>
    <dgm:cxn modelId="{A8C738E9-01F4-4F26-8102-001CF44EC761}" type="presParOf" srcId="{9323512A-3BAF-447A-B7EF-BEEA61FA624C}" destId="{480D87C0-B811-4874-8AFC-D94243DACF41}" srcOrd="6" destOrd="0" presId="urn:microsoft.com/office/officeart/2008/layout/HexagonCluster"/>
    <dgm:cxn modelId="{DAB7EBAE-97CD-4E95-87E2-44C9792A9BCC}" type="presParOf" srcId="{480D87C0-B811-4874-8AFC-D94243DACF41}" destId="{9E3778CE-31A3-4E0F-ADEC-62534D69A7CE}" srcOrd="0" destOrd="0" presId="urn:microsoft.com/office/officeart/2008/layout/HexagonCluster"/>
    <dgm:cxn modelId="{15C7BA7B-0EB2-42A4-AAE0-724821F1CFBC}" type="presParOf" srcId="{9323512A-3BAF-447A-B7EF-BEEA61FA624C}" destId="{B2C7EA25-1F6D-4367-A059-F17331778655}" srcOrd="7" destOrd="0" presId="urn:microsoft.com/office/officeart/2008/layout/HexagonCluster"/>
    <dgm:cxn modelId="{31F5CFE7-DC76-4D0B-9657-DCC7B5EC1FB8}" type="presParOf" srcId="{B2C7EA25-1F6D-4367-A059-F17331778655}" destId="{669BA665-540B-47E9-BA66-22600AEF1DF6}" srcOrd="0" destOrd="0" presId="urn:microsoft.com/office/officeart/2008/layout/HexagonCluster"/>
    <dgm:cxn modelId="{354BF980-3319-4E86-8B65-36E4CB9367C8}" type="presParOf" srcId="{9323512A-3BAF-447A-B7EF-BEEA61FA624C}" destId="{DFAD2CD2-D913-4C52-B9B1-C9B6D97E1168}" srcOrd="8" destOrd="0" presId="urn:microsoft.com/office/officeart/2008/layout/HexagonCluster"/>
    <dgm:cxn modelId="{22332BE1-3C97-4ABF-8F30-A4C877BC8245}" type="presParOf" srcId="{DFAD2CD2-D913-4C52-B9B1-C9B6D97E1168}" destId="{247008F5-BD9B-4804-BC3D-F115E994AB82}" srcOrd="0" destOrd="0" presId="urn:microsoft.com/office/officeart/2008/layout/HexagonCluster"/>
    <dgm:cxn modelId="{0A459163-597F-4EAE-8F67-8BDB57A3443B}" type="presParOf" srcId="{9323512A-3BAF-447A-B7EF-BEEA61FA624C}" destId="{84279BAD-A77E-4F39-A51B-835A8C6BF604}" srcOrd="9" destOrd="0" presId="urn:microsoft.com/office/officeart/2008/layout/HexagonCluster"/>
    <dgm:cxn modelId="{0F5066B1-5FF6-4267-BAE2-59A8A5673B15}" type="presParOf" srcId="{84279BAD-A77E-4F39-A51B-835A8C6BF604}" destId="{FEEB8397-D348-4603-935A-1CD7325A0D91}" srcOrd="0" destOrd="0" presId="urn:microsoft.com/office/officeart/2008/layout/HexagonCluster"/>
    <dgm:cxn modelId="{2E95A634-6AA3-4CE9-AB37-29CBD63348AE}" type="presParOf" srcId="{9323512A-3BAF-447A-B7EF-BEEA61FA624C}" destId="{43C0E55F-A2A7-4E52-951F-988A1844BD8D}" srcOrd="10" destOrd="0" presId="urn:microsoft.com/office/officeart/2008/layout/HexagonCluster"/>
    <dgm:cxn modelId="{046DB1B2-9830-4D88-9787-E48AE9594AF1}" type="presParOf" srcId="{43C0E55F-A2A7-4E52-951F-988A1844BD8D}" destId="{2AD8F202-0712-4CF3-BB2C-FBD198C075B3}" srcOrd="0" destOrd="0" presId="urn:microsoft.com/office/officeart/2008/layout/HexagonCluster"/>
    <dgm:cxn modelId="{9F95EC1B-6192-46E8-8A12-7571A230EEE2}" type="presParOf" srcId="{9323512A-3BAF-447A-B7EF-BEEA61FA624C}" destId="{E44464B5-F897-4C86-95A7-FCDDE1252535}" srcOrd="11" destOrd="0" presId="urn:microsoft.com/office/officeart/2008/layout/HexagonCluster"/>
    <dgm:cxn modelId="{AF4CBDAE-15AB-449C-8579-B151AD26B523}" type="presParOf" srcId="{E44464B5-F897-4C86-95A7-FCDDE1252535}" destId="{38F49FDA-238C-4B81-8B0F-78BFA0C93264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E71775-685E-4148-9C9C-B7F49EF3EC4D}">
      <dsp:nvSpPr>
        <dsp:cNvPr id="0" name=""/>
        <dsp:cNvSpPr/>
      </dsp:nvSpPr>
      <dsp:spPr>
        <a:xfrm>
          <a:off x="1703313" y="3790779"/>
          <a:ext cx="2006498" cy="1722347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33020" rIns="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What’s The Matter?</a:t>
          </a:r>
          <a:endParaRPr lang="en-US" sz="2600" kern="1200" dirty="0"/>
        </a:p>
      </dsp:txBody>
      <dsp:txXfrm>
        <a:off x="2014050" y="4057511"/>
        <a:ext cx="1385024" cy="1188883"/>
      </dsp:txXfrm>
    </dsp:sp>
    <dsp:sp modelId="{1FDF136B-1B81-461D-8506-8F120651E6CD}">
      <dsp:nvSpPr>
        <dsp:cNvPr id="0" name=""/>
        <dsp:cNvSpPr/>
      </dsp:nvSpPr>
      <dsp:spPr>
        <a:xfrm>
          <a:off x="1766072" y="4551869"/>
          <a:ext cx="234238" cy="20198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9A1FB36-2BB3-407A-83C2-FC0377181CD5}">
      <dsp:nvSpPr>
        <dsp:cNvPr id="0" name=""/>
        <dsp:cNvSpPr/>
      </dsp:nvSpPr>
      <dsp:spPr>
        <a:xfrm>
          <a:off x="0" y="2854542"/>
          <a:ext cx="2006498" cy="1722347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CFF55AD-A003-4096-A4CD-8D83421437E4}">
      <dsp:nvSpPr>
        <dsp:cNvPr id="0" name=""/>
        <dsp:cNvSpPr/>
      </dsp:nvSpPr>
      <dsp:spPr>
        <a:xfrm>
          <a:off x="1358585" y="4338054"/>
          <a:ext cx="234238" cy="20198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1419125"/>
              <a:satOff val="5687"/>
              <a:lumOff val="123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96AF5AA-2412-4D8E-8660-277E087B9094}">
      <dsp:nvSpPr>
        <dsp:cNvPr id="0" name=""/>
        <dsp:cNvSpPr/>
      </dsp:nvSpPr>
      <dsp:spPr>
        <a:xfrm>
          <a:off x="3404859" y="2841350"/>
          <a:ext cx="2006498" cy="1722347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5">
                <a:hueOff val="-3311292"/>
                <a:satOff val="13270"/>
                <a:lumOff val="2876"/>
                <a:alphaOff val="0"/>
                <a:shade val="51000"/>
                <a:satMod val="130000"/>
              </a:schemeClr>
            </a:gs>
            <a:gs pos="80000">
              <a:schemeClr val="accent5">
                <a:hueOff val="-3311292"/>
                <a:satOff val="13270"/>
                <a:lumOff val="2876"/>
                <a:alphaOff val="0"/>
                <a:shade val="93000"/>
                <a:satMod val="130000"/>
              </a:schemeClr>
            </a:gs>
            <a:gs pos="100000">
              <a:schemeClr val="accent5">
                <a:hueOff val="-3311292"/>
                <a:satOff val="13270"/>
                <a:lumOff val="2876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3311292"/>
              <a:satOff val="13270"/>
              <a:lumOff val="287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33020" rIns="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Intro to Chemistry</a:t>
          </a:r>
          <a:endParaRPr lang="en-US" sz="2600" kern="1200" dirty="0"/>
        </a:p>
      </dsp:txBody>
      <dsp:txXfrm>
        <a:off x="3715596" y="3108082"/>
        <a:ext cx="1385024" cy="1188883"/>
      </dsp:txXfrm>
    </dsp:sp>
    <dsp:sp modelId="{3ADCCFCC-21CE-4862-B71D-18C43CAB4504}">
      <dsp:nvSpPr>
        <dsp:cNvPr id="0" name=""/>
        <dsp:cNvSpPr/>
      </dsp:nvSpPr>
      <dsp:spPr>
        <a:xfrm>
          <a:off x="4779355" y="4323042"/>
          <a:ext cx="234238" cy="20198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2838251"/>
              <a:satOff val="11375"/>
              <a:lumOff val="246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25F612E-EF54-492D-A1B1-0312B2AD566A}">
      <dsp:nvSpPr>
        <dsp:cNvPr id="0" name=""/>
        <dsp:cNvSpPr/>
      </dsp:nvSpPr>
      <dsp:spPr>
        <a:xfrm>
          <a:off x="5115245" y="3788049"/>
          <a:ext cx="2006498" cy="1722347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9525" cap="flat" cmpd="sng" algn="ctr">
          <a:solidFill>
            <a:schemeClr val="accent5">
              <a:hueOff val="-3311292"/>
              <a:satOff val="13270"/>
              <a:lumOff val="287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BC80DB2-E378-4855-B3EC-AABBF5E1A367}">
      <dsp:nvSpPr>
        <dsp:cNvPr id="0" name=""/>
        <dsp:cNvSpPr/>
      </dsp:nvSpPr>
      <dsp:spPr>
        <a:xfrm>
          <a:off x="5161208" y="4559603"/>
          <a:ext cx="234238" cy="20198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4257376"/>
              <a:satOff val="17062"/>
              <a:lumOff val="369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62FD29A-CF13-4594-9CAB-49D43BCE0539}">
      <dsp:nvSpPr>
        <dsp:cNvPr id="0" name=""/>
        <dsp:cNvSpPr/>
      </dsp:nvSpPr>
      <dsp:spPr>
        <a:xfrm>
          <a:off x="1703313" y="1913302"/>
          <a:ext cx="2006498" cy="1722347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5">
                <a:hueOff val="-6622584"/>
                <a:satOff val="26541"/>
                <a:lumOff val="5752"/>
                <a:alphaOff val="0"/>
                <a:shade val="51000"/>
                <a:satMod val="130000"/>
              </a:schemeClr>
            </a:gs>
            <a:gs pos="80000">
              <a:schemeClr val="accent5">
                <a:hueOff val="-6622584"/>
                <a:satOff val="26541"/>
                <a:lumOff val="5752"/>
                <a:alphaOff val="0"/>
                <a:shade val="93000"/>
                <a:satMod val="130000"/>
              </a:schemeClr>
            </a:gs>
            <a:gs pos="100000">
              <a:schemeClr val="accent5">
                <a:hueOff val="-6622584"/>
                <a:satOff val="26541"/>
                <a:lumOff val="5752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6622584"/>
              <a:satOff val="26541"/>
              <a:lumOff val="5752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33020" rIns="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 dirty="0"/>
        </a:p>
      </dsp:txBody>
      <dsp:txXfrm>
        <a:off x="2014050" y="2180034"/>
        <a:ext cx="1385024" cy="1188883"/>
      </dsp:txXfrm>
    </dsp:sp>
    <dsp:sp modelId="{FC9B66E4-5194-4930-A670-A79A7009C09A}">
      <dsp:nvSpPr>
        <dsp:cNvPr id="0" name=""/>
        <dsp:cNvSpPr/>
      </dsp:nvSpPr>
      <dsp:spPr>
        <a:xfrm>
          <a:off x="3068970" y="1948786"/>
          <a:ext cx="234238" cy="20198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5676501"/>
              <a:satOff val="22749"/>
              <a:lumOff val="493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4A5E3A4-FC09-4733-A188-F7A95FDBE920}">
      <dsp:nvSpPr>
        <dsp:cNvPr id="0" name=""/>
        <dsp:cNvSpPr/>
      </dsp:nvSpPr>
      <dsp:spPr>
        <a:xfrm>
          <a:off x="3404859" y="963873"/>
          <a:ext cx="2006498" cy="1722347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9525" cap="flat" cmpd="sng" algn="ctr">
          <a:solidFill>
            <a:schemeClr val="accent5">
              <a:hueOff val="-6622584"/>
              <a:satOff val="26541"/>
              <a:lumOff val="5752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9E34663-9DC9-4BFE-A410-B0D2E7D7A5F3}">
      <dsp:nvSpPr>
        <dsp:cNvPr id="0" name=""/>
        <dsp:cNvSpPr/>
      </dsp:nvSpPr>
      <dsp:spPr>
        <a:xfrm>
          <a:off x="3450823" y="1727237"/>
          <a:ext cx="234238" cy="20198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7095626"/>
              <a:satOff val="28436"/>
              <a:lumOff val="616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B873447-D3AF-4485-8797-4A50933599DD}">
      <dsp:nvSpPr>
        <dsp:cNvPr id="0" name=""/>
        <dsp:cNvSpPr/>
      </dsp:nvSpPr>
      <dsp:spPr>
        <a:xfrm>
          <a:off x="5115245" y="1910572"/>
          <a:ext cx="2006498" cy="1722347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33020" rIns="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The study of matter!</a:t>
          </a:r>
          <a:endParaRPr lang="en-US" sz="2600" kern="1200" dirty="0"/>
        </a:p>
      </dsp:txBody>
      <dsp:txXfrm>
        <a:off x="5425982" y="2177304"/>
        <a:ext cx="1385024" cy="1188883"/>
      </dsp:txXfrm>
    </dsp:sp>
    <dsp:sp modelId="{8E1EC6F7-54B9-4E06-B06B-424EE05A3C60}">
      <dsp:nvSpPr>
        <dsp:cNvPr id="0" name=""/>
        <dsp:cNvSpPr/>
      </dsp:nvSpPr>
      <dsp:spPr>
        <a:xfrm>
          <a:off x="6840656" y="2670753"/>
          <a:ext cx="234238" cy="20198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8514751"/>
              <a:satOff val="34124"/>
              <a:lumOff val="739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8C23DAC-3296-4794-B626-937D3384E675}">
      <dsp:nvSpPr>
        <dsp:cNvPr id="0" name=""/>
        <dsp:cNvSpPr/>
      </dsp:nvSpPr>
      <dsp:spPr>
        <a:xfrm>
          <a:off x="6818816" y="2817589"/>
          <a:ext cx="2006498" cy="1722347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91CDF0D-3950-4E36-8F55-8F2966162484}">
      <dsp:nvSpPr>
        <dsp:cNvPr id="0" name=""/>
        <dsp:cNvSpPr/>
      </dsp:nvSpPr>
      <dsp:spPr>
        <a:xfrm>
          <a:off x="7237536" y="2887752"/>
          <a:ext cx="234238" cy="20198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0D06BB-AE43-4D54-AAEC-3FD36482D395}">
      <dsp:nvSpPr>
        <dsp:cNvPr id="0" name=""/>
        <dsp:cNvSpPr/>
      </dsp:nvSpPr>
      <dsp:spPr>
        <a:xfrm>
          <a:off x="1372742" y="2725693"/>
          <a:ext cx="1605915" cy="1384578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30480" rIns="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Trail Mix</a:t>
          </a:r>
        </a:p>
      </dsp:txBody>
      <dsp:txXfrm>
        <a:off x="1621950" y="2940553"/>
        <a:ext cx="1107499" cy="954858"/>
      </dsp:txXfrm>
    </dsp:sp>
    <dsp:sp modelId="{D2D10977-DB7C-4AC9-B8E3-DFE3356A4491}">
      <dsp:nvSpPr>
        <dsp:cNvPr id="0" name=""/>
        <dsp:cNvSpPr/>
      </dsp:nvSpPr>
      <dsp:spPr>
        <a:xfrm>
          <a:off x="1414462" y="3336956"/>
          <a:ext cx="188023" cy="16205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393816D-C81C-49CB-A941-5E9204BBE733}">
      <dsp:nvSpPr>
        <dsp:cNvPr id="0" name=""/>
        <dsp:cNvSpPr/>
      </dsp:nvSpPr>
      <dsp:spPr>
        <a:xfrm>
          <a:off x="0" y="1982008"/>
          <a:ext cx="1605915" cy="1384578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7EE5EF2-DDD9-43D0-96C0-7AA862741716}">
      <dsp:nvSpPr>
        <dsp:cNvPr id="0" name=""/>
        <dsp:cNvSpPr/>
      </dsp:nvSpPr>
      <dsp:spPr>
        <a:xfrm>
          <a:off x="1093279" y="3183683"/>
          <a:ext cx="188023" cy="16205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1986775"/>
              <a:satOff val="7962"/>
              <a:lumOff val="172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EAFE918-BE89-4664-8D5A-303991A3D057}">
      <dsp:nvSpPr>
        <dsp:cNvPr id="0" name=""/>
        <dsp:cNvSpPr/>
      </dsp:nvSpPr>
      <dsp:spPr>
        <a:xfrm>
          <a:off x="2740913" y="1965546"/>
          <a:ext cx="1605915" cy="1384578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30480" rIns="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Italian Dressing</a:t>
          </a:r>
        </a:p>
      </dsp:txBody>
      <dsp:txXfrm>
        <a:off x="2990121" y="2180406"/>
        <a:ext cx="1107499" cy="954858"/>
      </dsp:txXfrm>
    </dsp:sp>
    <dsp:sp modelId="{CA1CCFE6-BD66-4076-B8ED-F0E7FA3C3011}">
      <dsp:nvSpPr>
        <dsp:cNvPr id="0" name=""/>
        <dsp:cNvSpPr/>
      </dsp:nvSpPr>
      <dsp:spPr>
        <a:xfrm>
          <a:off x="3838765" y="3165758"/>
          <a:ext cx="188023" cy="16205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3973551"/>
              <a:satOff val="15924"/>
              <a:lumOff val="345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114AA9F-ADD6-4223-B697-6D32AF8528D1}">
      <dsp:nvSpPr>
        <dsp:cNvPr id="0" name=""/>
        <dsp:cNvSpPr/>
      </dsp:nvSpPr>
      <dsp:spPr>
        <a:xfrm>
          <a:off x="4109085" y="2725693"/>
          <a:ext cx="1605915" cy="1384578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9525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6900511-E6EB-4672-89B7-AD2BD472974B}">
      <dsp:nvSpPr>
        <dsp:cNvPr id="0" name=""/>
        <dsp:cNvSpPr/>
      </dsp:nvSpPr>
      <dsp:spPr>
        <a:xfrm>
          <a:off x="4150804" y="3336956"/>
          <a:ext cx="188023" cy="16205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5960326"/>
              <a:satOff val="23887"/>
              <a:lumOff val="517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AC3DB34-C158-4DAF-B2CC-C912BB81C36C}">
      <dsp:nvSpPr>
        <dsp:cNvPr id="0" name=""/>
        <dsp:cNvSpPr/>
      </dsp:nvSpPr>
      <dsp:spPr>
        <a:xfrm>
          <a:off x="1372742" y="1208692"/>
          <a:ext cx="1605915" cy="1384578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30480" rIns="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Cereal and Milk</a:t>
          </a:r>
        </a:p>
      </dsp:txBody>
      <dsp:txXfrm>
        <a:off x="1621950" y="1423552"/>
        <a:ext cx="1107499" cy="954858"/>
      </dsp:txXfrm>
    </dsp:sp>
    <dsp:sp modelId="{0CDF61DC-C9DB-4CB9-9748-D6E9269DA1E5}">
      <dsp:nvSpPr>
        <dsp:cNvPr id="0" name=""/>
        <dsp:cNvSpPr/>
      </dsp:nvSpPr>
      <dsp:spPr>
        <a:xfrm>
          <a:off x="2461450" y="1238688"/>
          <a:ext cx="188023" cy="16205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7947101"/>
              <a:satOff val="31849"/>
              <a:lumOff val="6902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B9345EF-CFED-4F5B-A3C1-6F4E1374EA2B}">
      <dsp:nvSpPr>
        <dsp:cNvPr id="0" name=""/>
        <dsp:cNvSpPr/>
      </dsp:nvSpPr>
      <dsp:spPr>
        <a:xfrm>
          <a:off x="2740913" y="452203"/>
          <a:ext cx="1605915" cy="1384578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AC4032A-8815-4195-B0CA-1BC6A430E4A3}">
      <dsp:nvSpPr>
        <dsp:cNvPr id="0" name=""/>
        <dsp:cNvSpPr/>
      </dsp:nvSpPr>
      <dsp:spPr>
        <a:xfrm>
          <a:off x="2788348" y="1060174"/>
          <a:ext cx="188023" cy="16205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94409B-FA1C-4AC9-A8AE-F9FB119C880B}">
      <dsp:nvSpPr>
        <dsp:cNvPr id="0" name=""/>
        <dsp:cNvSpPr/>
      </dsp:nvSpPr>
      <dsp:spPr>
        <a:xfrm>
          <a:off x="1724025" y="2289246"/>
          <a:ext cx="2085974" cy="1796366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44450" rIns="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What is matter?</a:t>
          </a:r>
          <a:endParaRPr lang="en-US" sz="3500" kern="1200" dirty="0"/>
        </a:p>
      </dsp:txBody>
      <dsp:txXfrm>
        <a:off x="2047553" y="2567857"/>
        <a:ext cx="1438918" cy="1239144"/>
      </dsp:txXfrm>
    </dsp:sp>
    <dsp:sp modelId="{345524CF-5D5C-4EE0-ACD1-B8F6274FA376}">
      <dsp:nvSpPr>
        <dsp:cNvPr id="0" name=""/>
        <dsp:cNvSpPr/>
      </dsp:nvSpPr>
      <dsp:spPr>
        <a:xfrm>
          <a:off x="1772412" y="3082504"/>
          <a:ext cx="243459" cy="21012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F1ECBFA-586C-43DD-8989-80063D186DD1}">
      <dsp:nvSpPr>
        <dsp:cNvPr id="0" name=""/>
        <dsp:cNvSpPr/>
      </dsp:nvSpPr>
      <dsp:spPr>
        <a:xfrm>
          <a:off x="0" y="1338875"/>
          <a:ext cx="2083308" cy="1795817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C4E27C3-D146-40C2-BFED-F422912DA4A9}">
      <dsp:nvSpPr>
        <dsp:cNvPr id="0" name=""/>
        <dsp:cNvSpPr/>
      </dsp:nvSpPr>
      <dsp:spPr>
        <a:xfrm>
          <a:off x="1410462" y="2886112"/>
          <a:ext cx="243459" cy="21012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D0E760-8BC7-4A81-B454-3755444E0F78}">
      <dsp:nvSpPr>
        <dsp:cNvPr id="0" name=""/>
        <dsp:cNvSpPr/>
      </dsp:nvSpPr>
      <dsp:spPr>
        <a:xfrm>
          <a:off x="1634261" y="1516233"/>
          <a:ext cx="1954530" cy="1685517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21590" rIns="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How do scientists classify matter?</a:t>
          </a:r>
          <a:endParaRPr lang="en-US" sz="1700" kern="1200" dirty="0"/>
        </a:p>
      </dsp:txBody>
      <dsp:txXfrm>
        <a:off x="1937598" y="1777820"/>
        <a:ext cx="1347856" cy="1162343"/>
      </dsp:txXfrm>
    </dsp:sp>
    <dsp:sp modelId="{E1FB9005-FFF9-4052-BA49-D25FA33EC086}">
      <dsp:nvSpPr>
        <dsp:cNvPr id="0" name=""/>
        <dsp:cNvSpPr/>
      </dsp:nvSpPr>
      <dsp:spPr>
        <a:xfrm>
          <a:off x="1695297" y="2260569"/>
          <a:ext cx="228371" cy="19710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9C533DC-2967-43A1-A205-0C1CC8CA03C7}">
      <dsp:nvSpPr>
        <dsp:cNvPr id="0" name=""/>
        <dsp:cNvSpPr/>
      </dsp:nvSpPr>
      <dsp:spPr>
        <a:xfrm>
          <a:off x="0" y="608248"/>
          <a:ext cx="1954530" cy="1685517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808BD1E-5CBA-412F-BF28-D2970A66A634}">
      <dsp:nvSpPr>
        <dsp:cNvPr id="0" name=""/>
        <dsp:cNvSpPr/>
      </dsp:nvSpPr>
      <dsp:spPr>
        <a:xfrm>
          <a:off x="1331823" y="2061128"/>
          <a:ext cx="228371" cy="19710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3311292"/>
              <a:satOff val="13270"/>
              <a:lumOff val="287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9CB26B1-B994-497A-A1CD-4C0E1FDC2235}">
      <dsp:nvSpPr>
        <dsp:cNvPr id="0" name=""/>
        <dsp:cNvSpPr/>
      </dsp:nvSpPr>
      <dsp:spPr>
        <a:xfrm>
          <a:off x="3269208" y="608248"/>
          <a:ext cx="1954530" cy="1685517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21590" rIns="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Different kinds of matter have different characteristics</a:t>
          </a:r>
          <a:endParaRPr lang="en-US" sz="1700" kern="1200" dirty="0"/>
        </a:p>
      </dsp:txBody>
      <dsp:txXfrm>
        <a:off x="3572545" y="869835"/>
        <a:ext cx="1347856" cy="1162343"/>
      </dsp:txXfrm>
    </dsp:sp>
    <dsp:sp modelId="{2036DF62-9305-421B-8839-1605CE407F94}">
      <dsp:nvSpPr>
        <dsp:cNvPr id="0" name=""/>
        <dsp:cNvSpPr/>
      </dsp:nvSpPr>
      <dsp:spPr>
        <a:xfrm>
          <a:off x="4601032" y="2061128"/>
          <a:ext cx="228371" cy="19710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6622584"/>
              <a:satOff val="26541"/>
              <a:lumOff val="5752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32BF046-2F2E-45E0-A16C-158C77530AC8}">
      <dsp:nvSpPr>
        <dsp:cNvPr id="0" name=""/>
        <dsp:cNvSpPr/>
      </dsp:nvSpPr>
      <dsp:spPr>
        <a:xfrm>
          <a:off x="4903470" y="1516233"/>
          <a:ext cx="1954530" cy="1685517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64E5F0D-5889-4911-B8A5-2F044138FBC5}">
      <dsp:nvSpPr>
        <dsp:cNvPr id="0" name=""/>
        <dsp:cNvSpPr/>
      </dsp:nvSpPr>
      <dsp:spPr>
        <a:xfrm>
          <a:off x="4964506" y="2260569"/>
          <a:ext cx="228371" cy="19710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AE3B90-F272-4448-9FD3-2CA7155C3FAB}">
      <dsp:nvSpPr>
        <dsp:cNvPr id="0" name=""/>
        <dsp:cNvSpPr/>
      </dsp:nvSpPr>
      <dsp:spPr>
        <a:xfrm>
          <a:off x="1459336" y="2913568"/>
          <a:ext cx="1695815" cy="1456153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22860" rIns="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Color</a:t>
          </a:r>
          <a:endParaRPr lang="en-US" sz="1800" kern="1200" dirty="0"/>
        </a:p>
      </dsp:txBody>
      <dsp:txXfrm>
        <a:off x="1722000" y="3139111"/>
        <a:ext cx="1170487" cy="1005067"/>
      </dsp:txXfrm>
    </dsp:sp>
    <dsp:sp modelId="{E7E5EB0E-4707-42BB-993A-5F2D1F6A0E33}">
      <dsp:nvSpPr>
        <dsp:cNvPr id="0" name=""/>
        <dsp:cNvSpPr/>
      </dsp:nvSpPr>
      <dsp:spPr>
        <a:xfrm>
          <a:off x="1499798" y="3564529"/>
          <a:ext cx="197815" cy="17069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E71AB01-C5F9-42B1-9C29-66D777BF305E}">
      <dsp:nvSpPr>
        <dsp:cNvPr id="0" name=""/>
        <dsp:cNvSpPr/>
      </dsp:nvSpPr>
      <dsp:spPr>
        <a:xfrm>
          <a:off x="0" y="2108375"/>
          <a:ext cx="1695815" cy="1456153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7E53C13-5533-4016-AB5B-B8FA551567CD}">
      <dsp:nvSpPr>
        <dsp:cNvPr id="0" name=""/>
        <dsp:cNvSpPr/>
      </dsp:nvSpPr>
      <dsp:spPr>
        <a:xfrm>
          <a:off x="1161714" y="3371326"/>
          <a:ext cx="197815" cy="17069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764144"/>
              <a:satOff val="3062"/>
              <a:lumOff val="66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54A546D-A51F-4F0D-B555-60B6FD62AA12}">
      <dsp:nvSpPr>
        <dsp:cNvPr id="0" name=""/>
        <dsp:cNvSpPr/>
      </dsp:nvSpPr>
      <dsp:spPr>
        <a:xfrm>
          <a:off x="2918673" y="2103984"/>
          <a:ext cx="1695815" cy="1456153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5">
                <a:hueOff val="-1655646"/>
                <a:satOff val="6635"/>
                <a:lumOff val="1438"/>
                <a:alphaOff val="0"/>
                <a:shade val="51000"/>
                <a:satMod val="130000"/>
              </a:schemeClr>
            </a:gs>
            <a:gs pos="80000">
              <a:schemeClr val="accent5">
                <a:hueOff val="-1655646"/>
                <a:satOff val="6635"/>
                <a:lumOff val="1438"/>
                <a:alphaOff val="0"/>
                <a:shade val="93000"/>
                <a:satMod val="130000"/>
              </a:schemeClr>
            </a:gs>
            <a:gs pos="100000">
              <a:schemeClr val="accent5">
                <a:hueOff val="-1655646"/>
                <a:satOff val="6635"/>
                <a:lumOff val="1438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1655646"/>
              <a:satOff val="6635"/>
              <a:lumOff val="143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22860" rIns="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Density</a:t>
          </a:r>
          <a:endParaRPr lang="en-US" sz="1800" kern="1200" dirty="0"/>
        </a:p>
      </dsp:txBody>
      <dsp:txXfrm>
        <a:off x="3181337" y="2329527"/>
        <a:ext cx="1170487" cy="1005067"/>
      </dsp:txXfrm>
    </dsp:sp>
    <dsp:sp modelId="{16785941-E2BC-4244-978E-2F98302F6D18}">
      <dsp:nvSpPr>
        <dsp:cNvPr id="0" name=""/>
        <dsp:cNvSpPr/>
      </dsp:nvSpPr>
      <dsp:spPr>
        <a:xfrm>
          <a:off x="4085783" y="3363642"/>
          <a:ext cx="197815" cy="17069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1528289"/>
              <a:satOff val="6125"/>
              <a:lumOff val="132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30F6868-2AE0-4D78-A164-6A65F8588C72}">
      <dsp:nvSpPr>
        <dsp:cNvPr id="0" name=""/>
        <dsp:cNvSpPr/>
      </dsp:nvSpPr>
      <dsp:spPr>
        <a:xfrm>
          <a:off x="4377110" y="2910275"/>
          <a:ext cx="1695815" cy="1456153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9525" cap="flat" cmpd="sng" algn="ctr">
          <a:solidFill>
            <a:schemeClr val="accent5">
              <a:hueOff val="-1655646"/>
              <a:satOff val="6635"/>
              <a:lumOff val="143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D85EF4D-C0CF-4905-8292-6AC0D38D722C}">
      <dsp:nvSpPr>
        <dsp:cNvPr id="0" name=""/>
        <dsp:cNvSpPr/>
      </dsp:nvSpPr>
      <dsp:spPr>
        <a:xfrm>
          <a:off x="4418472" y="3558491"/>
          <a:ext cx="197815" cy="17069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2292433"/>
              <a:satOff val="9187"/>
              <a:lumOff val="199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63019DB-E96C-4F0A-A4CC-1105EB52E403}">
      <dsp:nvSpPr>
        <dsp:cNvPr id="0" name=""/>
        <dsp:cNvSpPr/>
      </dsp:nvSpPr>
      <dsp:spPr>
        <a:xfrm>
          <a:off x="1459336" y="1303730"/>
          <a:ext cx="1695815" cy="1456153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5">
                <a:hueOff val="-3311292"/>
                <a:satOff val="13270"/>
                <a:lumOff val="2876"/>
                <a:alphaOff val="0"/>
                <a:shade val="51000"/>
                <a:satMod val="130000"/>
              </a:schemeClr>
            </a:gs>
            <a:gs pos="80000">
              <a:schemeClr val="accent5">
                <a:hueOff val="-3311292"/>
                <a:satOff val="13270"/>
                <a:lumOff val="2876"/>
                <a:alphaOff val="0"/>
                <a:shade val="93000"/>
                <a:satMod val="130000"/>
              </a:schemeClr>
            </a:gs>
            <a:gs pos="100000">
              <a:schemeClr val="accent5">
                <a:hueOff val="-3311292"/>
                <a:satOff val="13270"/>
                <a:lumOff val="2876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3311292"/>
              <a:satOff val="13270"/>
              <a:lumOff val="287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22860" rIns="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Buoyancy</a:t>
          </a:r>
          <a:endParaRPr lang="en-US" sz="1800" kern="1200" dirty="0"/>
        </a:p>
      </dsp:txBody>
      <dsp:txXfrm>
        <a:off x="1722000" y="1529273"/>
        <a:ext cx="1170487" cy="1005067"/>
      </dsp:txXfrm>
    </dsp:sp>
    <dsp:sp modelId="{11434E2C-0460-454E-82F8-998AFFD41145}">
      <dsp:nvSpPr>
        <dsp:cNvPr id="0" name=""/>
        <dsp:cNvSpPr/>
      </dsp:nvSpPr>
      <dsp:spPr>
        <a:xfrm>
          <a:off x="2613858" y="1323490"/>
          <a:ext cx="197815" cy="17069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3056578"/>
              <a:satOff val="12250"/>
              <a:lumOff val="265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3921FB0-2249-4C16-919D-098237A12195}">
      <dsp:nvSpPr>
        <dsp:cNvPr id="0" name=""/>
        <dsp:cNvSpPr/>
      </dsp:nvSpPr>
      <dsp:spPr>
        <a:xfrm>
          <a:off x="2918673" y="494146"/>
          <a:ext cx="1695815" cy="1456153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9525" cap="flat" cmpd="sng" algn="ctr">
          <a:solidFill>
            <a:schemeClr val="accent5">
              <a:hueOff val="-3311292"/>
              <a:satOff val="13270"/>
              <a:lumOff val="287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5295569-CC0A-499C-9A11-2C9948D60D89}">
      <dsp:nvSpPr>
        <dsp:cNvPr id="0" name=""/>
        <dsp:cNvSpPr/>
      </dsp:nvSpPr>
      <dsp:spPr>
        <a:xfrm>
          <a:off x="2966328" y="1139069"/>
          <a:ext cx="197815" cy="17069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3820722"/>
              <a:satOff val="15312"/>
              <a:lumOff val="331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C351E01-3B92-4141-92E9-1AEBD4C2E85C}">
      <dsp:nvSpPr>
        <dsp:cNvPr id="0" name=""/>
        <dsp:cNvSpPr/>
      </dsp:nvSpPr>
      <dsp:spPr>
        <a:xfrm>
          <a:off x="4377110" y="1300437"/>
          <a:ext cx="1695815" cy="1456153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22860" rIns="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Boiling Point</a:t>
          </a:r>
          <a:endParaRPr lang="en-US" sz="1800" kern="1200" dirty="0"/>
        </a:p>
      </dsp:txBody>
      <dsp:txXfrm>
        <a:off x="4639774" y="1525980"/>
        <a:ext cx="1170487" cy="1005067"/>
      </dsp:txXfrm>
    </dsp:sp>
    <dsp:sp modelId="{CA022746-4512-4F7C-89D0-72F1D3E1FED5}">
      <dsp:nvSpPr>
        <dsp:cNvPr id="0" name=""/>
        <dsp:cNvSpPr/>
      </dsp:nvSpPr>
      <dsp:spPr>
        <a:xfrm>
          <a:off x="5844540" y="1945909"/>
          <a:ext cx="197815" cy="17069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4584866"/>
              <a:satOff val="18374"/>
              <a:lumOff val="3982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F40B1A1-120D-4C95-B1BB-CF14A907CC0D}">
      <dsp:nvSpPr>
        <dsp:cNvPr id="0" name=""/>
        <dsp:cNvSpPr/>
      </dsp:nvSpPr>
      <dsp:spPr>
        <a:xfrm>
          <a:off x="5836447" y="2119352"/>
          <a:ext cx="1695815" cy="1456153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9525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CF762E3-06FB-40B5-A660-0AD3F4C4C735}">
      <dsp:nvSpPr>
        <dsp:cNvPr id="0" name=""/>
        <dsp:cNvSpPr/>
      </dsp:nvSpPr>
      <dsp:spPr>
        <a:xfrm>
          <a:off x="6167338" y="2145149"/>
          <a:ext cx="197815" cy="17069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5349011"/>
              <a:satOff val="21437"/>
              <a:lumOff val="464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7C0B62D-C881-4C70-B719-7F0687598D30}">
      <dsp:nvSpPr>
        <dsp:cNvPr id="0" name=""/>
        <dsp:cNvSpPr/>
      </dsp:nvSpPr>
      <dsp:spPr>
        <a:xfrm>
          <a:off x="5836447" y="509514"/>
          <a:ext cx="1695815" cy="1456153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5">
                <a:hueOff val="-6622584"/>
                <a:satOff val="26541"/>
                <a:lumOff val="5752"/>
                <a:alphaOff val="0"/>
                <a:shade val="51000"/>
                <a:satMod val="130000"/>
              </a:schemeClr>
            </a:gs>
            <a:gs pos="80000">
              <a:schemeClr val="accent5">
                <a:hueOff val="-6622584"/>
                <a:satOff val="26541"/>
                <a:lumOff val="5752"/>
                <a:alphaOff val="0"/>
                <a:shade val="93000"/>
                <a:satMod val="130000"/>
              </a:schemeClr>
            </a:gs>
            <a:gs pos="100000">
              <a:schemeClr val="accent5">
                <a:hueOff val="-6622584"/>
                <a:satOff val="26541"/>
                <a:lumOff val="5752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6622584"/>
              <a:satOff val="26541"/>
              <a:lumOff val="5752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22860" rIns="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Freezing Point</a:t>
          </a:r>
          <a:endParaRPr lang="en-US" sz="1800" kern="1200" dirty="0"/>
        </a:p>
      </dsp:txBody>
      <dsp:txXfrm>
        <a:off x="6099111" y="735057"/>
        <a:ext cx="1170487" cy="1005067"/>
      </dsp:txXfrm>
    </dsp:sp>
    <dsp:sp modelId="{4743D6DC-31C4-4948-92BC-CFD1CD0A80DE}">
      <dsp:nvSpPr>
        <dsp:cNvPr id="0" name=""/>
        <dsp:cNvSpPr/>
      </dsp:nvSpPr>
      <dsp:spPr>
        <a:xfrm>
          <a:off x="7303876" y="1162122"/>
          <a:ext cx="197815" cy="17069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6113155"/>
              <a:satOff val="24499"/>
              <a:lumOff val="531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2C76006-7C0F-4405-8F37-6358210D243F}">
      <dsp:nvSpPr>
        <dsp:cNvPr id="0" name=""/>
        <dsp:cNvSpPr/>
      </dsp:nvSpPr>
      <dsp:spPr>
        <a:xfrm>
          <a:off x="7295784" y="1321843"/>
          <a:ext cx="1695815" cy="1456153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9525" cap="flat" cmpd="sng" algn="ctr">
          <a:solidFill>
            <a:schemeClr val="accent5">
              <a:hueOff val="-6622584"/>
              <a:satOff val="26541"/>
              <a:lumOff val="5752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EDBB5E3-8D19-4BF3-AF20-79C930E2B8F9}">
      <dsp:nvSpPr>
        <dsp:cNvPr id="0" name=""/>
        <dsp:cNvSpPr/>
      </dsp:nvSpPr>
      <dsp:spPr>
        <a:xfrm>
          <a:off x="7633868" y="1354226"/>
          <a:ext cx="197815" cy="17069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6877299"/>
              <a:satOff val="27561"/>
              <a:lumOff val="597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7C098BD-B22D-4554-B989-7543149D05B7}">
      <dsp:nvSpPr>
        <dsp:cNvPr id="0" name=""/>
        <dsp:cNvSpPr/>
      </dsp:nvSpPr>
      <dsp:spPr>
        <a:xfrm>
          <a:off x="7295784" y="2928936"/>
          <a:ext cx="1695815" cy="1456153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5">
                <a:hueOff val="-8278230"/>
                <a:satOff val="33176"/>
                <a:lumOff val="7190"/>
                <a:alphaOff val="0"/>
                <a:shade val="51000"/>
                <a:satMod val="130000"/>
              </a:schemeClr>
            </a:gs>
            <a:gs pos="80000">
              <a:schemeClr val="accent5">
                <a:hueOff val="-8278230"/>
                <a:satOff val="33176"/>
                <a:lumOff val="7190"/>
                <a:alphaOff val="0"/>
                <a:shade val="93000"/>
                <a:satMod val="130000"/>
              </a:schemeClr>
            </a:gs>
            <a:gs pos="100000">
              <a:schemeClr val="accent5">
                <a:hueOff val="-8278230"/>
                <a:satOff val="33176"/>
                <a:lumOff val="719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8278230"/>
              <a:satOff val="33176"/>
              <a:lumOff val="719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22860" rIns="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Conductivity</a:t>
          </a:r>
          <a:endParaRPr lang="en-US" sz="1800" kern="1200" dirty="0"/>
        </a:p>
      </dsp:txBody>
      <dsp:txXfrm>
        <a:off x="7558448" y="3154479"/>
        <a:ext cx="1170487" cy="1005067"/>
      </dsp:txXfrm>
    </dsp:sp>
    <dsp:sp modelId="{CAD3123F-7768-4AE3-B7F8-C2FF968573B4}">
      <dsp:nvSpPr>
        <dsp:cNvPr id="0" name=""/>
        <dsp:cNvSpPr/>
      </dsp:nvSpPr>
      <dsp:spPr>
        <a:xfrm>
          <a:off x="7632070" y="4204512"/>
          <a:ext cx="197815" cy="17069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7641443"/>
              <a:satOff val="30624"/>
              <a:lumOff val="663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83A078D-595D-4182-A6F1-6AA19386B436}">
      <dsp:nvSpPr>
        <dsp:cNvPr id="0" name=""/>
        <dsp:cNvSpPr/>
      </dsp:nvSpPr>
      <dsp:spPr>
        <a:xfrm>
          <a:off x="5836447" y="3726446"/>
          <a:ext cx="1695815" cy="1456153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6"/>
          <a:stretch>
            <a:fillRect/>
          </a:stretch>
        </a:blipFill>
        <a:ln w="9525" cap="flat" cmpd="sng" algn="ctr">
          <a:solidFill>
            <a:schemeClr val="accent5">
              <a:hueOff val="-8278230"/>
              <a:satOff val="33176"/>
              <a:lumOff val="719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AC350A5-0350-4FDE-BBB1-700F02DE41F9}">
      <dsp:nvSpPr>
        <dsp:cNvPr id="0" name=""/>
        <dsp:cNvSpPr/>
      </dsp:nvSpPr>
      <dsp:spPr>
        <a:xfrm>
          <a:off x="7317364" y="4365331"/>
          <a:ext cx="197815" cy="17069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8405587"/>
              <a:satOff val="33686"/>
              <a:lumOff val="730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F671CCA-C067-42CE-9C92-AEF74DBAD362}">
      <dsp:nvSpPr>
        <dsp:cNvPr id="0" name=""/>
        <dsp:cNvSpPr/>
      </dsp:nvSpPr>
      <dsp:spPr>
        <a:xfrm>
          <a:off x="2916875" y="3717115"/>
          <a:ext cx="1695815" cy="1456153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22860" rIns="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Viscosity </a:t>
          </a:r>
          <a:endParaRPr lang="en-US" sz="1800" kern="1200" dirty="0"/>
        </a:p>
      </dsp:txBody>
      <dsp:txXfrm>
        <a:off x="3179539" y="3942658"/>
        <a:ext cx="1170487" cy="1005067"/>
      </dsp:txXfrm>
    </dsp:sp>
    <dsp:sp modelId="{A4B850E2-7681-4FB8-90BE-F6E6774FA7B9}">
      <dsp:nvSpPr>
        <dsp:cNvPr id="0" name=""/>
        <dsp:cNvSpPr/>
      </dsp:nvSpPr>
      <dsp:spPr>
        <a:xfrm>
          <a:off x="2965429" y="4362587"/>
          <a:ext cx="197815" cy="17069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9169732"/>
              <a:satOff val="36749"/>
              <a:lumOff val="796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12202F4-BD98-47CE-97D3-5331E97413B6}">
      <dsp:nvSpPr>
        <dsp:cNvPr id="0" name=""/>
        <dsp:cNvSpPr/>
      </dsp:nvSpPr>
      <dsp:spPr>
        <a:xfrm>
          <a:off x="1458437" y="4526699"/>
          <a:ext cx="1695815" cy="1456153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7"/>
          <a:stretch>
            <a:fillRect/>
          </a:stretch>
        </a:blipFill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8F9B820-FE0B-45B2-9D56-A74D30E85979}">
      <dsp:nvSpPr>
        <dsp:cNvPr id="0" name=""/>
        <dsp:cNvSpPr/>
      </dsp:nvSpPr>
      <dsp:spPr>
        <a:xfrm>
          <a:off x="2612059" y="4547007"/>
          <a:ext cx="197815" cy="17069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FCFC11-E189-41B9-BBA6-384EBAE7019C}">
      <dsp:nvSpPr>
        <dsp:cNvPr id="0" name=""/>
        <dsp:cNvSpPr/>
      </dsp:nvSpPr>
      <dsp:spPr>
        <a:xfrm>
          <a:off x="1421425" y="3102924"/>
          <a:ext cx="1651761" cy="1418086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22860" rIns="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Classes of matter</a:t>
          </a:r>
        </a:p>
      </dsp:txBody>
      <dsp:txXfrm>
        <a:off x="1677246" y="3322554"/>
        <a:ext cx="1140119" cy="978826"/>
      </dsp:txXfrm>
    </dsp:sp>
    <dsp:sp modelId="{453206CD-E478-42BE-A162-338E3E4A4E0A}">
      <dsp:nvSpPr>
        <dsp:cNvPr id="0" name=""/>
        <dsp:cNvSpPr/>
      </dsp:nvSpPr>
      <dsp:spPr>
        <a:xfrm>
          <a:off x="1460836" y="3737043"/>
          <a:ext cx="192676" cy="16607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83B702E-8A8D-419B-B118-15945904368C}">
      <dsp:nvSpPr>
        <dsp:cNvPr id="0" name=""/>
        <dsp:cNvSpPr/>
      </dsp:nvSpPr>
      <dsp:spPr>
        <a:xfrm>
          <a:off x="0" y="2318956"/>
          <a:ext cx="1651761" cy="1418086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372D983-FAEE-4476-A667-B39740AED82A}">
      <dsp:nvSpPr>
        <dsp:cNvPr id="0" name=""/>
        <dsp:cNvSpPr/>
      </dsp:nvSpPr>
      <dsp:spPr>
        <a:xfrm>
          <a:off x="1131535" y="3548694"/>
          <a:ext cx="192676" cy="16607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1103764"/>
              <a:satOff val="4423"/>
              <a:lumOff val="95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7F9C648-5A03-4886-8B4C-D89ECDA36B0D}">
      <dsp:nvSpPr>
        <dsp:cNvPr id="0" name=""/>
        <dsp:cNvSpPr/>
      </dsp:nvSpPr>
      <dsp:spPr>
        <a:xfrm>
          <a:off x="2842851" y="2314427"/>
          <a:ext cx="1651761" cy="1418086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5">
                <a:hueOff val="-2483469"/>
                <a:satOff val="9953"/>
                <a:lumOff val="2157"/>
                <a:alphaOff val="0"/>
                <a:shade val="51000"/>
                <a:satMod val="130000"/>
              </a:schemeClr>
            </a:gs>
            <a:gs pos="80000">
              <a:schemeClr val="accent5">
                <a:hueOff val="-2483469"/>
                <a:satOff val="9953"/>
                <a:lumOff val="2157"/>
                <a:alphaOff val="0"/>
                <a:shade val="93000"/>
                <a:satMod val="130000"/>
              </a:schemeClr>
            </a:gs>
            <a:gs pos="100000">
              <a:schemeClr val="accent5">
                <a:hueOff val="-2483469"/>
                <a:satOff val="9953"/>
                <a:lumOff val="2157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2483469"/>
              <a:satOff val="9953"/>
              <a:lumOff val="215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22860" rIns="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Elements</a:t>
          </a:r>
        </a:p>
      </dsp:txBody>
      <dsp:txXfrm>
        <a:off x="3098672" y="2534057"/>
        <a:ext cx="1140119" cy="978826"/>
      </dsp:txXfrm>
    </dsp:sp>
    <dsp:sp modelId="{DEE2D8DA-E5A1-496F-89C8-2FE63FB5E984}">
      <dsp:nvSpPr>
        <dsp:cNvPr id="0" name=""/>
        <dsp:cNvSpPr/>
      </dsp:nvSpPr>
      <dsp:spPr>
        <a:xfrm>
          <a:off x="3979642" y="3541145"/>
          <a:ext cx="192676" cy="16607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2207528"/>
              <a:satOff val="8847"/>
              <a:lumOff val="191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24CAC52-66ED-4C60-9D28-79F3C230BE5C}">
      <dsp:nvSpPr>
        <dsp:cNvPr id="0" name=""/>
        <dsp:cNvSpPr/>
      </dsp:nvSpPr>
      <dsp:spPr>
        <a:xfrm>
          <a:off x="4263401" y="3099904"/>
          <a:ext cx="1651761" cy="1418086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9525" cap="flat" cmpd="sng" algn="ctr">
          <a:solidFill>
            <a:schemeClr val="accent5">
              <a:hueOff val="-2483469"/>
              <a:satOff val="9953"/>
              <a:lumOff val="215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16D92FF-1A39-459D-87D5-5ADA5BC0F06D}">
      <dsp:nvSpPr>
        <dsp:cNvPr id="0" name=""/>
        <dsp:cNvSpPr/>
      </dsp:nvSpPr>
      <dsp:spPr>
        <a:xfrm>
          <a:off x="4303688" y="3731003"/>
          <a:ext cx="192676" cy="16607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3311292"/>
              <a:satOff val="13270"/>
              <a:lumOff val="287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68823E3-3DE7-48C4-B12D-B77FA372C686}">
      <dsp:nvSpPr>
        <dsp:cNvPr id="0" name=""/>
        <dsp:cNvSpPr/>
      </dsp:nvSpPr>
      <dsp:spPr>
        <a:xfrm>
          <a:off x="1421425" y="1534989"/>
          <a:ext cx="1651761" cy="1418086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22860" rIns="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Compounds</a:t>
          </a:r>
        </a:p>
      </dsp:txBody>
      <dsp:txXfrm>
        <a:off x="1677246" y="1754619"/>
        <a:ext cx="1140119" cy="978826"/>
      </dsp:txXfrm>
    </dsp:sp>
    <dsp:sp modelId="{5F9790EF-49FF-4E50-8B7C-3261D5451696}">
      <dsp:nvSpPr>
        <dsp:cNvPr id="0" name=""/>
        <dsp:cNvSpPr/>
      </dsp:nvSpPr>
      <dsp:spPr>
        <a:xfrm>
          <a:off x="2552961" y="1561788"/>
          <a:ext cx="192676" cy="16607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4415056"/>
              <a:satOff val="17694"/>
              <a:lumOff val="383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5DCD27F-0F9E-4193-BB74-6E8316E9F481}">
      <dsp:nvSpPr>
        <dsp:cNvPr id="0" name=""/>
        <dsp:cNvSpPr/>
      </dsp:nvSpPr>
      <dsp:spPr>
        <a:xfrm>
          <a:off x="2842851" y="746492"/>
          <a:ext cx="1651761" cy="1418086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9525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8244980-3815-4690-99A8-5AFFDADF9D97}">
      <dsp:nvSpPr>
        <dsp:cNvPr id="0" name=""/>
        <dsp:cNvSpPr/>
      </dsp:nvSpPr>
      <dsp:spPr>
        <a:xfrm>
          <a:off x="2889269" y="1374949"/>
          <a:ext cx="192676" cy="16607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5518820"/>
              <a:satOff val="22117"/>
              <a:lumOff val="479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A0CF7D5-60F9-4FDB-89DF-4C5624FC4888}">
      <dsp:nvSpPr>
        <dsp:cNvPr id="0" name=""/>
        <dsp:cNvSpPr/>
      </dsp:nvSpPr>
      <dsp:spPr>
        <a:xfrm>
          <a:off x="4263401" y="1531969"/>
          <a:ext cx="1651761" cy="1418086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5">
                <a:hueOff val="-7450407"/>
                <a:satOff val="29858"/>
                <a:lumOff val="6471"/>
                <a:alphaOff val="0"/>
                <a:shade val="51000"/>
                <a:satMod val="130000"/>
              </a:schemeClr>
            </a:gs>
            <a:gs pos="80000">
              <a:schemeClr val="accent5">
                <a:hueOff val="-7450407"/>
                <a:satOff val="29858"/>
                <a:lumOff val="6471"/>
                <a:alphaOff val="0"/>
                <a:shade val="93000"/>
                <a:satMod val="130000"/>
              </a:schemeClr>
            </a:gs>
            <a:gs pos="100000">
              <a:schemeClr val="accent5">
                <a:hueOff val="-7450407"/>
                <a:satOff val="29858"/>
                <a:lumOff val="6471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7450407"/>
              <a:satOff val="29858"/>
              <a:lumOff val="647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22860" rIns="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Mixtures </a:t>
          </a:r>
        </a:p>
      </dsp:txBody>
      <dsp:txXfrm>
        <a:off x="4519222" y="1751599"/>
        <a:ext cx="1140119" cy="978826"/>
      </dsp:txXfrm>
    </dsp:sp>
    <dsp:sp modelId="{B2C331D1-C5E6-4078-982C-A685E3D13EFE}">
      <dsp:nvSpPr>
        <dsp:cNvPr id="0" name=""/>
        <dsp:cNvSpPr/>
      </dsp:nvSpPr>
      <dsp:spPr>
        <a:xfrm>
          <a:off x="5692709" y="2160426"/>
          <a:ext cx="192676" cy="16607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6622584"/>
              <a:satOff val="26541"/>
              <a:lumOff val="5752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B72EE7D-FD8C-47FE-81F8-EF2923B70060}">
      <dsp:nvSpPr>
        <dsp:cNvPr id="0" name=""/>
        <dsp:cNvSpPr/>
      </dsp:nvSpPr>
      <dsp:spPr>
        <a:xfrm>
          <a:off x="5684827" y="2329147"/>
          <a:ext cx="1651761" cy="1418086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9525" cap="flat" cmpd="sng" algn="ctr">
          <a:solidFill>
            <a:schemeClr val="accent5">
              <a:hueOff val="-7450407"/>
              <a:satOff val="29858"/>
              <a:lumOff val="647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B52F783-E696-475F-AF22-0AFD5FEF9C54}">
      <dsp:nvSpPr>
        <dsp:cNvPr id="0" name=""/>
        <dsp:cNvSpPr/>
      </dsp:nvSpPr>
      <dsp:spPr>
        <a:xfrm>
          <a:off x="6007122" y="2354814"/>
          <a:ext cx="192676" cy="16607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7726349"/>
              <a:satOff val="30964"/>
              <a:lumOff val="671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BBB986F-68CC-4674-ACEA-C18B754BB5C9}">
      <dsp:nvSpPr>
        <dsp:cNvPr id="0" name=""/>
        <dsp:cNvSpPr/>
      </dsp:nvSpPr>
      <dsp:spPr>
        <a:xfrm>
          <a:off x="5684827" y="761590"/>
          <a:ext cx="1651761" cy="1418086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22860" rIns="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Solutions</a:t>
          </a:r>
        </a:p>
      </dsp:txBody>
      <dsp:txXfrm>
        <a:off x="5940648" y="981220"/>
        <a:ext cx="1140119" cy="978826"/>
      </dsp:txXfrm>
    </dsp:sp>
    <dsp:sp modelId="{3883A832-EFC1-402F-B9DF-96EF99857922}">
      <dsp:nvSpPr>
        <dsp:cNvPr id="0" name=""/>
        <dsp:cNvSpPr/>
      </dsp:nvSpPr>
      <dsp:spPr>
        <a:xfrm>
          <a:off x="7114135" y="1397219"/>
          <a:ext cx="192676" cy="16607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8830112"/>
              <a:satOff val="35388"/>
              <a:lumOff val="766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F9E70A3-BCAE-40B1-B194-85F1A95D96C6}">
      <dsp:nvSpPr>
        <dsp:cNvPr id="0" name=""/>
        <dsp:cNvSpPr/>
      </dsp:nvSpPr>
      <dsp:spPr>
        <a:xfrm>
          <a:off x="7106253" y="1552729"/>
          <a:ext cx="1651761" cy="1418086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59C7DCB-428B-48C7-A2DA-870994CEE823}">
      <dsp:nvSpPr>
        <dsp:cNvPr id="0" name=""/>
        <dsp:cNvSpPr/>
      </dsp:nvSpPr>
      <dsp:spPr>
        <a:xfrm>
          <a:off x="7435554" y="1584435"/>
          <a:ext cx="192676" cy="16607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8D226B-91EF-402B-BFE2-1CC175F0C714}">
      <dsp:nvSpPr>
        <dsp:cNvPr id="0" name=""/>
        <dsp:cNvSpPr/>
      </dsp:nvSpPr>
      <dsp:spPr>
        <a:xfrm>
          <a:off x="998365" y="562603"/>
          <a:ext cx="1194016" cy="1029677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9050" rIns="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Aluminum foil </a:t>
          </a:r>
          <a:endParaRPr lang="en-US" sz="1500" kern="1200" dirty="0"/>
        </a:p>
      </dsp:txBody>
      <dsp:txXfrm>
        <a:off x="1183673" y="722406"/>
        <a:ext cx="823400" cy="710071"/>
      </dsp:txXfrm>
    </dsp:sp>
    <dsp:sp modelId="{0388CE8E-80AB-465E-8032-88C5F00F522D}">
      <dsp:nvSpPr>
        <dsp:cNvPr id="0" name=""/>
        <dsp:cNvSpPr/>
      </dsp:nvSpPr>
      <dsp:spPr>
        <a:xfrm>
          <a:off x="1035652" y="1017316"/>
          <a:ext cx="139511" cy="120411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0AA70D1-5628-4033-822B-EEF3D647FFE4}">
      <dsp:nvSpPr>
        <dsp:cNvPr id="0" name=""/>
        <dsp:cNvSpPr/>
      </dsp:nvSpPr>
      <dsp:spPr>
        <a:xfrm>
          <a:off x="0" y="7918"/>
          <a:ext cx="1194016" cy="1029677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C763A62-C8C7-4EE4-AEEF-EAC7F556297C}">
      <dsp:nvSpPr>
        <dsp:cNvPr id="0" name=""/>
        <dsp:cNvSpPr/>
      </dsp:nvSpPr>
      <dsp:spPr>
        <a:xfrm>
          <a:off x="813607" y="895478"/>
          <a:ext cx="139511" cy="120411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3311292"/>
              <a:satOff val="13270"/>
              <a:lumOff val="287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71CABC8-55B0-49E4-A8CC-30A43EBD1DBA}">
      <dsp:nvSpPr>
        <dsp:cNvPr id="0" name=""/>
        <dsp:cNvSpPr/>
      </dsp:nvSpPr>
      <dsp:spPr>
        <a:xfrm>
          <a:off x="1997149" y="7918"/>
          <a:ext cx="1194016" cy="1029677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9050" rIns="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Copper Wire</a:t>
          </a:r>
          <a:endParaRPr lang="en-US" sz="1500" kern="1200" dirty="0"/>
        </a:p>
      </dsp:txBody>
      <dsp:txXfrm>
        <a:off x="2182457" y="167721"/>
        <a:ext cx="823400" cy="710071"/>
      </dsp:txXfrm>
    </dsp:sp>
    <dsp:sp modelId="{86673025-900A-42DA-BB9A-7A5178B8E30E}">
      <dsp:nvSpPr>
        <dsp:cNvPr id="0" name=""/>
        <dsp:cNvSpPr/>
      </dsp:nvSpPr>
      <dsp:spPr>
        <a:xfrm>
          <a:off x="2810757" y="895478"/>
          <a:ext cx="139511" cy="120411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6622584"/>
              <a:satOff val="26541"/>
              <a:lumOff val="5752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4604EA9-C17F-49BE-81ED-3D005480145B}">
      <dsp:nvSpPr>
        <dsp:cNvPr id="0" name=""/>
        <dsp:cNvSpPr/>
      </dsp:nvSpPr>
      <dsp:spPr>
        <a:xfrm>
          <a:off x="2995515" y="562603"/>
          <a:ext cx="1194016" cy="1029677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8EFE1A9-882A-4C16-8B15-D6EBD26CE5EE}">
      <dsp:nvSpPr>
        <dsp:cNvPr id="0" name=""/>
        <dsp:cNvSpPr/>
      </dsp:nvSpPr>
      <dsp:spPr>
        <a:xfrm>
          <a:off x="3032802" y="1017316"/>
          <a:ext cx="139511" cy="120411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7D136D-331B-4B2D-9D6E-DAFD0956742E}">
      <dsp:nvSpPr>
        <dsp:cNvPr id="0" name=""/>
        <dsp:cNvSpPr/>
      </dsp:nvSpPr>
      <dsp:spPr>
        <a:xfrm>
          <a:off x="2763921" y="1835134"/>
          <a:ext cx="1296275" cy="1117615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25400" rIns="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Table Salt</a:t>
          </a:r>
          <a:endParaRPr lang="en-US" sz="2000" kern="1200" dirty="0"/>
        </a:p>
      </dsp:txBody>
      <dsp:txXfrm>
        <a:off x="2965079" y="2008567"/>
        <a:ext cx="893960" cy="770749"/>
      </dsp:txXfrm>
    </dsp:sp>
    <dsp:sp modelId="{332CDC25-3420-4B91-8106-E995EB13E7FB}">
      <dsp:nvSpPr>
        <dsp:cNvPr id="0" name=""/>
        <dsp:cNvSpPr/>
      </dsp:nvSpPr>
      <dsp:spPr>
        <a:xfrm>
          <a:off x="2797596" y="2328538"/>
          <a:ext cx="151770" cy="13080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54F0E0E-F3AF-4B55-BFD4-5E8EB909CC34}">
      <dsp:nvSpPr>
        <dsp:cNvPr id="0" name=""/>
        <dsp:cNvSpPr/>
      </dsp:nvSpPr>
      <dsp:spPr>
        <a:xfrm>
          <a:off x="1655859" y="1234840"/>
          <a:ext cx="1296275" cy="1117615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9680D93-6A67-4F28-8E33-8E4AA37BD031}">
      <dsp:nvSpPr>
        <dsp:cNvPr id="0" name=""/>
        <dsp:cNvSpPr/>
      </dsp:nvSpPr>
      <dsp:spPr>
        <a:xfrm>
          <a:off x="2538341" y="2204818"/>
          <a:ext cx="151770" cy="13080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1986775"/>
              <a:satOff val="7962"/>
              <a:lumOff val="172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6127109-0020-4FC7-9066-41C1389B794A}">
      <dsp:nvSpPr>
        <dsp:cNvPr id="0" name=""/>
        <dsp:cNvSpPr/>
      </dsp:nvSpPr>
      <dsp:spPr>
        <a:xfrm>
          <a:off x="3868293" y="1221552"/>
          <a:ext cx="1296275" cy="1117615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25400" rIns="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NaCl</a:t>
          </a:r>
          <a:endParaRPr lang="en-US" sz="2000" kern="1200" dirty="0"/>
        </a:p>
      </dsp:txBody>
      <dsp:txXfrm>
        <a:off x="4069451" y="1394985"/>
        <a:ext cx="893960" cy="770749"/>
      </dsp:txXfrm>
    </dsp:sp>
    <dsp:sp modelId="{0C9B70FF-81E2-42FD-A8D8-A05826146743}">
      <dsp:nvSpPr>
        <dsp:cNvPr id="0" name=""/>
        <dsp:cNvSpPr/>
      </dsp:nvSpPr>
      <dsp:spPr>
        <a:xfrm>
          <a:off x="4754466" y="2190349"/>
          <a:ext cx="151770" cy="13080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3973551"/>
              <a:satOff val="15924"/>
              <a:lumOff val="345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6131DE1-5670-44A8-9213-C119C4E87477}">
      <dsp:nvSpPr>
        <dsp:cNvPr id="0" name=""/>
        <dsp:cNvSpPr/>
      </dsp:nvSpPr>
      <dsp:spPr>
        <a:xfrm>
          <a:off x="4972664" y="1835134"/>
          <a:ext cx="1296275" cy="1117615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9525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7C4A89A-4757-4090-97A9-D4CABE8CFA80}">
      <dsp:nvSpPr>
        <dsp:cNvPr id="0" name=""/>
        <dsp:cNvSpPr/>
      </dsp:nvSpPr>
      <dsp:spPr>
        <a:xfrm>
          <a:off x="5006340" y="2328538"/>
          <a:ext cx="151770" cy="13080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5960326"/>
              <a:satOff val="23887"/>
              <a:lumOff val="517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54E3792-9229-40E2-9E7E-9D227F5D20D0}">
      <dsp:nvSpPr>
        <dsp:cNvPr id="0" name=""/>
        <dsp:cNvSpPr/>
      </dsp:nvSpPr>
      <dsp:spPr>
        <a:xfrm>
          <a:off x="2763921" y="610628"/>
          <a:ext cx="1296275" cy="1117615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25400" rIns="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Sodium Chloride</a:t>
          </a:r>
          <a:endParaRPr lang="en-US" sz="2000" kern="1200" dirty="0"/>
        </a:p>
      </dsp:txBody>
      <dsp:txXfrm>
        <a:off x="2965079" y="784061"/>
        <a:ext cx="893960" cy="770749"/>
      </dsp:txXfrm>
    </dsp:sp>
    <dsp:sp modelId="{0C9E62C0-2AC2-41B1-9B1F-3B33F4ECB9D7}">
      <dsp:nvSpPr>
        <dsp:cNvPr id="0" name=""/>
        <dsp:cNvSpPr/>
      </dsp:nvSpPr>
      <dsp:spPr>
        <a:xfrm>
          <a:off x="3642713" y="634841"/>
          <a:ext cx="151770" cy="13080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7947101"/>
              <a:satOff val="31849"/>
              <a:lumOff val="6902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FE62150-F126-44A0-B173-1EF7B60368E9}">
      <dsp:nvSpPr>
        <dsp:cNvPr id="0" name=""/>
        <dsp:cNvSpPr/>
      </dsp:nvSpPr>
      <dsp:spPr>
        <a:xfrm>
          <a:off x="3868293" y="0"/>
          <a:ext cx="1296275" cy="1117615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C347A59-A23F-4FE8-8008-EFE273E9B1FD}">
      <dsp:nvSpPr>
        <dsp:cNvPr id="0" name=""/>
        <dsp:cNvSpPr/>
      </dsp:nvSpPr>
      <dsp:spPr>
        <a:xfrm>
          <a:off x="3906581" y="490747"/>
          <a:ext cx="151770" cy="13080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3CDF39-0411-47A4-A38E-E9969556B02D}">
      <dsp:nvSpPr>
        <dsp:cNvPr id="0" name=""/>
        <dsp:cNvSpPr/>
      </dsp:nvSpPr>
      <dsp:spPr>
        <a:xfrm>
          <a:off x="1592381" y="3682630"/>
          <a:ext cx="1862861" cy="1606111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38100" rIns="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Tea</a:t>
          </a:r>
        </a:p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000" kern="1200" dirty="0"/>
        </a:p>
      </dsp:txBody>
      <dsp:txXfrm>
        <a:off x="1881462" y="3931868"/>
        <a:ext cx="1284699" cy="1107635"/>
      </dsp:txXfrm>
    </dsp:sp>
    <dsp:sp modelId="{35CB0F42-0A4C-4739-9892-FE1C2F1A4CE0}">
      <dsp:nvSpPr>
        <dsp:cNvPr id="0" name=""/>
        <dsp:cNvSpPr/>
      </dsp:nvSpPr>
      <dsp:spPr>
        <a:xfrm>
          <a:off x="1640776" y="4391695"/>
          <a:ext cx="218107" cy="18798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0A636FC3-7C79-4CD6-B1F9-D4F2D28CE2CB}">
      <dsp:nvSpPr>
        <dsp:cNvPr id="0" name=""/>
        <dsp:cNvSpPr/>
      </dsp:nvSpPr>
      <dsp:spPr>
        <a:xfrm>
          <a:off x="0" y="2819955"/>
          <a:ext cx="1862861" cy="1606111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4000" b="-44000"/>
          </a:stretch>
        </a:blip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1F1023C-62C5-455F-9536-7939C83AACC5}">
      <dsp:nvSpPr>
        <dsp:cNvPr id="0" name=""/>
        <dsp:cNvSpPr/>
      </dsp:nvSpPr>
      <dsp:spPr>
        <a:xfrm>
          <a:off x="1268204" y="4213899"/>
          <a:ext cx="218107" cy="18798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1986775"/>
              <a:satOff val="7962"/>
              <a:lumOff val="172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B03FE17E-F5FB-46EC-9677-D26CFCDD409E}">
      <dsp:nvSpPr>
        <dsp:cNvPr id="0" name=""/>
        <dsp:cNvSpPr/>
      </dsp:nvSpPr>
      <dsp:spPr>
        <a:xfrm>
          <a:off x="3179460" y="2800860"/>
          <a:ext cx="1862861" cy="1606111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38100" rIns="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Milk</a:t>
          </a:r>
          <a:endParaRPr lang="en-US" sz="3000" kern="1200" dirty="0"/>
        </a:p>
      </dsp:txBody>
      <dsp:txXfrm>
        <a:off x="3468541" y="3050098"/>
        <a:ext cx="1284699" cy="1107635"/>
      </dsp:txXfrm>
    </dsp:sp>
    <dsp:sp modelId="{93B47BBC-2F6A-422D-AE35-7589707FA385}">
      <dsp:nvSpPr>
        <dsp:cNvPr id="0" name=""/>
        <dsp:cNvSpPr/>
      </dsp:nvSpPr>
      <dsp:spPr>
        <a:xfrm>
          <a:off x="4452967" y="4193106"/>
          <a:ext cx="218107" cy="18798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3973551"/>
              <a:satOff val="15924"/>
              <a:lumOff val="345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9E3778CE-31A3-4E0F-ADEC-62534D69A7CE}">
      <dsp:nvSpPr>
        <dsp:cNvPr id="0" name=""/>
        <dsp:cNvSpPr/>
      </dsp:nvSpPr>
      <dsp:spPr>
        <a:xfrm>
          <a:off x="4766538" y="3682630"/>
          <a:ext cx="1862861" cy="1606111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9525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69BA665-540B-47E9-BA66-22600AEF1DF6}">
      <dsp:nvSpPr>
        <dsp:cNvPr id="0" name=""/>
        <dsp:cNvSpPr/>
      </dsp:nvSpPr>
      <dsp:spPr>
        <a:xfrm>
          <a:off x="4814933" y="4391695"/>
          <a:ext cx="218107" cy="18798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5960326"/>
              <a:satOff val="23887"/>
              <a:lumOff val="517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247008F5-BD9B-4804-BC3D-F115E994AB82}">
      <dsp:nvSpPr>
        <dsp:cNvPr id="0" name=""/>
        <dsp:cNvSpPr/>
      </dsp:nvSpPr>
      <dsp:spPr>
        <a:xfrm>
          <a:off x="1592381" y="1922909"/>
          <a:ext cx="1862861" cy="1606111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38100" rIns="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Blood</a:t>
          </a:r>
          <a:endParaRPr lang="en-US" sz="3000" kern="1200" dirty="0"/>
        </a:p>
      </dsp:txBody>
      <dsp:txXfrm>
        <a:off x="1881462" y="2172147"/>
        <a:ext cx="1284699" cy="1107635"/>
      </dsp:txXfrm>
    </dsp:sp>
    <dsp:sp modelId="{FEEB8397-D348-4603-935A-1CD7325A0D91}">
      <dsp:nvSpPr>
        <dsp:cNvPr id="0" name=""/>
        <dsp:cNvSpPr/>
      </dsp:nvSpPr>
      <dsp:spPr>
        <a:xfrm>
          <a:off x="2855282" y="1957705"/>
          <a:ext cx="218107" cy="18798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7947101"/>
              <a:satOff val="31849"/>
              <a:lumOff val="6902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2AD8F202-0712-4CF3-BB2C-FBD198C075B3}">
      <dsp:nvSpPr>
        <dsp:cNvPr id="0" name=""/>
        <dsp:cNvSpPr/>
      </dsp:nvSpPr>
      <dsp:spPr>
        <a:xfrm>
          <a:off x="3179460" y="1045382"/>
          <a:ext cx="1862861" cy="1606111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8F49FDA-238C-4B81-8B0F-78BFA0C93264}">
      <dsp:nvSpPr>
        <dsp:cNvPr id="0" name=""/>
        <dsp:cNvSpPr/>
      </dsp:nvSpPr>
      <dsp:spPr>
        <a:xfrm>
          <a:off x="3234484" y="1750629"/>
          <a:ext cx="218107" cy="18798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7691080-7CAB-4F45-BEB0-683422A5766E}" type="datetimeFigureOut">
              <a:rPr lang="en-US" smtClean="0"/>
              <a:t>2/24/2014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60812F5-D251-452E-B6DA-CC1941CED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3494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B8F5907-C964-4EB1-B987-BCB675BC62D6}" type="datetimeFigureOut">
              <a:rPr lang="en-US" smtClean="0"/>
              <a:t>2/24/2014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8DF665B-5526-4630-A132-832482B66E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030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DF665B-5526-4630-A132-832482B66E7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3970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DF665B-5526-4630-A132-832482B66E7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6225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96341-D675-425D-AB67-31211F2B2AA9}" type="datetimeFigureOut">
              <a:rPr lang="en-US" smtClean="0"/>
              <a:t>2/24/2014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E76B2-82CB-49E1-AD8F-1196177451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707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96341-D675-425D-AB67-31211F2B2AA9}" type="datetimeFigureOut">
              <a:rPr lang="en-US" smtClean="0"/>
              <a:t>2/24/2014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E76B2-82CB-49E1-AD8F-1196177451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081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96341-D675-425D-AB67-31211F2B2AA9}" type="datetimeFigureOut">
              <a:rPr lang="en-US" smtClean="0"/>
              <a:t>2/24/2014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E76B2-82CB-49E1-AD8F-1196177451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7884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96341-D675-425D-AB67-31211F2B2AA9}" type="datetimeFigureOut">
              <a:rPr lang="en-US" smtClean="0"/>
              <a:t>2/24/2014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E76B2-82CB-49E1-AD8F-1196177451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9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96341-D675-425D-AB67-31211F2B2AA9}" type="datetimeFigureOut">
              <a:rPr lang="en-US" smtClean="0"/>
              <a:t>2/24/2014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E76B2-82CB-49E1-AD8F-1196177451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273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96341-D675-425D-AB67-31211F2B2AA9}" type="datetimeFigureOut">
              <a:rPr lang="en-US" smtClean="0"/>
              <a:t>2/24/2014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E76B2-82CB-49E1-AD8F-1196177451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934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96341-D675-425D-AB67-31211F2B2AA9}" type="datetimeFigureOut">
              <a:rPr lang="en-US" smtClean="0"/>
              <a:t>2/24/2014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E76B2-82CB-49E1-AD8F-1196177451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74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96341-D675-425D-AB67-31211F2B2AA9}" type="datetimeFigureOut">
              <a:rPr lang="en-US" smtClean="0"/>
              <a:t>2/24/2014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E76B2-82CB-49E1-AD8F-1196177451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813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96341-D675-425D-AB67-31211F2B2AA9}" type="datetimeFigureOut">
              <a:rPr lang="en-US" smtClean="0"/>
              <a:t>2/24/2014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E76B2-82CB-49E1-AD8F-1196177451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192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96341-D675-425D-AB67-31211F2B2AA9}" type="datetimeFigureOut">
              <a:rPr lang="en-US" smtClean="0"/>
              <a:t>2/24/2014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E76B2-82CB-49E1-AD8F-1196177451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655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96341-D675-425D-AB67-31211F2B2AA9}" type="datetimeFigureOut">
              <a:rPr lang="en-US" smtClean="0"/>
              <a:t>2/24/2014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E76B2-82CB-49E1-AD8F-1196177451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421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496341-D675-425D-AB67-31211F2B2AA9}" type="datetimeFigureOut">
              <a:rPr lang="en-US" smtClean="0"/>
              <a:t>2/24/2014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0E76B2-82CB-49E1-AD8F-1196177451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246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152735783"/>
              </p:ext>
            </p:extLst>
          </p:nvPr>
        </p:nvGraphicFramePr>
        <p:xfrm>
          <a:off x="228600" y="152400"/>
          <a:ext cx="8839200" cy="6477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798353038"/>
              </p:ext>
            </p:extLst>
          </p:nvPr>
        </p:nvGraphicFramePr>
        <p:xfrm>
          <a:off x="4419600" y="-1828800"/>
          <a:ext cx="5276850" cy="52768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11417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Compounds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Substances that are made up of two or more elements are called </a:t>
            </a:r>
            <a:r>
              <a:rPr lang="en-US" b="1" dirty="0" smtClean="0"/>
              <a:t>compounds</a:t>
            </a:r>
            <a:r>
              <a:rPr lang="en-US" dirty="0" smtClean="0"/>
              <a:t>. </a:t>
            </a:r>
          </a:p>
          <a:p>
            <a:r>
              <a:rPr lang="en-US" dirty="0" smtClean="0"/>
              <a:t>Examples: 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658098050"/>
              </p:ext>
            </p:extLst>
          </p:nvPr>
        </p:nvGraphicFramePr>
        <p:xfrm>
          <a:off x="762000" y="3200400"/>
          <a:ext cx="7924800" cy="2952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45181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Add 2 or more elements = Compound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8410424"/>
              </p:ext>
            </p:extLst>
          </p:nvPr>
        </p:nvGraphicFramePr>
        <p:xfrm>
          <a:off x="1828800" y="2438400"/>
          <a:ext cx="5121275" cy="2576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1" name="Photo Editor Photo" r:id="rId3" imgW="3048426" imgH="1533739" progId="MSPhotoEd.3">
                  <p:embed/>
                </p:oleObj>
              </mc:Choice>
              <mc:Fallback>
                <p:oleObj name="Photo Editor Photo" r:id="rId3" imgW="3048426" imgH="1533739" progId="MSPhotoEd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contrast="6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2438400"/>
                        <a:ext cx="5121275" cy="2576512"/>
                      </a:xfrm>
                      <a:prstGeom prst="rect">
                        <a:avLst/>
                      </a:prstGeom>
                      <a:noFill/>
                      <a:ln w="28575" cap="sq">
                        <a:solidFill>
                          <a:schemeClr val="bg2"/>
                        </a:solidFill>
                        <a:miter lim="800000"/>
                        <a:headEnd type="none" w="sm" len="sm"/>
                        <a:tailEnd type="none" w="sm" len="sm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126058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Mixtures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Mixtures are two or more substance that are not chemically combined. Components retain their characteristic properties</a:t>
            </a:r>
          </a:p>
          <a:p>
            <a:r>
              <a:rPr lang="en-US" dirty="0" smtClean="0"/>
              <a:t>May be separated into pure substances by physical methods</a:t>
            </a:r>
          </a:p>
          <a:p>
            <a:r>
              <a:rPr lang="en-US" dirty="0" smtClean="0"/>
              <a:t>Components retain their characteristic properties</a:t>
            </a:r>
          </a:p>
          <a:p>
            <a:pPr marL="0" indent="0">
              <a:lnSpc>
                <a:spcPct val="90000"/>
              </a:lnSpc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2637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Mixtures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Homogeneous mixtures/Solutions</a:t>
            </a:r>
          </a:p>
          <a:p>
            <a:pPr lvl="1"/>
            <a:r>
              <a:rPr lang="en-US" dirty="0" smtClean="0"/>
              <a:t>Same throughout</a:t>
            </a:r>
          </a:p>
          <a:p>
            <a:pPr lvl="1"/>
            <a:r>
              <a:rPr lang="en-US" dirty="0" smtClean="0"/>
              <a:t>Examples?</a:t>
            </a:r>
            <a:endParaRPr lang="en-US" dirty="0"/>
          </a:p>
          <a:p>
            <a:r>
              <a:rPr lang="en-US" dirty="0" smtClean="0"/>
              <a:t>Heterogeneous mixtures</a:t>
            </a:r>
          </a:p>
          <a:p>
            <a:pPr lvl="1"/>
            <a:r>
              <a:rPr lang="en-US" dirty="0" smtClean="0"/>
              <a:t>Different throughout </a:t>
            </a:r>
            <a:endParaRPr lang="en-US" dirty="0"/>
          </a:p>
          <a:p>
            <a:pPr lvl="1"/>
            <a:r>
              <a:rPr lang="en-US" dirty="0" smtClean="0"/>
              <a:t>Examples?</a:t>
            </a:r>
          </a:p>
          <a:p>
            <a:r>
              <a:rPr lang="en-US" dirty="0" smtClean="0"/>
              <a:t>All mixtures can be separated into different types of matter</a:t>
            </a:r>
          </a:p>
          <a:p>
            <a:pPr marL="4572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84343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Homogeneous Mixtures/Solutions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239837247"/>
              </p:ext>
            </p:extLst>
          </p:nvPr>
        </p:nvGraphicFramePr>
        <p:xfrm>
          <a:off x="1524000" y="228600"/>
          <a:ext cx="6629400" cy="6334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81104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Heterogeneous Mixture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483952005"/>
              </p:ext>
            </p:extLst>
          </p:nvPr>
        </p:nvGraphicFramePr>
        <p:xfrm>
          <a:off x="1676400" y="1447800"/>
          <a:ext cx="5715000" cy="45624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477465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http://lebochem.wikispaces.com/file/view/matter_chart.jpg/75559433/661x444/matter_char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456" y="457200"/>
            <a:ext cx="8167814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8116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2411974"/>
              </p:ext>
            </p:extLst>
          </p:nvPr>
        </p:nvGraphicFramePr>
        <p:xfrm>
          <a:off x="457200" y="381000"/>
          <a:ext cx="8458200" cy="552069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819400"/>
                <a:gridCol w="2819400"/>
                <a:gridCol w="2819400"/>
              </a:tblGrid>
              <a:tr h="1047750">
                <a:tc>
                  <a:txBody>
                    <a:bodyPr/>
                    <a:lstStyle/>
                    <a:p>
                      <a:r>
                        <a:rPr lang="en-US" dirty="0" smtClean="0"/>
                        <a:t>Type</a:t>
                      </a:r>
                      <a:r>
                        <a:rPr lang="en-US" baseline="0" dirty="0" smtClean="0"/>
                        <a:t> of Matter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Definition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Examples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047750">
                <a:tc>
                  <a:txBody>
                    <a:bodyPr/>
                    <a:lstStyle/>
                    <a:p>
                      <a:r>
                        <a:rPr lang="en-US" dirty="0" smtClean="0"/>
                        <a:t>Homogeneous Mixture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 mixture</a:t>
                      </a:r>
                      <a:r>
                        <a:rPr lang="en-US" baseline="0" dirty="0" smtClean="0"/>
                        <a:t> that contains more than one type of matter and is the same throughout.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Soda, air,  vanilla ice cream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047750">
                <a:tc>
                  <a:txBody>
                    <a:bodyPr/>
                    <a:lstStyle/>
                    <a:p>
                      <a:r>
                        <a:rPr lang="en-US" dirty="0" smtClean="0"/>
                        <a:t>Heterogeneous Mixture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 mixture</a:t>
                      </a:r>
                      <a:r>
                        <a:rPr lang="en-US" baseline="0" dirty="0" smtClean="0"/>
                        <a:t> that contains more than one type of matter and is not the same throughout.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Chicken</a:t>
                      </a:r>
                      <a:r>
                        <a:rPr lang="en-US" baseline="0" dirty="0" smtClean="0"/>
                        <a:t> soup, soil, rocky road ice cream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047750">
                <a:tc>
                  <a:txBody>
                    <a:bodyPr/>
                    <a:lstStyle/>
                    <a:p>
                      <a:r>
                        <a:rPr lang="en-US" dirty="0" smtClean="0"/>
                        <a:t>Element</a:t>
                      </a:r>
                    </a:p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 substance that contains only one type of atom.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Copper metal, oxygen gas, liquid nitrogen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047750">
                <a:tc>
                  <a:txBody>
                    <a:bodyPr/>
                    <a:lstStyle/>
                    <a:p>
                      <a:r>
                        <a:rPr lang="en-US" dirty="0" smtClean="0"/>
                        <a:t>Compound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 substance that</a:t>
                      </a:r>
                      <a:r>
                        <a:rPr lang="en-US" baseline="0" dirty="0" smtClean="0"/>
                        <a:t> contains more than one type of atom.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Table salt,</a:t>
                      </a:r>
                      <a:r>
                        <a:rPr lang="en-US" baseline="0" dirty="0" smtClean="0"/>
                        <a:t> rust (iron oxide), carbon dioxide gas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7506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3200400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lvl="1"/>
            <a:r>
              <a:rPr lang="en-US" i="1" dirty="0" smtClean="0"/>
              <a:t>Anything</a:t>
            </a:r>
            <a:r>
              <a:rPr lang="en-US" dirty="0" smtClean="0"/>
              <a:t> that has mass AND takes up space.</a:t>
            </a:r>
          </a:p>
          <a:p>
            <a:pPr lvl="1"/>
            <a:r>
              <a:rPr lang="en-US" dirty="0" smtClean="0"/>
              <a:t>All solids, liquids, and gases are classified as matter.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0"/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1474419079"/>
              </p:ext>
            </p:extLst>
          </p:nvPr>
        </p:nvGraphicFramePr>
        <p:xfrm>
          <a:off x="152400" y="-914400"/>
          <a:ext cx="3810000" cy="5424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22198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DEFINE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47700" indent="-647700">
              <a:lnSpc>
                <a:spcPct val="90000"/>
              </a:lnSpc>
              <a:buFont typeface="Wingdings 2" pitchFamily="18" charset="2"/>
              <a:buNone/>
            </a:pPr>
            <a:r>
              <a:rPr lang="en-US" dirty="0" smtClean="0"/>
              <a:t>Atom</a:t>
            </a:r>
          </a:p>
          <a:p>
            <a:pPr lvl="1">
              <a:lnSpc>
                <a:spcPct val="90000"/>
              </a:lnSpc>
            </a:pPr>
            <a:r>
              <a:rPr lang="en-US" b="0" dirty="0" smtClean="0"/>
              <a:t>The smallest distinct units in a sample of matter</a:t>
            </a:r>
            <a:endParaRPr lang="en-US" b="0" dirty="0"/>
          </a:p>
          <a:p>
            <a:pPr lvl="1">
              <a:lnSpc>
                <a:spcPct val="90000"/>
              </a:lnSpc>
            </a:pPr>
            <a:r>
              <a:rPr lang="en-US" b="0" dirty="0" smtClean="0"/>
              <a:t>All matter is composed of atoms</a:t>
            </a:r>
          </a:p>
          <a:p>
            <a:pPr lvl="1">
              <a:lnSpc>
                <a:spcPct val="90000"/>
              </a:lnSpc>
            </a:pPr>
            <a:r>
              <a:rPr lang="en-US" b="0" dirty="0" smtClean="0"/>
              <a:t>Atoms cannot be broken down into smaller pieces</a:t>
            </a:r>
          </a:p>
          <a:p>
            <a:pPr marL="0" indent="0">
              <a:buNone/>
            </a:pPr>
            <a:r>
              <a:rPr lang="en-US" dirty="0" smtClean="0"/>
              <a:t>Molecule</a:t>
            </a:r>
          </a:p>
          <a:p>
            <a:pPr lvl="1"/>
            <a:r>
              <a:rPr lang="en-US" b="0" dirty="0" smtClean="0"/>
              <a:t>A group of atoms bonded together, which represents the smallest unit that still has the physical and chemical characteristics of the substance</a:t>
            </a:r>
            <a:endParaRPr lang="en-US" dirty="0" smtClean="0"/>
          </a:p>
          <a:p>
            <a:pPr lvl="1">
              <a:lnSpc>
                <a:spcPct val="90000"/>
              </a:lnSpc>
            </a:pPr>
            <a:endParaRPr lang="en-US" b="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83333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124200"/>
            <a:ext cx="8382000" cy="3230563"/>
          </a:xfrm>
        </p:spPr>
        <p:txBody>
          <a:bodyPr/>
          <a:lstStyle/>
          <a:p>
            <a:pPr marL="457200" lvl="1" indent="-457200">
              <a:buFont typeface="Arial" pitchFamily="34" charset="0"/>
              <a:buChar char="•"/>
            </a:pPr>
            <a:r>
              <a:rPr lang="en-US" dirty="0" smtClean="0"/>
              <a:t>Matter can be distinguished by its physical properties.</a:t>
            </a:r>
          </a:p>
          <a:p>
            <a:pPr marL="1200150" lvl="3" indent="-342900"/>
            <a:r>
              <a:rPr lang="en-US" dirty="0" smtClean="0"/>
              <a:t>Physical Properties  are things that can be observed and measured without changing the identity of the substance.</a:t>
            </a:r>
          </a:p>
          <a:p>
            <a:pPr marL="1657350" lvl="4" indent="-342900"/>
            <a:r>
              <a:rPr lang="en-US" dirty="0" smtClean="0"/>
              <a:t>Like…</a:t>
            </a:r>
          </a:p>
          <a:p>
            <a:pPr marL="1657350" lvl="4" indent="-342900"/>
            <a:r>
              <a:rPr lang="en-US" dirty="0" smtClean="0"/>
              <a:t>“Next Slide please!”</a:t>
            </a:r>
          </a:p>
          <a:p>
            <a:pPr marL="1314450" lvl="4" indent="0">
              <a:buNone/>
            </a:pPr>
            <a:endParaRPr lang="en-US" dirty="0" smtClean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664463905"/>
              </p:ext>
            </p:extLst>
          </p:nvPr>
        </p:nvGraphicFramePr>
        <p:xfrm>
          <a:off x="1219200" y="-152400"/>
          <a:ext cx="6858000" cy="381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30409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558436779"/>
              </p:ext>
            </p:extLst>
          </p:nvPr>
        </p:nvGraphicFramePr>
        <p:xfrm>
          <a:off x="76200" y="76200"/>
          <a:ext cx="8991600" cy="6477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54921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Chemical properties?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Flammability</a:t>
            </a:r>
          </a:p>
          <a:p>
            <a:r>
              <a:rPr lang="en-US" dirty="0" smtClean="0"/>
              <a:t>Reactivity </a:t>
            </a:r>
            <a:endParaRPr lang="en-US" dirty="0"/>
          </a:p>
          <a:p>
            <a:r>
              <a:rPr lang="en-US" dirty="0"/>
              <a:t>toxicity</a:t>
            </a:r>
          </a:p>
          <a:p>
            <a:r>
              <a:rPr lang="en-US" dirty="0"/>
              <a:t>E</a:t>
            </a:r>
            <a:r>
              <a:rPr lang="en-US" dirty="0" smtClean="0"/>
              <a:t>nthalpy </a:t>
            </a:r>
            <a:r>
              <a:rPr lang="en-US" dirty="0"/>
              <a:t>of formation</a:t>
            </a:r>
          </a:p>
          <a:p>
            <a:r>
              <a:rPr lang="en-US" dirty="0" smtClean="0"/>
              <a:t>Heat </a:t>
            </a:r>
            <a:r>
              <a:rPr lang="en-US" dirty="0"/>
              <a:t>of combustion</a:t>
            </a:r>
          </a:p>
          <a:p>
            <a:r>
              <a:rPr lang="en-US" dirty="0" smtClean="0"/>
              <a:t>Oxidation </a:t>
            </a:r>
            <a:r>
              <a:rPr lang="en-US" dirty="0"/>
              <a:t>states</a:t>
            </a:r>
          </a:p>
          <a:p>
            <a:r>
              <a:rPr lang="en-US" dirty="0" smtClean="0"/>
              <a:t>Chemical </a:t>
            </a:r>
            <a:r>
              <a:rPr lang="en-US" dirty="0"/>
              <a:t>stability</a:t>
            </a:r>
          </a:p>
          <a:p>
            <a:r>
              <a:rPr lang="en-US" dirty="0" smtClean="0"/>
              <a:t>Types </a:t>
            </a:r>
            <a:r>
              <a:rPr lang="en-US" dirty="0"/>
              <a:t>of chemical bonds that will form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0098694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data:image/jpeg;base64,/9j/4AAQSkZJRgABAQAAAQABAAD/2wCEAAkGBhQQEBUUERIUFBUWFRUZGBYVFBQYFBUYGBgXFRcZFRYbHCYfHRkmGRcZIDAgIycpLSwsFh4xNTAqNSYrLCkBCQoKDgwOGg8PGiwlHCUsLC8qKSksLCwsLCksLCksLCwsLCwpLCwsLCwsLCwsLCwsLCwsLCwpLCwsKSwpLCwsLP/AABEIAOYA2wMBIgACEQEDEQH/xAAcAAEAAgMBAQEAAAAAAAAAAAAABQYBBAcDAgj/xABJEAACAQIDBQQGCAMEBwkAAAABAgMAEQQSIQUGMUFREyJhcQcyQoGRoRQjUmJygrHBM6LwJGOSshU0Q1OD0eElRHN1hLPCw9L/xAAbAQADAQEBAQEAAAAAAAAAAAAAAgMBBAUGB//EACoRAAICAQMDAwQDAQEAAAAAAAABAhEDEiExBCJBBRNRMmFxkRSx8CMG/9oADAMBAAIRAxEAPwDuNKVigDNKxSgDNKUoAUpUDvPvjDgEJe7sBfIpF/NidFH9WrG0uTUrJ6lcpg9Ju0cTZsPhII4zwMvaNmHVWBS48ctvGp3Bb7YxRfEYNHHM4eTX3I2n81J7sR/bZeaVGbI3ihxWkb94cY2BWQflPEeIuPGpOnTsnwKUpWgKUpQApSq7tnfNIWMcKNiJhxVLBEP95Ie6vlxrHJLdmpN8FipXO8Xt3azd6NMMB9lcxNvxMpUn3gV8bvelF+1MO0IxEw4uAVyDq63IK9XU2HG1rmkWWI/tyOj0rANZqhMUpSgBSlKAFKUoAUpSgBSlKAFKVWt+t6jgMOCgBlkOVM3qrYXZiOYHTmSKaMXNqKGjFydI2d794xgcPnFjI7BIlPNyCbn7qqCx8F6kVzzc7dc7UnabElnw8TkDMQfpEwN3Z7aFVOluGa+ndFQs+1XxaCSbESSOM1s2Xum9jlQAAA2HAdK6V6MtpI+CECpkfD5Udb3LXFxJfj3tSb+0Gq2focmPvdNfY6cmGWOFlqhwyoLKoA8BXli9mRSi0kat5gXuOBB61tUrmpHJZUdqbm6542a4N1I0kT8JWxP6+Neuyd5HjYRYznYJONFbwk5KfHh+ptNR209lLIp7oN+I018r6X+R59QjjW8R9V7MkaVW9l45sMRFKSYjojm949bBWJ1y30BOqnQ6WtZKdOxWqFYrNVPeParTucLhzb/euOAHAr+x6nu/aoboErIvefe2XESfRsBmIvleVed/ZQ/v79BqZvdvc9cOg7TvMeI9ke79+Nb+wdgJhkGVe91568bnqeZqWpFG92M5VsjCqBw0rnnpe3cDYdcZEo7XDsC1vbjJAcN10P610StHbmBE+GmiPB4pF/xKRTSVqjIunZX/AEa7YM2F7NmLGEgKSblomGaInxAuv5Kt1cj9D+PPbhft4c3842XL8mauuUmKVxNyKpClKVUQUpSgBSlKAMUpSgBSlZoAVz/0v7IeTDxzRi/Ys2cdFfL3vIFQPI10CvDGvaJz0Rj8AaeE9EtSHxz0SUkcCxWwJMPBh5WZfr85ygm65Te5J04GukeirCMY5cQR3Zcirx7wjz3I6i7WB8DTC7JjxE+BimjWSNcFK5VhdSxaEC458TV6RAoAUAACwAFgB0Aq38yWTE4S/wAjoy5246WfVKUrmOQUpSgCO2ps8OCbXv6wte+lrgdbaW5jTpbU2Jjyh7GRr/7tib3FrhSeegJB4kA31UkzlV/b+By2kUaX4DQgk3082sR0cD7RpHtuhlvsY3x3i+ixZY7maTRALZtdLi/MnQX8+VfW6mw+wiBfV27zHq3h90cB4XPEmovYeyzicQ88ziQ3BWw7vZkdywPDNrccsltTc1c6yPc7Zr2VClKVQQVg1msE0AcY9HitFj8PoQryYlAeoVJnP+VfjXaK5vuthrtst7e1jXPkyuo+RFdIqOHgrl5FKUqxIUpSgBSlKAFKxSgDNKxSgDNau1P4Ev8A4b/5TW1XhjlvE46ow+RoYFZ2IP7Xhf8Ay9//AHIKttVHYT/XYRuuGmT4Oh/+NW6p4+B58ilKVQQUpSgBVH3jxzYzGJhoickbBpCDa7D2b/LyzVYd6NtfRcOzj1z3UH3jz93H4VE7gbIKQmaQd+Qki/G3U+f6edTlu9I8dlqNeOR8Disjao2qkDiW1ZfzWuPvqde/VzjkDAFTcEAgjmDwqN3i2OMTCV9oaqRxB46HrcA+YFR25+2DIpik0dSQfPibeBBDjzYezWrtdA91ZZaUpTiCtXak/ZwSufZjdvgpNaG0N7sLBcNKGYezH3zfocui/mIqs7X34+kxtDFA2WQZC7HgGOXgoK8+bUkppDKLZI7BgCTYSIf7PB5vecq/PWrdVF2jhMRJjX+jMy5I44yVyjTU2ueGvS3Cvk7jYiX+LOzX5SSu4+BJFJF0tkPJWXeTEovrOo82ArwxO14Y0aR5UCoCzHMDYDjwqmD0UR/bQH7sa/uKgN8PRyMHhGmjPaMrLm+rjUhSbE91RwNqrjuUkmgjCLaVliHpXRjdMLM0dz3i0asQOYQn9SDVv2PtiLFwiWFsym/KxBHFWHIivzfHtOSMd0NZm1Ug34a2rqHos28iu8DkK0uV47eo9lsbdHy208K7+phgxxSjaf8AZ0ZsUIx7eTptKUrhOIxUFvPvlh9nqO2Yl2BKxIAZGA58QFX7zECpPau0Bh4JZmvlijdyBxIVS1h46VzTcXZI2lipsViO/qpsdeIuoH3QOXlSSk1sh4xvd8G6+/W0cV/qeDSNeTy5muPDVdfcR40ii21Lq2JaL7qQYcfNkf8AWuixQqgsoA8q+6zQ/LN1rwjny7P2uP8Avch/FHhz8hDUjD9PUWfEZz9/CAD4oRVxpRo+5mv7HPNn41kXCsgVmjmxEVmYqveTOAWsbaeFWaLeR/bwr+cTxyD4XU/Kq1GBHNiV5xY6Ca3RJLxfCyGr0+AjPFF+FqWKfgaVeTRj3ow5Nmk7M3taVWj16AuAD7qlI5AwupBHUG4+NaMuxUYW1HkdB5DhUTNuhlN4XyH7oMZPm0WX5g09yQlIs1Kpc208fhPXQzIOeUSfAoFf4oa8cV6RVkgkSNCs+W1swOUnS54MDbX1aNaDSzX2lKdpbRESm8UXEjhYHvH3nQeVdARAoAAsALAdAKqPo3wCphzIbdpIbsLjMqjQBhy6+Vqmdu714bBLeeUBuSDWQ+S/ubCsjsrZst3SJeqJvQPoeMSdCFEls3h3tGI45Qza+EjdKj330x20WKbPh7GPnK+rW8NNPd8a3cF6Me47YieSaZ0YXZjluRbXmfMk0N6uDUq5PrHekpnmaDCYZ3lW4bMpIQ9CFNuel2HXhRN28bjNcXMUU+xfl0KLZfjmrZ9Hu1SyNDL/ABYmytfiSosD5lRb8hq50JauWDenhFdwG4uHitdS5HNuHw4D3V97bwqBsNEigZp1Y2Hsxgufnap+q9tF8+N0/wBjAbfjlbKB8FHxocVFbGJtvc29hJcyv9uTTyABHzY1LVp7JjtCtud2/wARLD5GtynjwK+RXxLEHUqwDKQQQRcEHQgjpX3StMKufRxg81wrgXvlDnL7uYHvqi+kXYi4CYSYUCMWSRAvBJA4UkeBuG883WuxVyr0mynFTGCM95gsK+DNcE+4v8YzSZ5tx3ZaEpN7nT8HiO0jR/tKrf4gD+9e1eeHhCIqjgqgDyAtXpTkTQ27gjPhpohxeJ1HmVIHzrnXoix3Yyy4VyLm2XxKXtbzW4/4TV1Subb7bBaDELiYO62a6kfavmZD7xmHl0FSmqeopDdaTpFZqG3X3jTGwhho66SJzVuHDpp+3KpmqJ2I1QpSlaYUfbeFtj504DEYUm/PPHlK29yyGrhs/E9rFG/20VviAarm+TCGbC4hvVWTI5+64KG/krOfdUru05ELRnjFI6H45h8AwHuqcdpNFHvFMlqrG+W/0GzVs31kzC6Qqe8fFj7K+PwBqR3p28MDhJJyLlRZF+07aIvlc6+F6/PmNxLTSvLK2aRzmZjz5fAAAAeFd3T4fcdvg5cuTTsuSexvpP2himOR+xW/qRIOfDM5ub+8VHY/G4mQDtS72N7t37eV7ke61a+zMYCwQXNiTpwGh/epoV6scOOq0o4Xknd2a2xt5nhYB5GAB9cguF8Stw3+FtOlWF9iR50xUkBeI3YvHK0sEvUvcdohvqbXtreqdiwZHNhflp0FaU21ZooThxKewZw7R8iw01+WnA2B5VwdZ0cYweTGt14O/osry5I45vZ+TrqelrBwqEihkNtLRhOzFujEi/napLY3pSwmIYI2eBibDtQApP41JA99q49sTHpdl0XmCbC/Ij9K28Yokawt4noLcz0r5z+TkXwfcL0XpZRre/mzou8a/QdpxYhdI8T3HPISC2UnwJt/iar/ABShlBHAi9cawG0zidmy4OfNniKtA51K2uVVj00IB5Bh0roO4G2vpOEXN666MOjA2f563+9XZimpbo+Y6vp5YJvHLlf14ZZ6quFbtDPIOMsxVT92MCNCPDOVNTu2cb2OHkk5qht+I6L/ADEVF7AweRIE+ygJB62zH5un+GqS3dHNH5J9FAAA4AWr6pSnEFKV443GJDG0kjBUQEsx4ACgDR3i20uEgLm2Y6IOrH9gNT5VUNxNldvO2JkBOUmxP2j++tyep8TWjju22niUZlZUN+zjIIypobyH7R0Yjplvyv0fZezlw8SxpwUfE8yah9cr8Ir9MfubVKUq5IWrXx+BSeNo5BdW+IPEEHkQdb170oA5dtHATbOxIkjNm5NbuTL0Ycj1Hl4EXvd/eOPGJp3ZFHfjPrL4jqvjW9tDZyTxlJFup+IPIg8jVD2jsSTBuGu1gfq5U0YeHTN1U3Vv0jTg9uClqX5Oi0qubD3sWQKsxUM2iyL/AApD0+5J9xuPslqsdVTT4Eaogd99nifAyqeQzfD1v5S1ae5u0DJYnjLEjEdHTuye8lv5DVlxIXI2cgLlOYk2Fra3PS1c12LMY1dFYgxS8V0JjckE8CQP4x014WsbVOW0kykd4tH36ZdojJBEGB77MwB4ELZQfGzE1ydxfTqOXyro3pU2O8WHhlYWCu1wPZBHPx1JOpOh1Nc0aYBzfw+FhXrdNKsZ5+Vdx87PmMctx0N/fU2dom3Hl0FQuEIbMT1rPanhXdGRztE5s6TQ6d4/p49BUJvMyqbhgSfWsRe/iOXCvPF7SMa5VuCw1PO3hVexeIzGy1mSS0sfEnGaaJbBbRCi5OvK3GpTBbUbODkYjw/61D4DZhtfias+C2ObAl7eWunnXkY/SU95v9H0U/8A0Eo7Y1+yz7mfRMTPLHi5I1VkUKHfs2z30KNcEMATqDepqKJ9nY2eGLMwZBNDZwGewAYZj3eHI6EqL1QJtj62BBuCe8OPC+o86+sBtp8O8ZYl1jbRSeA1BCHpYnTh+orL0zTH/m/2eZl9Tlnya8q/R0/Eby/TsmGZWUmVe1DoyMEW7MGHq+qC2ZTbucBVy2Z3sznnYW6e2f8ANb8tUjZm0xjsR2wByCGNASNWDAs588iv7phW5tHC43CStMn1qMczZBZ0vqQVt3lGvEHjoU415ttPctSa2L1Sq7sTfOKcd8hT19np3vs69br0Y1M4/aCQRmSVsqi2upJJ0AUDUsToANSTYVVSTVk2mtj0xOJWNGeRgqqCWZjYADiSap+KZ8dIHkBSBCDHER3mPsyyqeLn2Ijw9ZuQramjkxbh5gURCCkJscrcVeYDR5uax6heJubWnsFgctiRrrYXva/Ek83PM+4eM33beBl2nzsvZojGYjvEcOOUXva/M3JJPMk1v0pVEqFbsUpStMMUvWaUAYvXzLEHUqwDKRYgi4I8RX3elAFF27uW8RaTCd5WBEkLAMrjmCraOPA6+POvDd/e9o2EZu3et2Mj/WCw4YeVrZz/AHUpDDWzMABVy2xtlMMmZrlmNkQWzO3GwvytqSdANTVUk3bO0M5nC5m9YqoyIOSajv8A5tdSe7oohJU+0tF2u434cU+ObUWCt/C1GQjUdsCL5+eosPZBIzVDbcwQwuOXNqmIjs3QkWVhbyyj/iGtWZcVs5x2weWMaLMjWmQW0CyNo6/3c1xc+toBWxvFtI47CZo7TPC4YNECHX7SzQt3o2ym44g5QbgUt6l9xtLW/gsuO2WNoYAxOe/a2b+8S65vIkfBq4VtHd4wyFHBVluLWGlds3K2mJFsCLOoYfiUKrfymP3hq0949hrj8Q66KUyRqwAuWsXe/UAMnzrtw5tK34OXJjt7HEPoXZgsTcC5v0qJlxpZiQD7qv8AvhuZPg0+tyZHbIpRr3Ni2twCLAE2t76reAwEasobvEm1uGvXSt6jrlj2juz0vTPSX1Sc5uo/2VfGs51IbhXhs+Mlrka8hXR8ds2MITkA8qp7RiKW9uf/AENL0nXPJkUZo6PUvR44MTyYm/vZIowRAOZ6frU1sTGdpHroVNvdxH9eFQjHMp8f6FfGBbLc9T+le4p2fKOJaMRJbXop+ZFv0NaOGwfaHjYfL+ra1p/SL3tz/r+vOpfZqCRVj4BmyE/dsWkIPURhtepFZnze1jcv9ZuLHrmonRNw4lWOItZe1a6jhe4zqLdREkQ/Ma6FXKX2gRtPCwjTsymYDhnkYFx+UWX8tXXaG8hYsmEyHLcSYh/4EJ4W0/iSX9hT5kcD4Lh7cYt+VZ6erXJpeDR3u2LBcNHmTFPfs1htnkI4kroMvC7mwAOp1sfHZ2zuwjSTEyBmS+Ug/VxEixXDKedrgyWHEhQASBs7N2cWZsuZi1u0lk/iy24doR6keptEtuPLW8++yY2Qq6hwbXuOnDL9m3K1R027KXSo8Nh4qKZM0ZBK6FeBjJ1sQdbnjm58RpUpXPttbuz4J+2wrkqvPiyDjlce1H+nHxqf3Y3wTF/VuBHOOKX0cfajPMeHEePGmjKtmK4+UWKlKVQQUpSgDFKzSgDFRu8G348FCZJTzsiD1pHsSFUddCb8gCToK3MbjUhjaSRsqICWPgP1PhXOMDhZNsYoyygpEuirp9Wh1y9M5sCxHPTUKKScq2XI8Y3u+Da3aw0+0ZfpMxyg8xwC8VjhvwA4luJNjyUDoEECooVQABwAph8OsahUACqLADlXpRGNGSlZ8vGGFiAQeIPCqptbcJS3a4RzBKAcpU2tfWw8Lgd03U8wattK2UVLkIyceDl3+nHws/8AbojE6t/rWGGaIkgj+0wD7resNTfTLxqy7BxoX6xmWWNi7dvDd4yzsSS6i7JYG2twANWqP9IWzzHLHiUNs47GT9YmI5966nwNaWwNgmRWlwUnYSA3aMaRsDqO7y1DDSwNrkG9QWpOirpqzx9MU2ePCOjBoy0lmUgqSVWxBGnAGuVk3KkGxvf4a11zamFWZTFtDDtGSb9rCcoLD2yvqsfEi/Sqpj/Rm4+swcgxKi/dUhZR4FDz9/urmzQcpakfQem9djxY1ik6a8+CtHHFrA39+tQe8i2mJGl8p4HmNePjerCdjSI5z3BHFCCGB/CwuPfU/gPRbLj4zKbxBVOQNxlOhtrwXQ6+NHTJrImdvqOaD6eVvlbfk59HOcnurZw7DLbmQD4C41/rxqXxuyWjJjkjCkaEG9xbTpevAbLCro1ra3bh7z0r6iEtrPz6a3NJGF7A1e92MMImMkgusEZZvFu65UDmS3ZIPMioPB7oyRBMRMmRCbqrjK72F9E45c1hc2vcWve9XXZMJihRQ1pJWzEKLyMdcoRfMlrnQXXpXB1mb3GscN/J1dPj0JykaGy93C0nb40sZHuww6XV2zXN5j7Cm/DjqdBXQNl7EMio0mVUUDs447BEHLKB+vHyqL3g2X9E2eZgG7SN45WCsSzBWDZSfavpfkfKrPsN7wgfYZl9wJy/y2rlbc5d5alGPabsUQUWUWHQV90pTiCqPvbuUT9fhbqy97IuhBGuaMjgb8veNavFKWUU1uanRUNzN9fpB+j4my4hRpwAlFr6ffsNRzsSOYFvrnvpF3SYD6ZhARLGQzKpIJtrdRybn5gHwqf3G3rG0MMGJHaoFDgC17juuByDWOnIhhypYyp6WNJWrRY6UpVBBWKVqbX2iuGw8sz+rFG7nyVS37UAc99IG2nxeLTA4fvZGXMOTSkBhm11SNCGP3mXmtX7Yex1wsCxJyGp5s3MnzNUL0UbKMkkuLl7z6qDrq7HtJmF+rsbdAK6bUoK3qZSe3ahSlKqTFKUoArG9sazN2TagRE255pGCJbxGVqrO62PbC4rLJpqySDxHrH42fyNqsjP2mNA+1N/Lh0H/wBjfOoj0g7N7GRcSmgchXPJXA7jHwI7p91QfOosuNJfZoVcWZQw6EXFQWL3QS+aFjE3gTb/AJjz1r23S2wMThlPtKACL3PQa8+BF+ZUmpXFYtIlLyOqKOLMQAPearSZLdFN2nh50H9pgXEKvBrd5fFZF7y+ZtXts/eoezL+TED5LOg4eLBj41r7b9KcSN2eFjaeTkbELxtovrnzIVdfWqm/6Pxe0Z+1cAOeUSqLW6sBlFjfm7C/EVFtJ7Fkm13Fi3q3iwuJ7hw5acaZ8yhBw1zrqy68wBoRdTULszsoHUYaFsZiuKnLdUPWND3VF9M7nzIqfwPowIjOZ1DHlqwv1c8WPmdarG3dg4zAzRmO8QkYh5o5W7yqp7uW9wemltLc6ZznVPgxRje3J9Az4ue05zPnIsrZlAViFCmwHIm4+7x0NdX2VsKOCzBR2mUAudToOC9B4Cuc7IxYwhR7RlyTkR2ygqujEEeOUA9Fq54TfVSLyQSqObIBNGPene/lrMbSuwmm+CX25he1w0yWveNvjYkfOoncnEExEMbnJCx82jCn5oakcJvFhp+6k8bH7JYB/epsflUNukckgTrC498UpX9HHxqje6Yi4aLZSlKcQUpXxNMEUsxAVQSSeAAFyT4WoA+mW4seBrleHi/0Zt1I00hmBW3K0rEgW8JLHwDEV7Yn0tyyyEYSBOzB0eYtmcdQi2yjzv7uFaEW0JNq7UwxaJYzEQXAa4tGS11NgTdsotyqmXpcsYa6OpYZxTb4OvUpSpnKYqE32gMmzsSq8TE3/M/KpuvmRAwIPAgg+RrGrVGp07Kb6J5lOBKj1llfMOeveU/AirrXLcbsqfZGIMuG/hNxDXMZGpyuQO7bqfiL62LAekiNlHbQSoeqASofIpr8qlCdKmPKN7ouFKry7+YQ+3J74J//AMUbfvDez2reAicf5gKpqj8i6WWGsE2FzVOxnpJRfVha/wDeSIn+XMflUZPvnisQCsSABhb6uNnOuh757v8AKKV5YoZY5Mmd2xnxGc+zBmJPIzyNIfkorZ3i29g2heGRhKHUgrGM/wDMO6DfqRVTg3YxWI4rYaA9q9wMo7vcW+oH4amsF6OhxxErSfdX6uP4AliPN/dU4yk1SQzSTtspOwtqzYIGLC5mN2Cg/WOAxvZidL314H9by+H3NxmNbPi5XHgWOYdQOa+S5BVs25sEw4YjB/VFeIQBc3gSNbcuPOvbc/bYniCnQi9h5esvmCfgR0NCjvUjXLa4o+NkbhwQLbKD1FtD+Lr77+dWGGBUFlUAeFelKuopcEW2xXNNvbQONxgWPVQ2SPp1Z/kT+VetWjfbbnYQ5FP1ktwLcQvBj5m9h4nwqN3B2JYHEMOItH0y8Sw89PcqeNSn3PSh47LUWbD7GjWFYmRWUCxDAEHzB0Nab7n4e90QxnrGxX4D1flU3SqaUJbK7iN2WItnSUfZnjWT+bj8K0YNkQhrKnZupZf7LO6aixYZCVHQkajhVwqqYT/XP/VTfOAGklFDxkz0EEynu42dfuywxSAe9VB+dPpONHDEYRx9+GVD8RIf0qzWr4MCn2R8BW6H8mal8FYk2rtAcFwLeUkg+RqF3hxm0cRE8Lrh1SVSrdmryGx0IuJNK6B9FT7K/AV9LCo4KB7hRpl8mqSXg/P20tl/QCtpLuQcy93ur4gE5deutWj0chpMXEy+z2jMbeyVI4/iK/Crtj/R7hZXL5ShY3IQgKSeJykEA+VS2x9hRYRcsK2vxJ1ZvM/tXpx6rThcLbb+TpfULRXkkKUpXAcRis0pQB8ugIsQCPGofE7n4ZyT2eQn7BK387VNUrGk+TU2iujcmEcz79fmTRtxsO3rBj4ZmC+9b2qxUrNCN1Mh8FunhofUhQeSqP0Fam++WLZ8xUWNlUEcRmdV/erHVZ9Ip/7Pk/FH/nBpXFKLpGptvc8vRnrgAx1LyyknqQxQn4rVrqs+jmPLs6IfemPxlc1Zq2H0oyXLMMtxY8K5/tvDnZ2JE4OWF2GdraRNwWU/dBNmHRm610GtPauzlniZGANwRZuBuLWPga2SsIuj0wOL7VL2sRoy3vlYcRfmOYPMEHnX3isSsSM7myqCSfAVR91dqNh5Gwz5s0LFFDetJEAGVb85EVrA+0B4ivDfLb7YuVcLhtQSLsOB6t+FfHifIGlc6Q2i3RpQRvtTGFmvkvr0Cjgt/K9/EseVdNghCKFHACordjYa4WEKONtTzP8AX9a3qZohGlbMm72QpSlUEFUvY+Kz7QkW47uJnIH3RDGuv5mNXSuZ+jY9tjsTPe4ZpmB5ZXlJW35anN7pDx4Z0ylKVQQUpSgBSlKAFKUoAUpWKAM0pSgBSlKAFVX0nG2zJmGuUxt7g63q1VF70bP+kYKeLm8Tgedrj5iln9LGjyiL9G02bZyeEk4+Ez1aKoPoe2jnwkkbetHIDbwZRc/4g1X6sg7ign9TFK+FnUmwYEjlcX+FRW8G8Awy5V70rDurxtyzNbl4c+Apm6Mohd/MbFHYBc07BQAPWtclOGua97eBblXju5sgYOzzrmlk1kIGiLyUdbaXA1t1sa3t3t3jn7efvTNrdrEpfn0zHw4WA4AXsM+DBFgPd+4PXxqOlyeorqSWk2EcEAg3B4EcDWar6yvhToC8ZOqjiOpTp4r8Lc5nCYxJVzRsGHhy8CORqqlZNqj3pSlMKRm8m0Owwk0g9YIQv4z3U/mIqs+ifZfZYVmAsCQi/hjGX9b1E7/bbkxuLiwGDN8rXlcagNwtf7oJv4kDka6JsrZy4eFIk4IoFSXdP8FPpj+TbpSlVJilKUAKUpQApSlAGKzSsUAZpWKzQApSlAChpSgDnsWypNnbSaWNC0M2jBeK3Nxp0Bub8rtflXn6Td72SJIcO7J2gLOy3Vwg0yjmLk8eg8a6BisIsgs3uPMVzz0j7lyOiTQ3cpcMoFzlOt7DjY/rTdMlHIr4OnE4uacjneytnB5YRAh7Vu+rCUoe6NbsDcanW2tr2rse7WwrFnmkEsxN5G6Na4FuQAOgPW/hXHsBsuQugEZNrWtqc3gBreu2bl7DOFw1nFndi7DoSAAPgBXd10NTU3L8Iv1PF2Tyras0pXnnnnnLAG41BYzYLK3aQsyN1XgfxLzqw0pXFMZSoqr7axkYt2cUp8WKfHQ/pUZjcTtPGDs1MOFU+sY80shHMKxy5fO1XtkB4gGshQOApdD+TdS+CvbqbnR4FbqMzt6ztqx8z+wqxUpTpJKkK23uxSlK0wUpSgBSlKAFKUoAxSlKAFKUoAzSlKAFKUoAUpSgD4WFQbhQD1AF6+6UoAUpSgBSlKAFKUoAUpSgBSlKAFKUoAUpSgBSlKAP/9k="/>
          <p:cNvSpPr>
            <a:spLocks noChangeAspect="1" noChangeArrowheads="1"/>
          </p:cNvSpPr>
          <p:nvPr/>
        </p:nvSpPr>
        <p:spPr bwMode="auto">
          <a:xfrm>
            <a:off x="381000" y="73322"/>
            <a:ext cx="2085975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hQQEBUUERIUFBUWFRUZGBYVFBQYFBUYGBgXFRcZFRYbHCYfHRkmGRcZIDAgIycpLSwsFh4xNTAqNSYrLCkBCQoKDgwOGg8PGiwlHCUsLC8qKSksLCwsLCksLCksLCwsLCwpLCwsLCwsLCwsLCwsLCwsLCwpLCwsKSwpLCwsLP/AABEIAOYA2wMBIgACEQEDEQH/xAAcAAEAAgMBAQEAAAAAAAAAAAAABQYBBAcDAgj/xABJEAACAQIDBQQGCAMEBwkAAAABAgMAEQQSIQUGMUFREyJhcQcyQoGRoRQjUmJygrHBM6LwJGOSshU0Q1OD0eElRHN1hLPCw9L/xAAbAQADAQEBAQEAAAAAAAAAAAAAAgMBBAUGB//EACoRAAICAQMDAwQDAQEAAAAAAAABAhEDEiExBCJBBRNRMmFxkRSx8CMG/9oADAMBAAIRAxEAPwDuNKVigDNKxSgDNKUoAUpUDvPvjDgEJe7sBfIpF/NidFH9WrG0uTUrJ6lcpg9Ju0cTZsPhII4zwMvaNmHVWBS48ctvGp3Bb7YxRfEYNHHM4eTX3I2n81J7sR/bZeaVGbI3ihxWkb94cY2BWQflPEeIuPGpOnTsnwKUpWgKUpQApSq7tnfNIWMcKNiJhxVLBEP95Ie6vlxrHJLdmpN8FipXO8Xt3azd6NMMB9lcxNvxMpUn3gV8bvelF+1MO0IxEw4uAVyDq63IK9XU2HG1rmkWWI/tyOj0rANZqhMUpSgBSlKAFKUoAUpSgBSlKAFKVWt+t6jgMOCgBlkOVM3qrYXZiOYHTmSKaMXNqKGjFydI2d794xgcPnFjI7BIlPNyCbn7qqCx8F6kVzzc7dc7UnabElnw8TkDMQfpEwN3Z7aFVOluGa+ndFQs+1XxaCSbESSOM1s2Xum9jlQAAA2HAdK6V6MtpI+CECpkfD5Udb3LXFxJfj3tSb+0Gq2focmPvdNfY6cmGWOFlqhwyoLKoA8BXli9mRSi0kat5gXuOBB61tUrmpHJZUdqbm6542a4N1I0kT8JWxP6+Neuyd5HjYRYznYJONFbwk5KfHh+ptNR209lLIp7oN+I018r6X+R59QjjW8R9V7MkaVW9l45sMRFKSYjojm949bBWJ1y30BOqnQ6WtZKdOxWqFYrNVPeParTucLhzb/euOAHAr+x6nu/aoboErIvefe2XESfRsBmIvleVed/ZQ/v79BqZvdvc9cOg7TvMeI9ke79+Nb+wdgJhkGVe91568bnqeZqWpFG92M5VsjCqBw0rnnpe3cDYdcZEo7XDsC1vbjJAcN10P610StHbmBE+GmiPB4pF/xKRTSVqjIunZX/AEa7YM2F7NmLGEgKSblomGaInxAuv5Kt1cj9D+PPbhft4c3842XL8mauuUmKVxNyKpClKVUQUpSgBSlKAMUpSgBSlZoAVz/0v7IeTDxzRi/Ys2cdFfL3vIFQPI10CvDGvaJz0Rj8AaeE9EtSHxz0SUkcCxWwJMPBh5WZfr85ygm65Te5J04GukeirCMY5cQR3Zcirx7wjz3I6i7WB8DTC7JjxE+BimjWSNcFK5VhdSxaEC458TV6RAoAUAACwAFgB0Aq38yWTE4S/wAjoy5246WfVKUrmOQUpSgCO2ps8OCbXv6wte+lrgdbaW5jTpbU2Jjyh7GRr/7tib3FrhSeegJB4kA31UkzlV/b+By2kUaX4DQgk3082sR0cD7RpHtuhlvsY3x3i+ixZY7maTRALZtdLi/MnQX8+VfW6mw+wiBfV27zHq3h90cB4XPEmovYeyzicQ88ziQ3BWw7vZkdywPDNrccsltTc1c6yPc7Zr2VClKVQQVg1msE0AcY9HitFj8PoQryYlAeoVJnP+VfjXaK5vuthrtst7e1jXPkyuo+RFdIqOHgrl5FKUqxIUpSgBSlKAFKxSgDNKxSgDNau1P4Ev8A4b/5TW1XhjlvE46ow+RoYFZ2IP7Xhf8Ay9//AHIKttVHYT/XYRuuGmT4Oh/+NW6p4+B58ilKVQQUpSgBVH3jxzYzGJhoickbBpCDa7D2b/LyzVYd6NtfRcOzj1z3UH3jz93H4VE7gbIKQmaQd+Qki/G3U+f6edTlu9I8dlqNeOR8Disjao2qkDiW1ZfzWuPvqde/VzjkDAFTcEAgjmDwqN3i2OMTCV9oaqRxB46HrcA+YFR25+2DIpik0dSQfPibeBBDjzYezWrtdA91ZZaUpTiCtXak/ZwSufZjdvgpNaG0N7sLBcNKGYezH3zfocui/mIqs7X34+kxtDFA2WQZC7HgGOXgoK8+bUkppDKLZI7BgCTYSIf7PB5vecq/PWrdVF2jhMRJjX+jMy5I44yVyjTU2ueGvS3Cvk7jYiX+LOzX5SSu4+BJFJF0tkPJWXeTEovrOo82ArwxO14Y0aR5UCoCzHMDYDjwqmD0UR/bQH7sa/uKgN8PRyMHhGmjPaMrLm+rjUhSbE91RwNqrjuUkmgjCLaVliHpXRjdMLM0dz3i0asQOYQn9SDVv2PtiLFwiWFsym/KxBHFWHIivzfHtOSMd0NZm1Ug34a2rqHos28iu8DkK0uV47eo9lsbdHy208K7+phgxxSjaf8AZ0ZsUIx7eTptKUrhOIxUFvPvlh9nqO2Yl2BKxIAZGA58QFX7zECpPau0Bh4JZmvlijdyBxIVS1h46VzTcXZI2lipsViO/qpsdeIuoH3QOXlSSk1sh4xvd8G6+/W0cV/qeDSNeTy5muPDVdfcR40ii21Lq2JaL7qQYcfNkf8AWuixQqgsoA8q+6zQ/LN1rwjny7P2uP8Avch/FHhz8hDUjD9PUWfEZz9/CAD4oRVxpRo+5mv7HPNn41kXCsgVmjmxEVmYqveTOAWsbaeFWaLeR/bwr+cTxyD4XU/Kq1GBHNiV5xY6Ca3RJLxfCyGr0+AjPFF+FqWKfgaVeTRj3ow5Nmk7M3taVWj16AuAD7qlI5AwupBHUG4+NaMuxUYW1HkdB5DhUTNuhlN4XyH7oMZPm0WX5g09yQlIs1Kpc208fhPXQzIOeUSfAoFf4oa8cV6RVkgkSNCs+W1swOUnS54MDbX1aNaDSzX2lKdpbRESm8UXEjhYHvH3nQeVdARAoAAsALAdAKqPo3wCphzIbdpIbsLjMqjQBhy6+Vqmdu714bBLeeUBuSDWQ+S/ubCsjsrZst3SJeqJvQPoeMSdCFEls3h3tGI45Qza+EjdKj330x20WKbPh7GPnK+rW8NNPd8a3cF6Me47YieSaZ0YXZjluRbXmfMk0N6uDUq5PrHekpnmaDCYZ3lW4bMpIQ9CFNuel2HXhRN28bjNcXMUU+xfl0KLZfjmrZ9Hu1SyNDL/ABYmytfiSosD5lRb8hq50JauWDenhFdwG4uHitdS5HNuHw4D3V97bwqBsNEigZp1Y2Hsxgufnap+q9tF8+N0/wBjAbfjlbKB8FHxocVFbGJtvc29hJcyv9uTTyABHzY1LVp7JjtCtud2/wARLD5GtynjwK+RXxLEHUqwDKQQQRcEHQgjpX3StMKufRxg81wrgXvlDnL7uYHvqi+kXYi4CYSYUCMWSRAvBJA4UkeBuG883WuxVyr0mynFTGCM95gsK+DNcE+4v8YzSZ5tx3ZaEpN7nT8HiO0jR/tKrf4gD+9e1eeHhCIqjgqgDyAtXpTkTQ27gjPhpohxeJ1HmVIHzrnXoix3Yyy4VyLm2XxKXtbzW4/4TV1Subb7bBaDELiYO62a6kfavmZD7xmHl0FSmqeopDdaTpFZqG3X3jTGwhho66SJzVuHDpp+3KpmqJ2I1QpSlaYUfbeFtj504DEYUm/PPHlK29yyGrhs/E9rFG/20VviAarm+TCGbC4hvVWTI5+64KG/krOfdUru05ELRnjFI6H45h8AwHuqcdpNFHvFMlqrG+W/0GzVs31kzC6Qqe8fFj7K+PwBqR3p28MDhJJyLlRZF+07aIvlc6+F6/PmNxLTSvLK2aRzmZjz5fAAAAeFd3T4fcdvg5cuTTsuSexvpP2himOR+xW/qRIOfDM5ub+8VHY/G4mQDtS72N7t37eV7ke61a+zMYCwQXNiTpwGh/epoV6scOOq0o4Xknd2a2xt5nhYB5GAB9cguF8Stw3+FtOlWF9iR50xUkBeI3YvHK0sEvUvcdohvqbXtreqdiwZHNhflp0FaU21ZooThxKewZw7R8iw01+WnA2B5VwdZ0cYweTGt14O/osry5I45vZ+TrqelrBwqEihkNtLRhOzFujEi/napLY3pSwmIYI2eBibDtQApP41JA99q49sTHpdl0XmCbC/Ij9K28Yokawt4noLcz0r5z+TkXwfcL0XpZRre/mzou8a/QdpxYhdI8T3HPISC2UnwJt/iar/ABShlBHAi9cawG0zidmy4OfNniKtA51K2uVVj00IB5Bh0roO4G2vpOEXN666MOjA2f563+9XZimpbo+Y6vp5YJvHLlf14ZZ6quFbtDPIOMsxVT92MCNCPDOVNTu2cb2OHkk5qht+I6L/ADEVF7AweRIE+ygJB62zH5un+GqS3dHNH5J9FAAA4AWr6pSnEFKV443GJDG0kjBUQEsx4ACgDR3i20uEgLm2Y6IOrH9gNT5VUNxNldvO2JkBOUmxP2j++tyep8TWjju22niUZlZUN+zjIIypobyH7R0Yjplvyv0fZezlw8SxpwUfE8yah9cr8Ir9MfubVKUq5IWrXx+BSeNo5BdW+IPEEHkQdb170oA5dtHATbOxIkjNm5NbuTL0Ycj1Hl4EXvd/eOPGJp3ZFHfjPrL4jqvjW9tDZyTxlJFup+IPIg8jVD2jsSTBuGu1gfq5U0YeHTN1U3Vv0jTg9uClqX5Oi0qubD3sWQKsxUM2iyL/AApD0+5J9xuPslqsdVTT4Eaogd99nifAyqeQzfD1v5S1ae5u0DJYnjLEjEdHTuye8lv5DVlxIXI2cgLlOYk2Fra3PS1c12LMY1dFYgxS8V0JjckE8CQP4x014WsbVOW0kykd4tH36ZdojJBEGB77MwB4ELZQfGzE1ydxfTqOXyro3pU2O8WHhlYWCu1wPZBHPx1JOpOh1Nc0aYBzfw+FhXrdNKsZ5+Vdx87PmMctx0N/fU2dom3Hl0FQuEIbMT1rPanhXdGRztE5s6TQ6d4/p49BUJvMyqbhgSfWsRe/iOXCvPF7SMa5VuCw1PO3hVexeIzGy1mSS0sfEnGaaJbBbRCi5OvK3GpTBbUbODkYjw/61D4DZhtfias+C2ObAl7eWunnXkY/SU95v9H0U/8A0Eo7Y1+yz7mfRMTPLHi5I1VkUKHfs2z30KNcEMATqDepqKJ9nY2eGLMwZBNDZwGewAYZj3eHI6EqL1QJtj62BBuCe8OPC+o86+sBtp8O8ZYl1jbRSeA1BCHpYnTh+orL0zTH/m/2eZl9Tlnya8q/R0/Eby/TsmGZWUmVe1DoyMEW7MGHq+qC2ZTbucBVy2Z3sznnYW6e2f8ANb8tUjZm0xjsR2wByCGNASNWDAs588iv7phW5tHC43CStMn1qMczZBZ0vqQVt3lGvEHjoU415ttPctSa2L1Sq7sTfOKcd8hT19np3vs69br0Y1M4/aCQRmSVsqi2upJJ0AUDUsToANSTYVVSTVk2mtj0xOJWNGeRgqqCWZjYADiSap+KZ8dIHkBSBCDHER3mPsyyqeLn2Ijw9ZuQramjkxbh5gURCCkJscrcVeYDR5uax6heJubWnsFgctiRrrYXva/Ek83PM+4eM33beBl2nzsvZojGYjvEcOOUXva/M3JJPMk1v0pVEqFbsUpStMMUvWaUAYvXzLEHUqwDKRYgi4I8RX3elAFF27uW8RaTCd5WBEkLAMrjmCraOPA6+POvDd/e9o2EZu3et2Mj/WCw4YeVrZz/AHUpDDWzMABVy2xtlMMmZrlmNkQWzO3GwvytqSdANTVUk3bO0M5nC5m9YqoyIOSajv8A5tdSe7oohJU+0tF2u434cU+ObUWCt/C1GQjUdsCL5+eosPZBIzVDbcwQwuOXNqmIjs3QkWVhbyyj/iGtWZcVs5x2weWMaLMjWmQW0CyNo6/3c1xc+toBWxvFtI47CZo7TPC4YNECHX7SzQt3o2ym44g5QbgUt6l9xtLW/gsuO2WNoYAxOe/a2b+8S65vIkfBq4VtHd4wyFHBVluLWGlds3K2mJFsCLOoYfiUKrfymP3hq0949hrj8Q66KUyRqwAuWsXe/UAMnzrtw5tK34OXJjt7HEPoXZgsTcC5v0qJlxpZiQD7qv8AvhuZPg0+tyZHbIpRr3Ni2twCLAE2t76reAwEasobvEm1uGvXSt6jrlj2juz0vTPSX1Sc5uo/2VfGs51IbhXhs+Mlrka8hXR8ds2MITkA8qp7RiKW9uf/AENL0nXPJkUZo6PUvR44MTyYm/vZIowRAOZ6frU1sTGdpHroVNvdxH9eFQjHMp8f6FfGBbLc9T+le4p2fKOJaMRJbXop+ZFv0NaOGwfaHjYfL+ra1p/SL3tz/r+vOpfZqCRVj4BmyE/dsWkIPURhtepFZnze1jcv9ZuLHrmonRNw4lWOItZe1a6jhe4zqLdREkQ/Ma6FXKX2gRtPCwjTsymYDhnkYFx+UWX8tXXaG8hYsmEyHLcSYh/4EJ4W0/iSX9hT5kcD4Lh7cYt+VZ6erXJpeDR3u2LBcNHmTFPfs1htnkI4kroMvC7mwAOp1sfHZ2zuwjSTEyBmS+Ug/VxEixXDKedrgyWHEhQASBs7N2cWZsuZi1u0lk/iy24doR6keptEtuPLW8++yY2Qq6hwbXuOnDL9m3K1R027KXSo8Nh4qKZM0ZBK6FeBjJ1sQdbnjm58RpUpXPttbuz4J+2wrkqvPiyDjlce1H+nHxqf3Y3wTF/VuBHOOKX0cfajPMeHEePGmjKtmK4+UWKlKVQQUpSgDFKzSgDFRu8G348FCZJTzsiD1pHsSFUddCb8gCToK3MbjUhjaSRsqICWPgP1PhXOMDhZNsYoyygpEuirp9Wh1y9M5sCxHPTUKKScq2XI8Y3u+Da3aw0+0ZfpMxyg8xwC8VjhvwA4luJNjyUDoEECooVQABwAph8OsahUACqLADlXpRGNGSlZ8vGGFiAQeIPCqptbcJS3a4RzBKAcpU2tfWw8Lgd03U8wattK2UVLkIyceDl3+nHws/8AbojE6t/rWGGaIkgj+0wD7resNTfTLxqy7BxoX6xmWWNi7dvDd4yzsSS6i7JYG2twANWqP9IWzzHLHiUNs47GT9YmI5966nwNaWwNgmRWlwUnYSA3aMaRsDqO7y1DDSwNrkG9QWpOirpqzx9MU2ePCOjBoy0lmUgqSVWxBGnAGuVk3KkGxvf4a11zamFWZTFtDDtGSb9rCcoLD2yvqsfEi/Sqpj/Rm4+swcgxKi/dUhZR4FDz9/urmzQcpakfQem9djxY1ik6a8+CtHHFrA39+tQe8i2mJGl8p4HmNePjerCdjSI5z3BHFCCGB/CwuPfU/gPRbLj4zKbxBVOQNxlOhtrwXQ6+NHTJrImdvqOaD6eVvlbfk59HOcnurZw7DLbmQD4C41/rxqXxuyWjJjkjCkaEG9xbTpevAbLCro1ra3bh7z0r6iEtrPz6a3NJGF7A1e92MMImMkgusEZZvFu65UDmS3ZIPMioPB7oyRBMRMmRCbqrjK72F9E45c1hc2vcWve9XXZMJihRQ1pJWzEKLyMdcoRfMlrnQXXpXB1mb3GscN/J1dPj0JykaGy93C0nb40sZHuww6XV2zXN5j7Cm/DjqdBXQNl7EMio0mVUUDs447BEHLKB+vHyqL3g2X9E2eZgG7SN45WCsSzBWDZSfavpfkfKrPsN7wgfYZl9wJy/y2rlbc5d5alGPabsUQUWUWHQV90pTiCqPvbuUT9fhbqy97IuhBGuaMjgb8veNavFKWUU1uanRUNzN9fpB+j4my4hRpwAlFr6ffsNRzsSOYFvrnvpF3SYD6ZhARLGQzKpIJtrdRybn5gHwqf3G3rG0MMGJHaoFDgC17juuByDWOnIhhypYyp6WNJWrRY6UpVBBWKVqbX2iuGw8sz+rFG7nyVS37UAc99IG2nxeLTA4fvZGXMOTSkBhm11SNCGP3mXmtX7Yex1wsCxJyGp5s3MnzNUL0UbKMkkuLl7z6qDrq7HtJmF+rsbdAK6bUoK3qZSe3ahSlKqTFKUoArG9sazN2TagRE255pGCJbxGVqrO62PbC4rLJpqySDxHrH42fyNqsjP2mNA+1N/Lh0H/wBjfOoj0g7N7GRcSmgchXPJXA7jHwI7p91QfOosuNJfZoVcWZQw6EXFQWL3QS+aFjE3gTb/AJjz1r23S2wMThlPtKACL3PQa8+BF+ZUmpXFYtIlLyOqKOLMQAPearSZLdFN2nh50H9pgXEKvBrd5fFZF7y+ZtXts/eoezL+TED5LOg4eLBj41r7b9KcSN2eFjaeTkbELxtovrnzIVdfWqm/6Pxe0Z+1cAOeUSqLW6sBlFjfm7C/EVFtJ7Fkm13Fi3q3iwuJ7hw5acaZ8yhBw1zrqy68wBoRdTULszsoHUYaFsZiuKnLdUPWND3VF9M7nzIqfwPowIjOZ1DHlqwv1c8WPmdarG3dg4zAzRmO8QkYh5o5W7yqp7uW9wemltLc6ZznVPgxRje3J9Az4ue05zPnIsrZlAViFCmwHIm4+7x0NdX2VsKOCzBR2mUAudToOC9B4Cuc7IxYwhR7RlyTkR2ygqujEEeOUA9Fq54TfVSLyQSqObIBNGPene/lrMbSuwmm+CX25he1w0yWveNvjYkfOoncnEExEMbnJCx82jCn5oakcJvFhp+6k8bH7JYB/epsflUNukckgTrC498UpX9HHxqje6Yi4aLZSlKcQUpXxNMEUsxAVQSSeAAFyT4WoA+mW4seBrleHi/0Zt1I00hmBW3K0rEgW8JLHwDEV7Yn0tyyyEYSBOzB0eYtmcdQi2yjzv7uFaEW0JNq7UwxaJYzEQXAa4tGS11NgTdsotyqmXpcsYa6OpYZxTb4OvUpSpnKYqE32gMmzsSq8TE3/M/KpuvmRAwIPAgg+RrGrVGp07Kb6J5lOBKj1llfMOeveU/AirrXLcbsqfZGIMuG/hNxDXMZGpyuQO7bqfiL62LAekiNlHbQSoeqASofIpr8qlCdKmPKN7ouFKry7+YQ+3J74J//AMUbfvDez2reAicf5gKpqj8i6WWGsE2FzVOxnpJRfVha/wDeSIn+XMflUZPvnisQCsSABhb6uNnOuh757v8AKKV5YoZY5Mmd2xnxGc+zBmJPIzyNIfkorZ3i29g2heGRhKHUgrGM/wDMO6DfqRVTg3YxWI4rYaA9q9wMo7vcW+oH4amsF6OhxxErSfdX6uP4AliPN/dU4yk1SQzSTtspOwtqzYIGLC5mN2Cg/WOAxvZidL314H9by+H3NxmNbPi5XHgWOYdQOa+S5BVs25sEw4YjB/VFeIQBc3gSNbcuPOvbc/bYniCnQi9h5esvmCfgR0NCjvUjXLa4o+NkbhwQLbKD1FtD+Lr77+dWGGBUFlUAeFelKuopcEW2xXNNvbQONxgWPVQ2SPp1Z/kT+VetWjfbbnYQ5FP1ktwLcQvBj5m9h4nwqN3B2JYHEMOItH0y8Sw89PcqeNSn3PSh47LUWbD7GjWFYmRWUCxDAEHzB0Nab7n4e90QxnrGxX4D1flU3SqaUJbK7iN2WItnSUfZnjWT+bj8K0YNkQhrKnZupZf7LO6aixYZCVHQkajhVwqqYT/XP/VTfOAGklFDxkz0EEynu42dfuywxSAe9VB+dPpONHDEYRx9+GVD8RIf0qzWr4MCn2R8BW6H8mal8FYk2rtAcFwLeUkg+RqF3hxm0cRE8Lrh1SVSrdmryGx0IuJNK6B9FT7K/AV9LCo4KB7hRpl8mqSXg/P20tl/QCtpLuQcy93ur4gE5deutWj0chpMXEy+z2jMbeyVI4/iK/Crtj/R7hZXL5ShY3IQgKSeJykEA+VS2x9hRYRcsK2vxJ1ZvM/tXpx6rThcLbb+TpfULRXkkKUpXAcRis0pQB8ugIsQCPGofE7n4ZyT2eQn7BK387VNUrGk+TU2iujcmEcz79fmTRtxsO3rBj4ZmC+9b2qxUrNCN1Mh8FunhofUhQeSqP0Fam++WLZ8xUWNlUEcRmdV/erHVZ9Ip/7Pk/FH/nBpXFKLpGptvc8vRnrgAx1LyyknqQxQn4rVrqs+jmPLs6IfemPxlc1Zq2H0oyXLMMtxY8K5/tvDnZ2JE4OWF2GdraRNwWU/dBNmHRm610GtPauzlniZGANwRZuBuLWPga2SsIuj0wOL7VL2sRoy3vlYcRfmOYPMEHnX3isSsSM7myqCSfAVR91dqNh5Gwz5s0LFFDetJEAGVb85EVrA+0B4ivDfLb7YuVcLhtQSLsOB6t+FfHifIGlc6Q2i3RpQRvtTGFmvkvr0Cjgt/K9/EseVdNghCKFHACordjYa4WEKONtTzP8AX9a3qZohGlbMm72QpSlUEFUvY+Kz7QkW47uJnIH3RDGuv5mNXSuZ+jY9tjsTPe4ZpmB5ZXlJW35anN7pDx4Z0ylKVQQUpSgBSlKAFKUoAUpWKAM0pSgBSlKAFVX0nG2zJmGuUxt7g63q1VF70bP+kYKeLm8Tgedrj5iln9LGjyiL9G02bZyeEk4+Ez1aKoPoe2jnwkkbetHIDbwZRc/4g1X6sg7ign9TFK+FnUmwYEjlcX+FRW8G8Awy5V70rDurxtyzNbl4c+Apm6Mohd/MbFHYBc07BQAPWtclOGua97eBblXju5sgYOzzrmlk1kIGiLyUdbaXA1t1sa3t3t3jn7efvTNrdrEpfn0zHw4WA4AXsM+DBFgPd+4PXxqOlyeorqSWk2EcEAg3B4EcDWar6yvhToC8ZOqjiOpTp4r8Lc5nCYxJVzRsGHhy8CORqqlZNqj3pSlMKRm8m0Owwk0g9YIQv4z3U/mIqs+ifZfZYVmAsCQi/hjGX9b1E7/bbkxuLiwGDN8rXlcagNwtf7oJv4kDka6JsrZy4eFIk4IoFSXdP8FPpj+TbpSlVJilKUAKUpQApSlAGKzSsUAZpWKzQApSlAChpSgDnsWypNnbSaWNC0M2jBeK3Nxp0Bub8rtflXn6Td72SJIcO7J2gLOy3Vwg0yjmLk8eg8a6BisIsgs3uPMVzz0j7lyOiTQ3cpcMoFzlOt7DjY/rTdMlHIr4OnE4uacjneytnB5YRAh7Vu+rCUoe6NbsDcanW2tr2rse7WwrFnmkEsxN5G6Na4FuQAOgPW/hXHsBsuQugEZNrWtqc3gBreu2bl7DOFw1nFndi7DoSAAPgBXd10NTU3L8Iv1PF2Tyras0pXnnnnnLAG41BYzYLK3aQsyN1XgfxLzqw0pXFMZSoqr7axkYt2cUp8WKfHQ/pUZjcTtPGDs1MOFU+sY80shHMKxy5fO1XtkB4gGshQOApdD+TdS+CvbqbnR4FbqMzt6ztqx8z+wqxUpTpJKkK23uxSlK0wUpSgBSlKAFKUoAxSlKAFKUoAzSlKAFKUoAUpSgD4WFQbhQD1AF6+6UoAUpSgBSlKAFKUoAUpSgBSlKAFKUoAUpSgBSlKAP/9k="/>
          <p:cNvSpPr>
            <a:spLocks noChangeAspect="1" noChangeArrowheads="1"/>
          </p:cNvSpPr>
          <p:nvPr/>
        </p:nvSpPr>
        <p:spPr bwMode="auto">
          <a:xfrm>
            <a:off x="152400" y="-898525"/>
            <a:ext cx="2085975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477925766"/>
              </p:ext>
            </p:extLst>
          </p:nvPr>
        </p:nvGraphicFramePr>
        <p:xfrm>
          <a:off x="152400" y="609600"/>
          <a:ext cx="8758015" cy="52675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75198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Pure Substances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Pure Substances cannot be separated into different kinds of matter.</a:t>
            </a:r>
          </a:p>
          <a:p>
            <a:r>
              <a:rPr lang="en-US" dirty="0" smtClean="0"/>
              <a:t>All samples of a pure substance have exactly the same characteristic properties.</a:t>
            </a:r>
          </a:p>
          <a:p>
            <a:r>
              <a:rPr lang="en-US" dirty="0" smtClean="0"/>
              <a:t>Substances with only one kind of matter are </a:t>
            </a:r>
            <a:r>
              <a:rPr lang="en-US" b="1" dirty="0" smtClean="0"/>
              <a:t>elements</a:t>
            </a:r>
            <a:r>
              <a:rPr lang="en-US" dirty="0" smtClean="0"/>
              <a:t>.</a:t>
            </a:r>
          </a:p>
          <a:p>
            <a:r>
              <a:rPr lang="en-US" dirty="0" smtClean="0"/>
              <a:t>Substances that are made up of two or more elements are called </a:t>
            </a:r>
            <a:r>
              <a:rPr lang="en-US" b="1" dirty="0" smtClean="0"/>
              <a:t>compounds</a:t>
            </a:r>
            <a:r>
              <a:rPr lang="en-US" dirty="0" smtClean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604456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500" dirty="0" smtClean="0"/>
              <a:t>Substances with only one kind of matter are </a:t>
            </a:r>
            <a:r>
              <a:rPr lang="en-US" sz="2500" b="1" dirty="0" smtClean="0"/>
              <a:t>elements</a:t>
            </a:r>
            <a:r>
              <a:rPr lang="en-US" sz="2500" dirty="0" smtClean="0"/>
              <a:t>.</a:t>
            </a:r>
          </a:p>
          <a:p>
            <a:r>
              <a:rPr lang="en-US" sz="2500" dirty="0" smtClean="0"/>
              <a:t>Elements are made up of the same atoms.</a:t>
            </a:r>
          </a:p>
          <a:p>
            <a:r>
              <a:rPr lang="en-US" sz="2500" b="0" dirty="0" smtClean="0"/>
              <a:t>Elements cannot be decomposed into other substances.</a:t>
            </a:r>
          </a:p>
          <a:p>
            <a:r>
              <a:rPr lang="en-US" sz="2500" dirty="0" smtClean="0">
                <a:latin typeface="Arial" pitchFamily="34" charset="0"/>
              </a:rPr>
              <a:t>Building blocks for all other substances.</a:t>
            </a:r>
            <a:endParaRPr lang="en-US" sz="2500" dirty="0" smtClean="0"/>
          </a:p>
          <a:p>
            <a:r>
              <a:rPr lang="en-US" sz="2500" dirty="0" smtClean="0">
                <a:latin typeface="Arial" pitchFamily="34" charset="0"/>
              </a:rPr>
              <a:t>Represented by a one- or two-letter </a:t>
            </a:r>
            <a:r>
              <a:rPr lang="en-US" sz="2500" i="1" u="sng" dirty="0" smtClean="0">
                <a:latin typeface="Arial" pitchFamily="34" charset="0"/>
              </a:rPr>
              <a:t>chemical symbol</a:t>
            </a:r>
            <a:r>
              <a:rPr lang="en-US" sz="2500" dirty="0" smtClean="0">
                <a:latin typeface="Arial" pitchFamily="34" charset="0"/>
              </a:rPr>
              <a:t>.</a:t>
            </a:r>
            <a:endParaRPr lang="en-US" sz="2500" dirty="0" smtClean="0"/>
          </a:p>
          <a:p>
            <a:r>
              <a:rPr lang="en-US" sz="2500" dirty="0" smtClean="0"/>
              <a:t>Examples:</a:t>
            </a:r>
          </a:p>
          <a:p>
            <a:pPr marL="457200" lvl="1" indent="0">
              <a:buNone/>
            </a:pPr>
            <a:r>
              <a:rPr lang="en-US" sz="2100" dirty="0" smtClean="0"/>
              <a:t>Al – Aluminum</a:t>
            </a:r>
          </a:p>
          <a:p>
            <a:pPr marL="457200" lvl="1" indent="0">
              <a:buNone/>
            </a:pPr>
            <a:r>
              <a:rPr lang="en-US" sz="2100" dirty="0" smtClean="0"/>
              <a:t>Cu – Copper </a:t>
            </a:r>
          </a:p>
          <a:p>
            <a:endParaRPr lang="en-US" sz="2500" dirty="0" smtClean="0"/>
          </a:p>
        </p:txBody>
      </p:sp>
      <p:sp>
        <p:nvSpPr>
          <p:cNvPr id="4" name="AutoShape 2" descr="data:image/jpeg;base64,/9j/4AAQSkZJRgABAQAAAQABAAD/2wCEAAkGBhIREBASEhISFBQVFQ8PEBUXDxATFRAVFhAVFRUQEhcXHCYeFxkjGRUUHy8gIycpLCwsFR49NTAqNSYrLTUBCQoKDgwOGg8MGjUgHiQuNTYxLTUsLCkpLTQsKTEsLCktLywsKS8sKiwsLS0tKSwtNCksKSw1LDQsKSw0KjUsLP/AABEIAMIBAwMBIgACEQEDEQH/xAAcAAEAAgMBAQEAAAAAAAAAAAAABAUBAgMGBwj/xAA9EAACAQIDBgMFBwMCBwEAAAAAAQIDEQQhMQUSQVFhcSKBkQYTMlKhQnKxwdHh8AdigjOiFiMkU3N00hX/xAAYAQEBAQEBAAAAAAAAAAAAAAAAAwIEAf/EAB8RAQEAAgEFAQEAAAAAAAAAAAABAxECEiExQVETBP/aAAwDAQACEQMRAD8A+4gAAAAAAAAAAAAAAAAAAAAAAAAAAAAAAAAAAAAAAAAAAAAAAAAAAAAAAAAAAAAAAAAAAAAAAAAAADhiMZCHxSS6av0K6vtmTygrdXm/QC1nVSV20lzbsjhDaVJuymvw/EoasnJ3k231f4cjnKaQHq0zJ5zZe1dyag34ZPdX9reluj/M9GAAAAAAAAAAAAAAAAAAAAAAAAAAAAAAADnVrRiryaQHQw2V1ba/CCv1eS9CFVqTn8Ur9OHoBZYjakI5LxPp+pX1toVJcd1dNfU42SOU66QGd1Gk6qRGq4ohVsZYCbUxJCrYxLiQKuPcnuxTlJ6JK7+hIwuw6k86j3V8qd5eb0QEatjm8o3vqks3lmfTqbuk+if0PL7O2XFNQhFK/wAT424ts9SgMgAAAAAAAAAAAAAAAAAAAAAAAA51q8Yq7ditxG20soK4FtcjV9oQhq7vks2UVXFVJ6yduRoqSQFlV2nOXwrdXqyM6bbu22+pGlNI4zxluIE9tI4VMUkV9THEWpiQJtXFkOriykxHtDFz93RjKvU+WmrpfelpEk0NhVqueJqbi/7VJ59p1f8A5S7gYr7UvL3cE5zf2ILel3fyrq7IlUNiylnXnu/2QlmukpcX2JdKFOhDdpxjCOrSyv1lLVvq7kDEbWvlBX66L9wLKg6VCO7TikufF8W5N5vzJWDxim4773YPVxV7d76LrZlFh8O5Pem2/wAF5FvhwPY4ahGKtFK2vO/VvidjzmA2nKkt229HguMfu9OhdYfaFOeklfk8n6MCSDnVrRit5tJLO9zngsWqkd5JpXklfXJ6+eoEgAAAAAAAAAAAAAAMbwGQRMRtKEeN3yRBqY+pPKPhQFpWxUY/E0vxKzFbaekF5v8AQjzoWzbu2abqQHKSlJ3k2zZUkhKuuBwqYpLqwO7kRqtexGq4xvQi1a1s5OwHeriGRqlbm7Irq+1m3u0YOcnksn+WZrT9lqtZqWKqtR1VOFl5PVL6gc8Rt1OW5RjKrPgo6LuzMfZurXs8XUcYa+5puyfSbL2lhadGNqcVFceb+83myDidrLSHif0XnxAnYahRw8NylCNOK5WXnJ8fMgYrba0hn10j+5Arb085O/TRLyOlLDdANGpVHeTv04LsiZQwp1pUFyJCSQCCsSaJwTN4VQJiOkadzgq8Yq7f79uZtCu5aXS+rAm4bD70rLLi3y/cvsPSUYqK4fXqyo2fh2i5poDoAAAAAAAAAVG3/aalhEt+8qkr+7pxtvStrJttKMc14m+13kBbmlSqo6tI+e1f6oNNqUcLBf8Au+JLq5QSRc7Lx6xSUlJ55pNpqXWEllJfUC6r7YSyirsiTnUqavIl0cAkdZTjECLRwFtTs1GJFxO0kuJVYnavICbi8arv0K6tjiDKs5EbF42lRTlVqRjazaur59L3AnPEN6HGvVjBXnJJdXY81/xXWxUnTwNCUuDqNLdj1lJ+GHnmTsD7IylaeLrOpJ5uMXJR7OWTa7JdwNp7d35blCEqkuiyXV30XVkqhsScvFXnb+2Lv6y09LlpRpwpx3acYxjySSXd8+7IOL2xGOUfG+S0XdgTKUIU1aCUVxtx7viRMTtlLKPiffJef6FbUxE6nxPLktP3NoUQONapOo/G8vlWUV5cTtSokiGHJMKCQEenQJEKZlqxq6gG7kaSqnCvilHVka0584r6v9PMDtUxt3uxzb4HTDwk9c300Wf1/Ak4LZraUbJLK9l8XWT1k+5fYLZaXACuwezG3d68WXmF2clYl0cKkS4UwNKNCx3SFjIAAAAAAAAGGfDvbL2x9zXrSVnWnJ3d84RjJxhTUkvDFRTVo5ybm7pOz+31HlkfkjbuJcq1Vt/bkvR2V/Q580ts4+l8Opu16Ch/VfGU2s04Z3ipT0evxOS+noe29m9v0sVGVTCONGvnvwtu0qzSvarTj8M9Wpxz1d5pOJ8QmyVsTbEsLXhVi2rNb1tXG98uq1XbuTuGSbx9q317uufh+jdge3Sr79Gd4V6V1OMrXko23nlxTavbJqSa1Z3xW1r8fqfMPaXHbk8LtClbfTUaqTynZO1+ko70e1SPJHt8ZtXC4eCqVKq3ZRjUp53lOMoqUWl1TRfFk/Tj1I5OHRy0le8lPQ4Y3FUqCvVmk+Eb+J9kUcdsY7HL/oqXuaLy9/Ve6pLi4ZNy/wAE+5P2T7BUaMve1pzxFbVynlCLuvhhm3prJvjkiqaMtr4nFNxwlPdho608ornaVs/8bsnYT2KouSniJSxElf8A1Mqd3azUNcu9nfNF26iWXLJdFyXBELE7WjC6zlL5Y5+r4AWN4wioxSUVlGMYqMV2iskVuJ2pGOS8T5L83wK2rjqlTV7sflX5vVmKdIDGIxE6mrsuSul58zFLDkmnh7kuFFICNTwpJhQSN1fgrm9gOZneMSZylJ2bySWsm0ku7YCpMjVKknlHzeiXVvgdFTvbW3N5N9VHgu/oTsJs7eenG/H8wIGGwF7PNyyd3oukVpyzf0LvBbH4ss8Js1LgWdLDWAiYbA2LCnQOkKZ0SA1jE2RkAAAAAAAAAAABrI/L39RPZ+WGx+Jgk0veSnD7k/HG3k7eR+oakLo+Z/1Q2IqkYVJxtOF4qdvDOD0jJ8Gm2195kcsvmelcdm9X2/PVSLXA5M9ZtL2f3W/Uqf8A8ScpKMYtybSilxb4Z6d+hjjm41XlisenwlR1Nkx+aLpRX+NZQWvSKPfex/sjh3hsPXqwdWpKN171ucKajOUIxp034UrRT8Sb7Hmdm7MVNYfDx8fu1CrUtZp2k5U9fnrO6T+zFvge7WNp4alTpXzhCMFGObuln5Xvmz3+edrftYz3vJ8i5nW9dP2K3H7XhDJu7+VZvz5FLiNqVauS8Eej8T7v9DlSw6R0IJNbGznl8K5LV92c40jrTpEqnhgI1OiSaWHJdHDEiVNJagRqdOxvJKxiTNGBlzM7kpat+hiTUFeXkuL6RXFkKpWnUdn4Y8YReb6SkvyAkSmrtLxNa/LH70uHbU6UsPvtfalwbStD/wAceHd59jOEwLdsklwSVkj0OztnJK9gK6js61rlvgMJmbunm/oWGFo2j3zAzCjY6qJmxkDCRkAAAAAAAAAAAAAAAHDF4SFWEoTipRas01qdwB8g9rfYGvhm6mFtVo5t0pK7hf5Hql69jy9GpUv4KVOD+FvevKPPJxyduaep+hpRT1PN7X9iKNaTnH/lz+ZJfVaNfzIncXC3djcyc5NSvmWz6MoLlJtycvE3d6ycpZyl1fBLkTaeHLLaGxKmHnu1I6/BON9yfbk/7Xn31M0cJcowj06BMo4Ml0cLYlRppARYYWyOiid3I41GBhto1U7mjkcp1G3ZJvkufZcQO0p8jhXqzivDG18rvJN9OL/l7GsYyb1fZP8AFrXy+pNpYSU2nK7tkr8FyXICDSwznrFX4yt4n0V291di2wmzbak7C4KxY4fCN/qBxweBu+nEtKq3Y5dkdqVJRVkYrUd62dgI2Go3fRfyxONYQsrI2AAAAAAAAAAAAAAAAAAAAAAAAA44nDRqRcZRUovVP8e553G7C91eUbygs76yj962q6+vM9QYaA8VdcNOH7HOUy+2tsLevKlaMtWreGfdcH1R5avWlB7s4NPpmu9tfqB2nUOMpiG7L7Tvpb4PLMKF7pRi88n8S7pNWk+ry6cQNJxbSbkop6Zb0pfcX5tpd9Dph8E5Xtez1u7t9G7K/ol0ROwWyOa5F7hdnJAVWF2O/wCMtKGzH0RZU6NjsogRaWBS1zJUYm1gAAAAAAAAAAAAAAAAAAAAAAAAAAAAAAAABhortobLjUWa8yyMNAeVewWn0J2G2SlwLpwRlRAjUsKkSI0zaxkDFjIAAAAAAAAAAAAAAAAAAAAAAAAAAAAAAAAAAAAAAAAAAAAAAAAAAAADSVVJpc7rtZXNmQqNKzilFpR3nJtK85NW53b6voBNuLkJYa1OGTTVpOyveW78Ul9p3z8jKprdjlNqLeT1k/mefO/qBMuLkVQbcLp2U6kuyW9u382rGtBOO7lL4ajllfNyTV+uoEty/mvEi4mL3k1d8EktHn6cPQxDDXhJuNnJuUtG7b91F+WVhCm7K0N1e8TSsk7JLxS9H9AJNG+6r62zN7kOFHON0/8AUqTf+5Rb/wBtjWVJuEG9+6T0V2m7Z2fG10uVwJ9wRt5x3VFO2mak3wtnytfO5osRUy8PT4JK+cbuz0+36ICYDSnJtJvJ2Ta5O2gA3AAAAAAAAAAAAAAAAAAAAAAAAAAAAAAAAAAAAAAAAAAAAAf/2Q=="/>
          <p:cNvSpPr>
            <a:spLocks noChangeAspect="1" noChangeArrowheads="1"/>
          </p:cNvSpPr>
          <p:nvPr/>
        </p:nvSpPr>
        <p:spPr bwMode="auto">
          <a:xfrm>
            <a:off x="0" y="-884238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hIREBASEhISFBQVFQ8PEBUXDxATFRAVFhAVFRUQEhcXHCYeFxkjGRUUHy8gIycpLCwsFR49NTAqNSYrLTUBCQoKDgwOGg8MGjUgHiQuNTYxLTUsLCkpLTQsKTEsLCktLywsKS8sKiwsLS0tKSwtNCksKSw1LDQsKSw0KjUsLP/AABEIAMIBAwMBIgACEQEDEQH/xAAcAAEAAgMBAQEAAAAAAAAAAAAABAUBAgMGBwj/xAA9EAACAQIDBgMFBwMCBwEAAAAAAQIDEQQhMQUSQVFhcSKBkQYTMlKhQnKxwdHh8AdigjOiFiMkU3N00hX/xAAYAQEBAQEBAAAAAAAAAAAAAAAAAwIEAf/EAB8RAQEAAgEFAQEAAAAAAAAAAAABAxECEiExQVETBP/aAAwDAQACEQMRAD8A+4gAAAAAAAAAAAAAAAAAAAAAAAAAAAAAAAAAAAAAAAAAAAAAAAAAAAAAAAAAAAAAAAAAAAAAAAAAADhiMZCHxSS6av0K6vtmTygrdXm/QC1nVSV20lzbsjhDaVJuymvw/EoasnJ3k231f4cjnKaQHq0zJ5zZe1dyag34ZPdX9reluj/M9GAAAAAAAAAAAAAAAAAAAAAAAAAAAAAAADnVrRiryaQHQw2V1ba/CCv1eS9CFVqTn8Ur9OHoBZYjakI5LxPp+pX1toVJcd1dNfU42SOU66QGd1Gk6qRGq4ohVsZYCbUxJCrYxLiQKuPcnuxTlJ6JK7+hIwuw6k86j3V8qd5eb0QEatjm8o3vqks3lmfTqbuk+if0PL7O2XFNQhFK/wAT424ts9SgMgAAAAAAAAAAAAAAAAAAAAAAAA51q8Yq7ditxG20soK4FtcjV9oQhq7vks2UVXFVJ6yduRoqSQFlV2nOXwrdXqyM6bbu22+pGlNI4zxluIE9tI4VMUkV9THEWpiQJtXFkOriykxHtDFz93RjKvU+WmrpfelpEk0NhVqueJqbi/7VJ59p1f8A5S7gYr7UvL3cE5zf2ILel3fyrq7IlUNiylnXnu/2QlmukpcX2JdKFOhDdpxjCOrSyv1lLVvq7kDEbWvlBX66L9wLKg6VCO7TikufF8W5N5vzJWDxim4773YPVxV7d76LrZlFh8O5Pem2/wAF5FvhwPY4ahGKtFK2vO/VvidjzmA2nKkt229HguMfu9OhdYfaFOeklfk8n6MCSDnVrRit5tJLO9zngsWqkd5JpXklfXJ6+eoEgAAAAAAAAAAAAAAMbwGQRMRtKEeN3yRBqY+pPKPhQFpWxUY/E0vxKzFbaekF5v8AQjzoWzbu2abqQHKSlJ3k2zZUkhKuuBwqYpLqwO7kRqtexGq4xvQi1a1s5OwHeriGRqlbm7Irq+1m3u0YOcnksn+WZrT9lqtZqWKqtR1VOFl5PVL6gc8Rt1OW5RjKrPgo6LuzMfZurXs8XUcYa+5puyfSbL2lhadGNqcVFceb+83myDidrLSHif0XnxAnYahRw8NylCNOK5WXnJ8fMgYrba0hn10j+5Arb085O/TRLyOlLDdANGpVHeTv04LsiZQwp1pUFyJCSQCCsSaJwTN4VQJiOkadzgq8Yq7f79uZtCu5aXS+rAm4bD70rLLi3y/cvsPSUYqK4fXqyo2fh2i5poDoAAAAAAAAAVG3/aalhEt+8qkr+7pxtvStrJttKMc14m+13kBbmlSqo6tI+e1f6oNNqUcLBf8Au+JLq5QSRc7Lx6xSUlJ55pNpqXWEllJfUC6r7YSyirsiTnUqavIl0cAkdZTjECLRwFtTs1GJFxO0kuJVYnavICbi8arv0K6tjiDKs5EbF42lRTlVqRjazaur59L3AnPEN6HGvVjBXnJJdXY81/xXWxUnTwNCUuDqNLdj1lJ+GHnmTsD7IylaeLrOpJ5uMXJR7OWTa7JdwNp7d35blCEqkuiyXV30XVkqhsScvFXnb+2Lv6y09LlpRpwpx3acYxjySSXd8+7IOL2xGOUfG+S0XdgTKUIU1aCUVxtx7viRMTtlLKPiffJef6FbUxE6nxPLktP3NoUQONapOo/G8vlWUV5cTtSokiGHJMKCQEenQJEKZlqxq6gG7kaSqnCvilHVka0584r6v9PMDtUxt3uxzb4HTDwk9c300Wf1/Ak4LZraUbJLK9l8XWT1k+5fYLZaXACuwezG3d68WXmF2clYl0cKkS4UwNKNCx3SFjIAAAAAAAAGGfDvbL2x9zXrSVnWnJ3d84RjJxhTUkvDFRTVo5ybm7pOz+31HlkfkjbuJcq1Vt/bkvR2V/Q580ts4+l8Opu16Ch/VfGU2s04Z3ipT0evxOS+noe29m9v0sVGVTCONGvnvwtu0qzSvarTj8M9Wpxz1d5pOJ8QmyVsTbEsLXhVi2rNb1tXG98uq1XbuTuGSbx9q317uufh+jdge3Sr79Gd4V6V1OMrXko23nlxTavbJqSa1Z3xW1r8fqfMPaXHbk8LtClbfTUaqTynZO1+ko70e1SPJHt8ZtXC4eCqVKq3ZRjUp53lOMoqUWl1TRfFk/Tj1I5OHRy0le8lPQ4Y3FUqCvVmk+Eb+J9kUcdsY7HL/oqXuaLy9/Ve6pLi4ZNy/wAE+5P2T7BUaMve1pzxFbVynlCLuvhhm3prJvjkiqaMtr4nFNxwlPdho608ornaVs/8bsnYT2KouSniJSxElf8A1Mqd3azUNcu9nfNF26iWXLJdFyXBELE7WjC6zlL5Y5+r4AWN4wioxSUVlGMYqMV2iskVuJ2pGOS8T5L83wK2rjqlTV7sflX5vVmKdIDGIxE6mrsuSul58zFLDkmnh7kuFFICNTwpJhQSN1fgrm9gOZneMSZylJ2bySWsm0ku7YCpMjVKknlHzeiXVvgdFTvbW3N5N9VHgu/oTsJs7eenG/H8wIGGwF7PNyyd3oukVpyzf0LvBbH4ss8Js1LgWdLDWAiYbA2LCnQOkKZ0SA1jE2RkAAAAAAAAAAABrI/L39RPZ+WGx+Jgk0veSnD7k/HG3k7eR+oakLo+Z/1Q2IqkYVJxtOF4qdvDOD0jJ8Gm2195kcsvmelcdm9X2/PVSLXA5M9ZtL2f3W/Uqf8A8ScpKMYtybSilxb4Z6d+hjjm41XlisenwlR1Nkx+aLpRX+NZQWvSKPfex/sjh3hsPXqwdWpKN171ucKajOUIxp034UrRT8Sb7Hmdm7MVNYfDx8fu1CrUtZp2k5U9fnrO6T+zFvge7WNp4alTpXzhCMFGObuln5Xvmz3+edrftYz3vJ8i5nW9dP2K3H7XhDJu7+VZvz5FLiNqVauS8Eej8T7v9DlSw6R0IJNbGznl8K5LV92c40jrTpEqnhgI1OiSaWHJdHDEiVNJagRqdOxvJKxiTNGBlzM7kpat+hiTUFeXkuL6RXFkKpWnUdn4Y8YReb6SkvyAkSmrtLxNa/LH70uHbU6UsPvtfalwbStD/wAceHd59jOEwLdsklwSVkj0OztnJK9gK6js61rlvgMJmbunm/oWGFo2j3zAzCjY6qJmxkDCRkAAAAAAAAAAAAAAAHDF4SFWEoTipRas01qdwB8g9rfYGvhm6mFtVo5t0pK7hf5Hql69jy9GpUv4KVOD+FvevKPPJxyduaep+hpRT1PN7X9iKNaTnH/lz+ZJfVaNfzIncXC3djcyc5NSvmWz6MoLlJtycvE3d6ycpZyl1fBLkTaeHLLaGxKmHnu1I6/BON9yfbk/7Xn31M0cJcowj06BMo4Ml0cLYlRppARYYWyOiid3I41GBhto1U7mjkcp1G3ZJvkufZcQO0p8jhXqzivDG18rvJN9OL/l7GsYyb1fZP8AFrXy+pNpYSU2nK7tkr8FyXICDSwznrFX4yt4n0V291di2wmzbak7C4KxY4fCN/qBxweBu+nEtKq3Y5dkdqVJRVkYrUd62dgI2Go3fRfyxONYQsrI2AAAAAAAAAAAAAAAAAAAAAAAAA44nDRqRcZRUovVP8e553G7C91eUbygs76yj962q6+vM9QYaA8VdcNOH7HOUy+2tsLevKlaMtWreGfdcH1R5avWlB7s4NPpmu9tfqB2nUOMpiG7L7Tvpb4PLMKF7pRi88n8S7pNWk+ry6cQNJxbSbkop6Zb0pfcX5tpd9Dph8E5Xtez1u7t9G7K/ol0ROwWyOa5F7hdnJAVWF2O/wCMtKGzH0RZU6NjsogRaWBS1zJUYm1gAAAAAAAAAAAAAAAAAAAAAAAAAAAAAAAABhortobLjUWa8yyMNAeVewWn0J2G2SlwLpwRlRAjUsKkSI0zaxkDFjIAAAAAAAAAAAAAAAAAAAAAAAAAAAAAAAAAAAAAAAAAAAAAAAAAAAADSVVJpc7rtZXNmQqNKzilFpR3nJtK85NW53b6voBNuLkJYa1OGTTVpOyveW78Ul9p3z8jKprdjlNqLeT1k/mefO/qBMuLkVQbcLp2U6kuyW9u382rGtBOO7lL4ajllfNyTV+uoEty/mvEi4mL3k1d8EktHn6cPQxDDXhJuNnJuUtG7b91F+WVhCm7K0N1e8TSsk7JLxS9H9AJNG+6r62zN7kOFHON0/8AUqTf+5Rb/wBtjWVJuEG9+6T0V2m7Z2fG10uVwJ9wRt5x3VFO2mak3wtnytfO5osRUy8PT4JK+cbuz0+36ICYDSnJtJvJ2Ta5O2gA3AAAAAAAAAAAAAAAAAAAAAAAAAAAAAAAAAAAAAAAAAAAAAf/2Q=="/>
          <p:cNvSpPr>
            <a:spLocks noChangeAspect="1" noChangeArrowheads="1"/>
          </p:cNvSpPr>
          <p:nvPr/>
        </p:nvSpPr>
        <p:spPr bwMode="auto">
          <a:xfrm>
            <a:off x="152400" y="-731838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data:image/jpeg;base64,/9j/4AAQSkZJRgABAQAAAQABAAD/2wCEAAkGBhIREBASEhISFBQVFQ8PEBUXDxATFRAVFhAVFRUQEhcXHCYeFxkjGRUUHy8gIycpLCwsFR49NTAqNSYrLTUBCQoKDgwOGg8MGjUgHiQuNTYxLTUsLCkpLTQsKTEsLCktLywsKS8sKiwsLS0tKSwtNCksKSw1LDQsKSw0KjUsLP/AABEIAMIBAwMBIgACEQEDEQH/xAAcAAEAAgMBAQEAAAAAAAAAAAAABAUBAgMGBwj/xAA9EAACAQIDBgMFBwMCBwEAAAAAAQIDEQQhMQUSQVFhcSKBkQYTMlKhQnKxwdHh8AdigjOiFiMkU3N00hX/xAAYAQEBAQEBAAAAAAAAAAAAAAAAAwIEAf/EAB8RAQEAAgEFAQEAAAAAAAAAAAABAxECEiExQVETBP/aAAwDAQACEQMRAD8A+4gAAAAAAAAAAAAAAAAAAAAAAAAAAAAAAAAAAAAAAAAAAAAAAAAAAAAAAAAAAAAAAAAAAAAAAAAAADhiMZCHxSS6av0K6vtmTygrdXm/QC1nVSV20lzbsjhDaVJuymvw/EoasnJ3k231f4cjnKaQHq0zJ5zZe1dyag34ZPdX9reluj/M9GAAAAAAAAAAAAAAAAAAAAAAAAAAAAAAADnVrRiryaQHQw2V1ba/CCv1eS9CFVqTn8Ur9OHoBZYjakI5LxPp+pX1toVJcd1dNfU42SOU66QGd1Gk6qRGq4ohVsZYCbUxJCrYxLiQKuPcnuxTlJ6JK7+hIwuw6k86j3V8qd5eb0QEatjm8o3vqks3lmfTqbuk+if0PL7O2XFNQhFK/wAT424ts9SgMgAAAAAAAAAAAAAAAAAAAAAAAA51q8Yq7ditxG20soK4FtcjV9oQhq7vks2UVXFVJ6yduRoqSQFlV2nOXwrdXqyM6bbu22+pGlNI4zxluIE9tI4VMUkV9THEWpiQJtXFkOriykxHtDFz93RjKvU+WmrpfelpEk0NhVqueJqbi/7VJ59p1f8A5S7gYr7UvL3cE5zf2ILel3fyrq7IlUNiylnXnu/2QlmukpcX2JdKFOhDdpxjCOrSyv1lLVvq7kDEbWvlBX66L9wLKg6VCO7TikufF8W5N5vzJWDxim4773YPVxV7d76LrZlFh8O5Pem2/wAF5FvhwPY4ahGKtFK2vO/VvidjzmA2nKkt229HguMfu9OhdYfaFOeklfk8n6MCSDnVrRit5tJLO9zngsWqkd5JpXklfXJ6+eoEgAAAAAAAAAAAAAAMbwGQRMRtKEeN3yRBqY+pPKPhQFpWxUY/E0vxKzFbaekF5v8AQjzoWzbu2abqQHKSlJ3k2zZUkhKuuBwqYpLqwO7kRqtexGq4xvQi1a1s5OwHeriGRqlbm7Irq+1m3u0YOcnksn+WZrT9lqtZqWKqtR1VOFl5PVL6gc8Rt1OW5RjKrPgo6LuzMfZurXs8XUcYa+5puyfSbL2lhadGNqcVFceb+83myDidrLSHif0XnxAnYahRw8NylCNOK5WXnJ8fMgYrba0hn10j+5Arb085O/TRLyOlLDdANGpVHeTv04LsiZQwp1pUFyJCSQCCsSaJwTN4VQJiOkadzgq8Yq7f79uZtCu5aXS+rAm4bD70rLLi3y/cvsPSUYqK4fXqyo2fh2i5poDoAAAAAAAAAVG3/aalhEt+8qkr+7pxtvStrJttKMc14m+13kBbmlSqo6tI+e1f6oNNqUcLBf8Au+JLq5QSRc7Lx6xSUlJ55pNpqXWEllJfUC6r7YSyirsiTnUqavIl0cAkdZTjECLRwFtTs1GJFxO0kuJVYnavICbi8arv0K6tjiDKs5EbF42lRTlVqRjazaur59L3AnPEN6HGvVjBXnJJdXY81/xXWxUnTwNCUuDqNLdj1lJ+GHnmTsD7IylaeLrOpJ5uMXJR7OWTa7JdwNp7d35blCEqkuiyXV30XVkqhsScvFXnb+2Lv6y09LlpRpwpx3acYxjySSXd8+7IOL2xGOUfG+S0XdgTKUIU1aCUVxtx7viRMTtlLKPiffJef6FbUxE6nxPLktP3NoUQONapOo/G8vlWUV5cTtSokiGHJMKCQEenQJEKZlqxq6gG7kaSqnCvilHVka0584r6v9PMDtUxt3uxzb4HTDwk9c300Wf1/Ak4LZraUbJLK9l8XWT1k+5fYLZaXACuwezG3d68WXmF2clYl0cKkS4UwNKNCx3SFjIAAAAAAAAGGfDvbL2x9zXrSVnWnJ3d84RjJxhTUkvDFRTVo5ybm7pOz+31HlkfkjbuJcq1Vt/bkvR2V/Q580ts4+l8Opu16Ch/VfGU2s04Z3ipT0evxOS+noe29m9v0sVGVTCONGvnvwtu0qzSvarTj8M9Wpxz1d5pOJ8QmyVsTbEsLXhVi2rNb1tXG98uq1XbuTuGSbx9q317uufh+jdge3Sr79Gd4V6V1OMrXko23nlxTavbJqSa1Z3xW1r8fqfMPaXHbk8LtClbfTUaqTynZO1+ko70e1SPJHt8ZtXC4eCqVKq3ZRjUp53lOMoqUWl1TRfFk/Tj1I5OHRy0le8lPQ4Y3FUqCvVmk+Eb+J9kUcdsY7HL/oqXuaLy9/Ve6pLi4ZNy/wAE+5P2T7BUaMve1pzxFbVynlCLuvhhm3prJvjkiqaMtr4nFNxwlPdho608ornaVs/8bsnYT2KouSniJSxElf8A1Mqd3azUNcu9nfNF26iWXLJdFyXBELE7WjC6zlL5Y5+r4AWN4wioxSUVlGMYqMV2iskVuJ2pGOS8T5L83wK2rjqlTV7sflX5vVmKdIDGIxE6mrsuSul58zFLDkmnh7kuFFICNTwpJhQSN1fgrm9gOZneMSZylJ2bySWsm0ku7YCpMjVKknlHzeiXVvgdFTvbW3N5N9VHgu/oTsJs7eenG/H8wIGGwF7PNyyd3oukVpyzf0LvBbH4ss8Js1LgWdLDWAiYbA2LCnQOkKZ0SA1jE2RkAAAAAAAAAAABrI/L39RPZ+WGx+Jgk0veSnD7k/HG3k7eR+oakLo+Z/1Q2IqkYVJxtOF4qdvDOD0jJ8Gm2195kcsvmelcdm9X2/PVSLXA5M9ZtL2f3W/Uqf8A8ScpKMYtybSilxb4Z6d+hjjm41XlisenwlR1Nkx+aLpRX+NZQWvSKPfex/sjh3hsPXqwdWpKN171ucKajOUIxp034UrRT8Sb7Hmdm7MVNYfDx8fu1CrUtZp2k5U9fnrO6T+zFvge7WNp4alTpXzhCMFGObuln5Xvmz3+edrftYz3vJ8i5nW9dP2K3H7XhDJu7+VZvz5FLiNqVauS8Eej8T7v9DlSw6R0IJNbGznl8K5LV92c40jrTpEqnhgI1OiSaWHJdHDEiVNJagRqdOxvJKxiTNGBlzM7kpat+hiTUFeXkuL6RXFkKpWnUdn4Y8YReb6SkvyAkSmrtLxNa/LH70uHbU6UsPvtfalwbStD/wAceHd59jOEwLdsklwSVkj0OztnJK9gK6js61rlvgMJmbunm/oWGFo2j3zAzCjY6qJmxkDCRkAAAAAAAAAAAAAAAHDF4SFWEoTipRas01qdwB8g9rfYGvhm6mFtVo5t0pK7hf5Hql69jy9GpUv4KVOD+FvevKPPJxyduaep+hpRT1PN7X9iKNaTnH/lz+ZJfVaNfzIncXC3djcyc5NSvmWz6MoLlJtycvE3d6ycpZyl1fBLkTaeHLLaGxKmHnu1I6/BON9yfbk/7Xn31M0cJcowj06BMo4Ml0cLYlRppARYYWyOiid3I41GBhto1U7mjkcp1G3ZJvkufZcQO0p8jhXqzivDG18rvJN9OL/l7GsYyb1fZP8AFrXy+pNpYSU2nK7tkr8FyXICDSwznrFX4yt4n0V291di2wmzbak7C4KxY4fCN/qBxweBu+nEtKq3Y5dkdqVJRVkYrUd62dgI2Go3fRfyxONYQsrI2AAAAAAAAAAAAAAAAAAAAAAAAA44nDRqRcZRUovVP8e553G7C91eUbygs76yj962q6+vM9QYaA8VdcNOH7HOUy+2tsLevKlaMtWreGfdcH1R5avWlB7s4NPpmu9tfqB2nUOMpiG7L7Tvpb4PLMKF7pRi88n8S7pNWk+ry6cQNJxbSbkop6Zb0pfcX5tpd9Dph8E5Xtez1u7t9G7K/ol0ROwWyOa5F7hdnJAVWF2O/wCMtKGzH0RZU6NjsogRaWBS1zJUYm1gAAAAAAAAAAAAAAAAAAAAAAAAAAAAAAAABhortobLjUWa8yyMNAeVewWn0J2G2SlwLpwRlRAjUsKkSI0zaxkDFjIAAAAAAAAAAAAAAAAAAAAAAAAAAAAAAAAAAAAAAAAAAAAAAAAAAAADSVVJpc7rtZXNmQqNKzilFpR3nJtK85NW53b6voBNuLkJYa1OGTTVpOyveW78Ul9p3z8jKprdjlNqLeT1k/mefO/qBMuLkVQbcLp2U6kuyW9u382rGtBOO7lL4ajllfNyTV+uoEty/mvEi4mL3k1d8EktHn6cPQxDDXhJuNnJuUtG7b91F+WVhCm7K0N1e8TSsk7JLxS9H9AJNG+6r62zN7kOFHON0/8AUqTf+5Rb/wBtjWVJuEG9+6T0V2m7Z2fG10uVwJ9wRt5x3VFO2mak3wtnytfO5osRUy8PT4JK+cbuz0+36ICYDSnJtJvJ2Ta5O2gA3AAAAAAAAAAAAAAAAAAAAAAAAAAAAAAAAAAAAAAAAAAAAAf/2Q=="/>
          <p:cNvSpPr>
            <a:spLocks noChangeAspect="1" noChangeArrowheads="1"/>
          </p:cNvSpPr>
          <p:nvPr/>
        </p:nvSpPr>
        <p:spPr bwMode="auto">
          <a:xfrm>
            <a:off x="304800" y="-579438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8" descr="data:image/jpeg;base64,/9j/4AAQSkZJRgABAQAAAQABAAD/2wCEAAkGBhIREBASEhISFBQVFQ8PEBUXDxATFRAVFhAVFRUQEhcXHCYeFxkjGRUUHy8gIycpLCwsFR49NTAqNSYrLTUBCQoKDgwOGg8MGjUgHiQuNTYxLTUsLCkpLTQsKTEsLCktLywsKS8sKiwsLS0tKSwtNCksKSw1LDQsKSw0KjUsLP/AABEIAMIBAwMBIgACEQEDEQH/xAAcAAEAAgMBAQEAAAAAAAAAAAAABAUBAgMGBwj/xAA9EAACAQIDBgMFBwMCBwEAAAAAAQIDEQQhMQUSQVFhcSKBkQYTMlKhQnKxwdHh8AdigjOiFiMkU3N00hX/xAAYAQEBAQEBAAAAAAAAAAAAAAAAAwIEAf/EAB8RAQEAAgEFAQEAAAAAAAAAAAABAxECEiExQVETBP/aAAwDAQACEQMRAD8A+4gAAAAAAAAAAAAAAAAAAAAAAAAAAAAAAAAAAAAAAAAAAAAAAAAAAAAAAAAAAAAAAAAAAAAAAAAAADhiMZCHxSS6av0K6vtmTygrdXm/QC1nVSV20lzbsjhDaVJuymvw/EoasnJ3k231f4cjnKaQHq0zJ5zZe1dyag34ZPdX9reluj/M9GAAAAAAAAAAAAAAAAAAAAAAAAAAAAAAADnVrRiryaQHQw2V1ba/CCv1eS9CFVqTn8Ur9OHoBZYjakI5LxPp+pX1toVJcd1dNfU42SOU66QGd1Gk6qRGq4ohVsZYCbUxJCrYxLiQKuPcnuxTlJ6JK7+hIwuw6k86j3V8qd5eb0QEatjm8o3vqks3lmfTqbuk+if0PL7O2XFNQhFK/wAT424ts9SgMgAAAAAAAAAAAAAAAAAAAAAAAA51q8Yq7ditxG20soK4FtcjV9oQhq7vks2UVXFVJ6yduRoqSQFlV2nOXwrdXqyM6bbu22+pGlNI4zxluIE9tI4VMUkV9THEWpiQJtXFkOriykxHtDFz93RjKvU+WmrpfelpEk0NhVqueJqbi/7VJ59p1f8A5S7gYr7UvL3cE5zf2ILel3fyrq7IlUNiylnXnu/2QlmukpcX2JdKFOhDdpxjCOrSyv1lLVvq7kDEbWvlBX66L9wLKg6VCO7TikufF8W5N5vzJWDxim4773YPVxV7d76LrZlFh8O5Pem2/wAF5FvhwPY4ahGKtFK2vO/VvidjzmA2nKkt229HguMfu9OhdYfaFOeklfk8n6MCSDnVrRit5tJLO9zngsWqkd5JpXklfXJ6+eoEgAAAAAAAAAAAAAAMbwGQRMRtKEeN3yRBqY+pPKPhQFpWxUY/E0vxKzFbaekF5v8AQjzoWzbu2abqQHKSlJ3k2zZUkhKuuBwqYpLqwO7kRqtexGq4xvQi1a1s5OwHeriGRqlbm7Irq+1m3u0YOcnksn+WZrT9lqtZqWKqtR1VOFl5PVL6gc8Rt1OW5RjKrPgo6LuzMfZurXs8XUcYa+5puyfSbL2lhadGNqcVFceb+83myDidrLSHif0XnxAnYahRw8NylCNOK5WXnJ8fMgYrba0hn10j+5Arb085O/TRLyOlLDdANGpVHeTv04LsiZQwp1pUFyJCSQCCsSaJwTN4VQJiOkadzgq8Yq7f79uZtCu5aXS+rAm4bD70rLLi3y/cvsPSUYqK4fXqyo2fh2i5poDoAAAAAAAAAVG3/aalhEt+8qkr+7pxtvStrJttKMc14m+13kBbmlSqo6tI+e1f6oNNqUcLBf8Au+JLq5QSRc7Lx6xSUlJ55pNpqXWEllJfUC6r7YSyirsiTnUqavIl0cAkdZTjECLRwFtTs1GJFxO0kuJVYnavICbi8arv0K6tjiDKs5EbF42lRTlVqRjazaur59L3AnPEN6HGvVjBXnJJdXY81/xXWxUnTwNCUuDqNLdj1lJ+GHnmTsD7IylaeLrOpJ5uMXJR7OWTa7JdwNp7d35blCEqkuiyXV30XVkqhsScvFXnb+2Lv6y09LlpRpwpx3acYxjySSXd8+7IOL2xGOUfG+S0XdgTKUIU1aCUVxtx7viRMTtlLKPiffJef6FbUxE6nxPLktP3NoUQONapOo/G8vlWUV5cTtSokiGHJMKCQEenQJEKZlqxq6gG7kaSqnCvilHVka0584r6v9PMDtUxt3uxzb4HTDwk9c300Wf1/Ak4LZraUbJLK9l8XWT1k+5fYLZaXACuwezG3d68WXmF2clYl0cKkS4UwNKNCx3SFjIAAAAAAAAGGfDvbL2x9zXrSVnWnJ3d84RjJxhTUkvDFRTVo5ybm7pOz+31HlkfkjbuJcq1Vt/bkvR2V/Q580ts4+l8Opu16Ch/VfGU2s04Z3ipT0evxOS+noe29m9v0sVGVTCONGvnvwtu0qzSvarTj8M9Wpxz1d5pOJ8QmyVsTbEsLXhVi2rNb1tXG98uq1XbuTuGSbx9q317uufh+jdge3Sr79Gd4V6V1OMrXko23nlxTavbJqSa1Z3xW1r8fqfMPaXHbk8LtClbfTUaqTynZO1+ko70e1SPJHt8ZtXC4eCqVKq3ZRjUp53lOMoqUWl1TRfFk/Tj1I5OHRy0le8lPQ4Y3FUqCvVmk+Eb+J9kUcdsY7HL/oqXuaLy9/Ve6pLi4ZNy/wAE+5P2T7BUaMve1pzxFbVynlCLuvhhm3prJvjkiqaMtr4nFNxwlPdho608ornaVs/8bsnYT2KouSniJSxElf8A1Mqd3azUNcu9nfNF26iWXLJdFyXBELE7WjC6zlL5Y5+r4AWN4wioxSUVlGMYqMV2iskVuJ2pGOS8T5L83wK2rjqlTV7sflX5vVmKdIDGIxE6mrsuSul58zFLDkmnh7kuFFICNTwpJhQSN1fgrm9gOZneMSZylJ2bySWsm0ku7YCpMjVKknlHzeiXVvgdFTvbW3N5N9VHgu/oTsJs7eenG/H8wIGGwF7PNyyd3oukVpyzf0LvBbH4ss8Js1LgWdLDWAiYbA2LCnQOkKZ0SA1jE2RkAAAAAAAAAAABrI/L39RPZ+WGx+Jgk0veSnD7k/HG3k7eR+oakLo+Z/1Q2IqkYVJxtOF4qdvDOD0jJ8Gm2195kcsvmelcdm9X2/PVSLXA5M9ZtL2f3W/Uqf8A8ScpKMYtybSilxb4Z6d+hjjm41XlisenwlR1Nkx+aLpRX+NZQWvSKPfex/sjh3hsPXqwdWpKN171ucKajOUIxp034UrRT8Sb7Hmdm7MVNYfDx8fu1CrUtZp2k5U9fnrO6T+zFvge7WNp4alTpXzhCMFGObuln5Xvmz3+edrftYz3vJ8i5nW9dP2K3H7XhDJu7+VZvz5FLiNqVauS8Eej8T7v9DlSw6R0IJNbGznl8K5LV92c40jrTpEqnhgI1OiSaWHJdHDEiVNJagRqdOxvJKxiTNGBlzM7kpat+hiTUFeXkuL6RXFkKpWnUdn4Y8YReb6SkvyAkSmrtLxNa/LH70uHbU6UsPvtfalwbStD/wAceHd59jOEwLdsklwSVkj0OztnJK9gK6js61rlvgMJmbunm/oWGFo2j3zAzCjY6qJmxkDCRkAAAAAAAAAAAAAAAHDF4SFWEoTipRas01qdwB8g9rfYGvhm6mFtVo5t0pK7hf5Hql69jy9GpUv4KVOD+FvevKPPJxyduaep+hpRT1PN7X9iKNaTnH/lz+ZJfVaNfzIncXC3djcyc5NSvmWz6MoLlJtycvE3d6ycpZyl1fBLkTaeHLLaGxKmHnu1I6/BON9yfbk/7Xn31M0cJcowj06BMo4Ml0cLYlRppARYYWyOiid3I41GBhto1U7mjkcp1G3ZJvkufZcQO0p8jhXqzivDG18rvJN9OL/l7GsYyb1fZP8AFrXy+pNpYSU2nK7tkr8FyXICDSwznrFX4yt4n0V291di2wmzbak7C4KxY4fCN/qBxweBu+nEtKq3Y5dkdqVJRVkYrUd62dgI2Go3fRfyxONYQsrI2AAAAAAAAAAAAAAAAAAAAAAAAA44nDRqRcZRUovVP8e553G7C91eUbygs76yj962q6+vM9QYaA8VdcNOH7HOUy+2tsLevKlaMtWreGfdcH1R5avWlB7s4NPpmu9tfqB2nUOMpiG7L7Tvpb4PLMKF7pRi88n8S7pNWk+ry6cQNJxbSbkop6Zb0pfcX5tpd9Dph8E5Xtez1u7t9G7K/ol0ROwWyOa5F7hdnJAVWF2O/wCMtKGzH0RZU6NjsogRaWBS1zJUYm1gAAAAAAAAAAAAAAAAAAAAAAAAAAAAAAAABhortobLjUWa8yyMNAeVewWn0J2G2SlwLpwRlRAjUsKkSI0zaxkDFjIAAAAAAAAAAAAAAAAAAAAAAAAAAAAAAAAAAAAAAAAAAAAAAAAAAAADSVVJpc7rtZXNmQqNKzilFpR3nJtK85NW53b6voBNuLkJYa1OGTTVpOyveW78Ul9p3z8jKprdjlNqLeT1k/mefO/qBMuLkVQbcLp2U6kuyW9u382rGtBOO7lL4ajllfNyTV+uoEty/mvEi4mL3k1d8EktHn6cPQxDDXhJuNnJuUtG7b91F+WVhCm7K0N1e8TSsk7JLxS9H9AJNG+6r62zN7kOFHON0/8AUqTf+5Rb/wBtjWVJuEG9+6T0V2m7Z2fG10uVwJ9wRt5x3VFO2mak3wtnytfO5osRUy8PT4JK+cbuz0+36ICYDSnJtJvJ2Ta5O2gA3AAAAAAAAAAAAAAAAAAAAAAAAAAAAAAAAAAAAAAAAAAAAAf/2Q=="/>
          <p:cNvSpPr>
            <a:spLocks noChangeAspect="1" noChangeArrowheads="1"/>
          </p:cNvSpPr>
          <p:nvPr/>
        </p:nvSpPr>
        <p:spPr bwMode="auto">
          <a:xfrm>
            <a:off x="457200" y="-427038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12" descr="data:image/jpeg;base64,/9j/4AAQSkZJRgABAQAAAQABAAD/2wCEAAkGBhIREBASEhISFBQVFQ8PEBUXDxATFRAVFhAVFRUQEhcXHCYeFxkjGRUUHy8gIycpLCwsFR49NTAqNSYrLTUBCQoKDgwOGg8MGjUgHiQuNTYxLTUsLCkpLTQsKTEsLCktLywsKS8sKiwsLS0tKSwtNCksKSw1LDQsKSw0KjUsLP/AABEIAMIBAwMBIgACEQEDEQH/xAAcAAEAAgMBAQEAAAAAAAAAAAAABAUBAgMGBwj/xAA9EAACAQIDBgMFBwMCBwEAAAAAAQIDEQQhMQUSQVFhcSKBkQYTMlKhQnKxwdHh8AdigjOiFiMkU3N00hX/xAAYAQEBAQEBAAAAAAAAAAAAAAAAAwIEAf/EAB8RAQEAAgEFAQEAAAAAAAAAAAABAxECEiExQVETBP/aAAwDAQACEQMRAD8A+4gAAAAAAAAAAAAAAAAAAAAAAAAAAAAAAAAAAAAAAAAAAAAAAAAAAAAAAAAAAAAAAAAAAAAAAAAAADhiMZCHxSS6av0K6vtmTygrdXm/QC1nVSV20lzbsjhDaVJuymvw/EoasnJ3k231f4cjnKaQHq0zJ5zZe1dyag34ZPdX9reluj/M9GAAAAAAAAAAAAAAAAAAAAAAAAAAAAAAADnVrRiryaQHQw2V1ba/CCv1eS9CFVqTn8Ur9OHoBZYjakI5LxPp+pX1toVJcd1dNfU42SOU66QGd1Gk6qRGq4ohVsZYCbUxJCrYxLiQKuPcnuxTlJ6JK7+hIwuw6k86j3V8qd5eb0QEatjm8o3vqks3lmfTqbuk+if0PL7O2XFNQhFK/wAT424ts9SgMgAAAAAAAAAAAAAAAAAAAAAAAA51q8Yq7ditxG20soK4FtcjV9oQhq7vks2UVXFVJ6yduRoqSQFlV2nOXwrdXqyM6bbu22+pGlNI4zxluIE9tI4VMUkV9THEWpiQJtXFkOriykxHtDFz93RjKvU+WmrpfelpEk0NhVqueJqbi/7VJ59p1f8A5S7gYr7UvL3cE5zf2ILel3fyrq7IlUNiylnXnu/2QlmukpcX2JdKFOhDdpxjCOrSyv1lLVvq7kDEbWvlBX66L9wLKg6VCO7TikufF8W5N5vzJWDxim4773YPVxV7d76LrZlFh8O5Pem2/wAF5FvhwPY4ahGKtFK2vO/VvidjzmA2nKkt229HguMfu9OhdYfaFOeklfk8n6MCSDnVrRit5tJLO9zngsWqkd5JpXklfXJ6+eoEgAAAAAAAAAAAAAAMbwGQRMRtKEeN3yRBqY+pPKPhQFpWxUY/E0vxKzFbaekF5v8AQjzoWzbu2abqQHKSlJ3k2zZUkhKuuBwqYpLqwO7kRqtexGq4xvQi1a1s5OwHeriGRqlbm7Irq+1m3u0YOcnksn+WZrT9lqtZqWKqtR1VOFl5PVL6gc8Rt1OW5RjKrPgo6LuzMfZurXs8XUcYa+5puyfSbL2lhadGNqcVFceb+83myDidrLSHif0XnxAnYahRw8NylCNOK5WXnJ8fMgYrba0hn10j+5Arb085O/TRLyOlLDdANGpVHeTv04LsiZQwp1pUFyJCSQCCsSaJwTN4VQJiOkadzgq8Yq7f79uZtCu5aXS+rAm4bD70rLLi3y/cvsPSUYqK4fXqyo2fh2i5poDoAAAAAAAAAVG3/aalhEt+8qkr+7pxtvStrJttKMc14m+13kBbmlSqo6tI+e1f6oNNqUcLBf8Au+JLq5QSRc7Lx6xSUlJ55pNpqXWEllJfUC6r7YSyirsiTnUqavIl0cAkdZTjECLRwFtTs1GJFxO0kuJVYnavICbi8arv0K6tjiDKs5EbF42lRTlVqRjazaur59L3AnPEN6HGvVjBXnJJdXY81/xXWxUnTwNCUuDqNLdj1lJ+GHnmTsD7IylaeLrOpJ5uMXJR7OWTa7JdwNp7d35blCEqkuiyXV30XVkqhsScvFXnb+2Lv6y09LlpRpwpx3acYxjySSXd8+7IOL2xGOUfG+S0XdgTKUIU1aCUVxtx7viRMTtlLKPiffJef6FbUxE6nxPLktP3NoUQONapOo/G8vlWUV5cTtSokiGHJMKCQEenQJEKZlqxq6gG7kaSqnCvilHVka0584r6v9PMDtUxt3uxzb4HTDwk9c300Wf1/Ak4LZraUbJLK9l8XWT1k+5fYLZaXACuwezG3d68WXmF2clYl0cKkS4UwNKNCx3SFjIAAAAAAAAGGfDvbL2x9zXrSVnWnJ3d84RjJxhTUkvDFRTVo5ybm7pOz+31HlkfkjbuJcq1Vt/bkvR2V/Q580ts4+l8Opu16Ch/VfGU2s04Z3ipT0evxOS+noe29m9v0sVGVTCONGvnvwtu0qzSvarTj8M9Wpxz1d5pOJ8QmyVsTbEsLXhVi2rNb1tXG98uq1XbuTuGSbx9q317uufh+jdge3Sr79Gd4V6V1OMrXko23nlxTavbJqSa1Z3xW1r8fqfMPaXHbk8LtClbfTUaqTynZO1+ko70e1SPJHt8ZtXC4eCqVKq3ZRjUp53lOMoqUWl1TRfFk/Tj1I5OHRy0le8lPQ4Y3FUqCvVmk+Eb+J9kUcdsY7HL/oqXuaLy9/Ve6pLi4ZNy/wAE+5P2T7BUaMve1pzxFbVynlCLuvhhm3prJvjkiqaMtr4nFNxwlPdho608ornaVs/8bsnYT2KouSniJSxElf8A1Mqd3azUNcu9nfNF26iWXLJdFyXBELE7WjC6zlL5Y5+r4AWN4wioxSUVlGMYqMV2iskVuJ2pGOS8T5L83wK2rjqlTV7sflX5vVmKdIDGIxE6mrsuSul58zFLDkmnh7kuFFICNTwpJhQSN1fgrm9gOZneMSZylJ2bySWsm0ku7YCpMjVKknlHzeiXVvgdFTvbW3N5N9VHgu/oTsJs7eenG/H8wIGGwF7PNyyd3oukVpyzf0LvBbH4ss8Js1LgWdLDWAiYbA2LCnQOkKZ0SA1jE2RkAAAAAAAAAAABrI/L39RPZ+WGx+Jgk0veSnD7k/HG3k7eR+oakLo+Z/1Q2IqkYVJxtOF4qdvDOD0jJ8Gm2195kcsvmelcdm9X2/PVSLXA5M9ZtL2f3W/Uqf8A8ScpKMYtybSilxb4Z6d+hjjm41XlisenwlR1Nkx+aLpRX+NZQWvSKPfex/sjh3hsPXqwdWpKN171ucKajOUIxp034UrRT8Sb7Hmdm7MVNYfDx8fu1CrUtZp2k5U9fnrO6T+zFvge7WNp4alTpXzhCMFGObuln5Xvmz3+edrftYz3vJ8i5nW9dP2K3H7XhDJu7+VZvz5FLiNqVauS8Eej8T7v9DlSw6R0IJNbGznl8K5LV92c40jrTpEqnhgI1OiSaWHJdHDEiVNJagRqdOxvJKxiTNGBlzM7kpat+hiTUFeXkuL6RXFkKpWnUdn4Y8YReb6SkvyAkSmrtLxNa/LH70uHbU6UsPvtfalwbStD/wAceHd59jOEwLdsklwSVkj0OztnJK9gK6js61rlvgMJmbunm/oWGFo2j3zAzCjY6qJmxkDCRkAAAAAAAAAAAAAAAHDF4SFWEoTipRas01qdwB8g9rfYGvhm6mFtVo5t0pK7hf5Hql69jy9GpUv4KVOD+FvevKPPJxyduaep+hpRT1PN7X9iKNaTnH/lz+ZJfVaNfzIncXC3djcyc5NSvmWz6MoLlJtycvE3d6ycpZyl1fBLkTaeHLLaGxKmHnu1I6/BON9yfbk/7Xn31M0cJcowj06BMo4Ml0cLYlRppARYYWyOiid3I41GBhto1U7mjkcp1G3ZJvkufZcQO0p8jhXqzivDG18rvJN9OL/l7GsYyb1fZP8AFrXy+pNpYSU2nK7tkr8FyXICDSwznrFX4yt4n0V291di2wmzbak7C4KxY4fCN/qBxweBu+nEtKq3Y5dkdqVJRVkYrUd62dgI2Go3fRfyxONYQsrI2AAAAAAAAAAAAAAAAAAAAAAAAA44nDRqRcZRUovVP8e553G7C91eUbygs76yj962q6+vM9QYaA8VdcNOH7HOUy+2tsLevKlaMtWreGfdcH1R5avWlB7s4NPpmu9tfqB2nUOMpiG7L7Tvpb4PLMKF7pRi88n8S7pNWk+ry6cQNJxbSbkop6Zb0pfcX5tpd9Dph8E5Xtez1u7t9G7K/ol0ROwWyOa5F7hdnJAVWF2O/wCMtKGzH0RZU6NjsogRaWBS1zJUYm1gAAAAAAAAAAAAAAAAAAAAAAAAAAAAAAAABhortobLjUWa8yyMNAeVewWn0J2G2SlwLpwRlRAjUsKkSI0zaxkDFjIAAAAAAAAAAAAAAAAAAAAAAAAAAAAAAAAAAAAAAAAAAAAAAAAAAAADSVVJpc7rtZXNmQqNKzilFpR3nJtK85NW53b6voBNuLkJYa1OGTTVpOyveW78Ul9p3z8jKprdjlNqLeT1k/mefO/qBMuLkVQbcLp2U6kuyW9u382rGtBOO7lL4ajllfNyTV+uoEty/mvEi4mL3k1d8EktHn6cPQxDDXhJuNnJuUtG7b91F+WVhCm7K0N1e8TSsk7JLxS9H9AJNG+6r62zN7kOFHON0/8AUqTf+5Rb/wBtjWVJuEG9+6T0V2m7Z2fG10uVwJ9wRt5x3VFO2mak3wtnytfO5osRUy8PT4JK+cbuz0+36ICYDSnJtJvJ2Ta5O2gA3AAAAAAAAAAAAAAAAAAAAAAAAAAAAAAAAAAAAAAAAAAAAAf/2Q=="/>
          <p:cNvSpPr>
            <a:spLocks noChangeAspect="1" noChangeArrowheads="1"/>
          </p:cNvSpPr>
          <p:nvPr/>
        </p:nvSpPr>
        <p:spPr bwMode="auto">
          <a:xfrm>
            <a:off x="762000" y="-122238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1415888913"/>
              </p:ext>
            </p:extLst>
          </p:nvPr>
        </p:nvGraphicFramePr>
        <p:xfrm>
          <a:off x="3076575" y="4800600"/>
          <a:ext cx="4189532" cy="160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AutoShape 4" descr="data:image/jpeg;base64,/9j/4AAQSkZJRgABAQAAAQABAAD/2wCEAAkGBhIREBASEhISFBQVFQ8PEBUXDxATFRAVFhAVFRUQEhcXHCYeFxkjGRUUHy8gIycpLCwsFR49NTAqNSYrLTUBCQoKDgwOGg8MGjUgHiQuNTYxLTUsLCkpLTQsKTEsLCktLywsKS8sKiwsLS0tKSwtNCksKSw1LDQsKSw0KjUsLP/AABEIAMIBAwMBIgACEQEDEQH/xAAcAAEAAgMBAQEAAAAAAAAAAAAABAUBAgMGBwj/xAA9EAACAQIDBgMFBwMCBwEAAAAAAQIDEQQhMQUSQVFhcSKBkQYTMlKhQnKxwdHh8AdigjOiFiMkU3N00hX/xAAYAQEBAQEBAAAAAAAAAAAAAAAAAwIEAf/EAB8RAQEAAgEFAQEAAAAAAAAAAAABAxECEiExQVETBP/aAAwDAQACEQMRAD8A+4gAAAAAAAAAAAAAAAAAAAAAAAAAAAAAAAAAAAAAAAAAAAAAAAAAAAAAAAAAAAAAAAAAAAAAAAAAADhiMZCHxSS6av0K6vtmTygrdXm/QC1nVSV20lzbsjhDaVJuymvw/EoasnJ3k231f4cjnKaQHq0zJ5zZe1dyag34ZPdX9reluj/M9GAAAAAAAAAAAAAAAAAAAAAAAAAAAAAAADnVrRiryaQHQw2V1ba/CCv1eS9CFVqTn8Ur9OHoBZYjakI5LxPp+pX1toVJcd1dNfU42SOU66QGd1Gk6qRGq4ohVsZYCbUxJCrYxLiQKuPcnuxTlJ6JK7+hIwuw6k86j3V8qd5eb0QEatjm8o3vqks3lmfTqbuk+if0PL7O2XFNQhFK/wAT424ts9SgMgAAAAAAAAAAAAAAAAAAAAAAAA51q8Yq7ditxG20soK4FtcjV9oQhq7vks2UVXFVJ6yduRoqSQFlV2nOXwrdXqyM6bbu22+pGlNI4zxluIE9tI4VMUkV9THEWpiQJtXFkOriykxHtDFz93RjKvU+WmrpfelpEk0NhVqueJqbi/7VJ59p1f8A5S7gYr7UvL3cE5zf2ILel3fyrq7IlUNiylnXnu/2QlmukpcX2JdKFOhDdpxjCOrSyv1lLVvq7kDEbWvlBX66L9wLKg6VCO7TikufF8W5N5vzJWDxim4773YPVxV7d76LrZlFh8O5Pem2/wAF5FvhwPY4ahGKtFK2vO/VvidjzmA2nKkt229HguMfu9OhdYfaFOeklfk8n6MCSDnVrRit5tJLO9zngsWqkd5JpXklfXJ6+eoEgAAAAAAAAAAAAAAMbwGQRMRtKEeN3yRBqY+pPKPhQFpWxUY/E0vxKzFbaekF5v8AQjzoWzbu2abqQHKSlJ3k2zZUkhKuuBwqYpLqwO7kRqtexGq4xvQi1a1s5OwHeriGRqlbm7Irq+1m3u0YOcnksn+WZrT9lqtZqWKqtR1VOFl5PVL6gc8Rt1OW5RjKrPgo6LuzMfZurXs8XUcYa+5puyfSbL2lhadGNqcVFceb+83myDidrLSHif0XnxAnYahRw8NylCNOK5WXnJ8fMgYrba0hn10j+5Arb085O/TRLyOlLDdANGpVHeTv04LsiZQwp1pUFyJCSQCCsSaJwTN4VQJiOkadzgq8Yq7f79uZtCu5aXS+rAm4bD70rLLi3y/cvsPSUYqK4fXqyo2fh2i5poDoAAAAAAAAAVG3/aalhEt+8qkr+7pxtvStrJttKMc14m+13kBbmlSqo6tI+e1f6oNNqUcLBf8Au+JLq5QSRc7Lx6xSUlJ55pNpqXWEllJfUC6r7YSyirsiTnUqavIl0cAkdZTjECLRwFtTs1GJFxO0kuJVYnavICbi8arv0K6tjiDKs5EbF42lRTlVqRjazaur59L3AnPEN6HGvVjBXnJJdXY81/xXWxUnTwNCUuDqNLdj1lJ+GHnmTsD7IylaeLrOpJ5uMXJR7OWTa7JdwNp7d35blCEqkuiyXV30XVkqhsScvFXnb+2Lv6y09LlpRpwpx3acYxjySSXd8+7IOL2xGOUfG+S0XdgTKUIU1aCUVxtx7viRMTtlLKPiffJef6FbUxE6nxPLktP3NoUQONapOo/G8vlWUV5cTtSokiGHJMKCQEenQJEKZlqxq6gG7kaSqnCvilHVka0584r6v9PMDtUxt3uxzb4HTDwk9c300Wf1/Ak4LZraUbJLK9l8XWT1k+5fYLZaXACuwezG3d68WXmF2clYl0cKkS4UwNKNCx3SFjIAAAAAAAAGGfDvbL2x9zXrSVnWnJ3d84RjJxhTUkvDFRTVo5ybm7pOz+31HlkfkjbuJcq1Vt/bkvR2V/Q580ts4+l8Opu16Ch/VfGU2s04Z3ipT0evxOS+noe29m9v0sVGVTCONGvnvwtu0qzSvarTj8M9Wpxz1d5pOJ8QmyVsTbEsLXhVi2rNb1tXG98uq1XbuTuGSbx9q317uufh+jdge3Sr79Gd4V6V1OMrXko23nlxTavbJqSa1Z3xW1r8fqfMPaXHbk8LtClbfTUaqTynZO1+ko70e1SPJHt8ZtXC4eCqVKq3ZRjUp53lOMoqUWl1TRfFk/Tj1I5OHRy0le8lPQ4Y3FUqCvVmk+Eb+J9kUcdsY7HL/oqXuaLy9/Ve6pLi4ZNy/wAE+5P2T7BUaMve1pzxFbVynlCLuvhhm3prJvjkiqaMtr4nFNxwlPdho608ornaVs/8bsnYT2KouSniJSxElf8A1Mqd3azUNcu9nfNF26iWXLJdFyXBELE7WjC6zlL5Y5+r4AWN4wioxSUVlGMYqMV2iskVuJ2pGOS8T5L83wK2rjqlTV7sflX5vVmKdIDGIxE6mrsuSul58zFLDkmnh7kuFFICNTwpJhQSN1fgrm9gOZneMSZylJ2bySWsm0ku7YCpMjVKknlHzeiXVvgdFTvbW3N5N9VHgu/oTsJs7eenG/H8wIGGwF7PNyyd3oukVpyzf0LvBbH4ss8Js1LgWdLDWAiYbA2LCnQOkKZ0SA1jE2RkAAAAAAAAAAABrI/L39RPZ+WGx+Jgk0veSnD7k/HG3k7eR+oakLo+Z/1Q2IqkYVJxtOF4qdvDOD0jJ8Gm2195kcsvmelcdm9X2/PVSLXA5M9ZtL2f3W/Uqf8A8ScpKMYtybSilxb4Z6d+hjjm41XlisenwlR1Nkx+aLpRX+NZQWvSKPfex/sjh3hsPXqwdWpKN171ucKajOUIxp034UrRT8Sb7Hmdm7MVNYfDx8fu1CrUtZp2k5U9fnrO6T+zFvge7WNp4alTpXzhCMFGObuln5Xvmz3+edrftYz3vJ8i5nW9dP2K3H7XhDJu7+VZvz5FLiNqVauS8Eej8T7v9DlSw6R0IJNbGznl8K5LV92c40jrTpEqnhgI1OiSaWHJdHDEiVNJagRqdOxvJKxiTNGBlzM7kpat+hiTUFeXkuL6RXFkKpWnUdn4Y8YReb6SkvyAkSmrtLxNa/LH70uHbU6UsPvtfalwbStD/wAceHd59jOEwLdsklwSVkj0OztnJK9gK6js61rlvgMJmbunm/oWGFo2j3zAzCjY6qJmxkDCRkAAAAAAAAAAAAAAAHDF4SFWEoTipRas01qdwB8g9rfYGvhm6mFtVo5t0pK7hf5Hql69jy9GpUv4KVOD+FvevKPPJxyduaep+hpRT1PN7X9iKNaTnH/lz+ZJfVaNfzIncXC3djcyc5NSvmWz6MoLlJtycvE3d6ycpZyl1fBLkTaeHLLaGxKmHnu1I6/BON9yfbk/7Xn31M0cJcowj06BMo4Ml0cLYlRppARYYWyOiid3I41GBhto1U7mjkcp1G3ZJvkufZcQO0p8jhXqzivDG18rvJN9OL/l7GsYyb1fZP8AFrXy+pNpYSU2nK7tkr8FyXICDSwznrFX4yt4n0V291di2wmzbak7C4KxY4fCN/qBxweBu+nEtKq3Y5dkdqVJRVkYrUd62dgI2Go3fRfyxONYQsrI2AAAAAAAAAAAAAAAAAAAAAAAAA44nDRqRcZRUovVP8e553G7C91eUbygs76yj962q6+vM9QYaA8VdcNOH7HOUy+2tsLevKlaMtWreGfdcH1R5avWlB7s4NPpmu9tfqB2nUOMpiG7L7Tvpb4PLMKF7pRi88n8S7pNWk+ry6cQNJxbSbkop6Zb0pfcX5tpd9Dph8E5Xtez1u7t9G7K/ol0ROwWyOa5F7hdnJAVWF2O/wCMtKGzH0RZU6NjsogRaWBS1zJUYm1gAAAAAAAAAAAAAAAAAAAAAAAAAAAAAAAABhortobLjUWa8yyMNAeVewWn0J2G2SlwLpwRlRAjUsKkSI0zaxkDFjIAAAAAAAAAAAAAAAAAAAAAAAAAAAAAAAAAAAAAAAAAAAAAAAAAAAADSVVJpc7rtZXNmQqNKzilFpR3nJtK85NW53b6voBNuLkJYa1OGTTVpOyveW78Ul9p3z8jKprdjlNqLeT1k/mefO/qBMuLkVQbcLp2U6kuyW9u382rGtBOO7lL4ajllfNyTV+uoEty/mvEi4mL3k1d8EktHn6cPQxDDXhJuNnJuUtG7b91F+WVhCm7K0N1e8TSsk7JLxS9H9AJNG+6r62zN7kOFHON0/8AUqTf+5Rb/wBtjWVJuEG9+6T0V2m7Z2fG10uVwJ9wRt5x3VFO2mak3wtnytfO5osRUy8PT4JK+cbuz0+36ICYDSnJtJvJ2Ta5O2gA3AAAAAAAAAAAAAAAAAAAAAAAAAAAAAAAAAAAAAAAAAAAAAf/2Q=="/>
          <p:cNvSpPr>
            <a:spLocks noChangeAspect="1" noChangeArrowheads="1"/>
          </p:cNvSpPr>
          <p:nvPr/>
        </p:nvSpPr>
        <p:spPr bwMode="auto">
          <a:xfrm>
            <a:off x="609600" y="-274638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954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12974</TotalTime>
  <Words>480</Words>
  <Application>Microsoft Office PowerPoint</Application>
  <PresentationFormat>On-screen Show (4:3)</PresentationFormat>
  <Paragraphs>102</Paragraphs>
  <Slides>17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Office Theme</vt:lpstr>
      <vt:lpstr>Photo Editor Photo</vt:lpstr>
      <vt:lpstr>PowerPoint Presentation</vt:lpstr>
      <vt:lpstr>PowerPoint Presentation</vt:lpstr>
      <vt:lpstr>DEFINE</vt:lpstr>
      <vt:lpstr>PowerPoint Presentation</vt:lpstr>
      <vt:lpstr>PowerPoint Presentation</vt:lpstr>
      <vt:lpstr>Chemical properties?</vt:lpstr>
      <vt:lpstr>PowerPoint Presentation</vt:lpstr>
      <vt:lpstr>Pure Substances</vt:lpstr>
      <vt:lpstr>Elements</vt:lpstr>
      <vt:lpstr>Compounds </vt:lpstr>
      <vt:lpstr>Add 2 or more elements = Compound</vt:lpstr>
      <vt:lpstr>Mixtures</vt:lpstr>
      <vt:lpstr>Types of Mixtures</vt:lpstr>
      <vt:lpstr>Homogeneous Mixtures/Solutions</vt:lpstr>
      <vt:lpstr>Heterogeneous Mixture</vt:lpstr>
      <vt:lpstr>PowerPoint Presentation</vt:lpstr>
      <vt:lpstr>PowerPoint Presentation</vt:lpstr>
    </vt:vector>
  </TitlesOfParts>
  <Company>Austin ISD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Matter</dc:title>
  <dc:creator>Windows User</dc:creator>
  <cp:lastModifiedBy>aisd</cp:lastModifiedBy>
  <cp:revision>30</cp:revision>
  <cp:lastPrinted>2013-01-13T19:29:32Z</cp:lastPrinted>
  <dcterms:created xsi:type="dcterms:W3CDTF">2013-01-04T19:50:50Z</dcterms:created>
  <dcterms:modified xsi:type="dcterms:W3CDTF">2014-02-24T19:50:24Z</dcterms:modified>
</cp:coreProperties>
</file>